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Nunito"/>
      <p:regular r:id="rId32"/>
      <p:bold r:id="rId33"/>
      <p:italic r:id="rId34"/>
      <p:boldItalic r:id="rId35"/>
    </p:embeddedFont>
    <p:embeddedFont>
      <p:font typeface="Short Stack"/>
      <p:regular r:id="rId36"/>
    </p:embeddedFont>
    <p:embeddedFont>
      <p:font typeface="Nunito ExtraBold"/>
      <p:bold r:id="rId37"/>
      <p:boldItalic r:id="rId38"/>
    </p:embeddedFont>
    <p:embeddedFont>
      <p:font typeface="Nunito Black"/>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hTLLJTn9bP7zQxKsQYjBTCXZkAg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20-A-1-29 Elizabeth Isabel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19521E-8928-4328-AA96-84FEB3D5CAEA}">
  <a:tblStyle styleId="{5419521E-8928-4328-AA96-84FEB3D5CA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NunitoBlack-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unito-bold.fntdata"/><Relationship Id="rId10" Type="http://schemas.openxmlformats.org/officeDocument/2006/relationships/slide" Target="slides/slide4.xml"/><Relationship Id="rId32" Type="http://schemas.openxmlformats.org/officeDocument/2006/relationships/font" Target="fonts/Nunito-regular.fntdata"/><Relationship Id="rId13" Type="http://schemas.openxmlformats.org/officeDocument/2006/relationships/slide" Target="slides/slide7.xml"/><Relationship Id="rId35" Type="http://schemas.openxmlformats.org/officeDocument/2006/relationships/font" Target="fonts/Nunito-boldItalic.fntdata"/><Relationship Id="rId12" Type="http://schemas.openxmlformats.org/officeDocument/2006/relationships/slide" Target="slides/slide6.xml"/><Relationship Id="rId34" Type="http://schemas.openxmlformats.org/officeDocument/2006/relationships/font" Target="fonts/Nunito-italic.fntdata"/><Relationship Id="rId15" Type="http://schemas.openxmlformats.org/officeDocument/2006/relationships/slide" Target="slides/slide9.xml"/><Relationship Id="rId37" Type="http://schemas.openxmlformats.org/officeDocument/2006/relationships/font" Target="fonts/NunitoExtraBold-bold.fntdata"/><Relationship Id="rId14" Type="http://schemas.openxmlformats.org/officeDocument/2006/relationships/slide" Target="slides/slide8.xml"/><Relationship Id="rId36" Type="http://schemas.openxmlformats.org/officeDocument/2006/relationships/font" Target="fonts/ShortStack-regular.fntdata"/><Relationship Id="rId17" Type="http://schemas.openxmlformats.org/officeDocument/2006/relationships/slide" Target="slides/slide11.xml"/><Relationship Id="rId39" Type="http://schemas.openxmlformats.org/officeDocument/2006/relationships/font" Target="fonts/NunitoBlack-bold.fntdata"/><Relationship Id="rId16" Type="http://schemas.openxmlformats.org/officeDocument/2006/relationships/slide" Target="slides/slide10.xml"/><Relationship Id="rId38" Type="http://schemas.openxmlformats.org/officeDocument/2006/relationships/font" Target="fonts/NunitoExtraBold-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2-04T15:24:49.384">
    <p:pos x="6000" y="0"/>
    <p:text>another example
Find the value of the expression: cos675° 
Solution
Since 675° has the same terminal side as 315° , cos675°=cos315°=√2/2</p:text>
    <p:extLst>
      <p:ext uri="{C676402C-5697-4E1C-873F-D02D1690AC5C}">
        <p15:threadingInfo timeZoneBias="0"/>
      </p:ext>
      <p:ext uri="http://customooxmlschemas.google.com/">
        <go:slidesCustomData xmlns:go="http://customooxmlschemas.google.com/" commentPostId="AAAAlDt9Y1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a48c13509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g1a48c135093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a48c13509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7" name="Google Shape;837;g1a48c135093_0_2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9" name="Google Shape;89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a48c13509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1" name="Google Shape;991;g1a48c135093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9" name="Google Shape;10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a48c13509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7" name="Google Shape;1047;g1a48c135093_0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a48c13509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0" name="Google Shape;1100;g1a48c135093_0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a48c135093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0" name="Google Shape;1120;g1a48c135093_0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a8b8798a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9" name="Google Shape;1139;g1a8b8798a0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1a8b8798a0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6" name="Google Shape;1206;g1a8b8798a03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a8b8798a0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4" name="Google Shape;1234;g1a8b8798a03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a8b8798a0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2" name="Google Shape;1252;g1a8b8798a03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g1a8b8798a0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0" name="Google Shape;1270;g1a8b8798a03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7" name="Shape 1287"/>
        <p:cNvGrpSpPr/>
        <p:nvPr/>
      </p:nvGrpSpPr>
      <p:grpSpPr>
        <a:xfrm>
          <a:off x="0" y="0"/>
          <a:ext cx="0" cy="0"/>
          <a:chOff x="0" y="0"/>
          <a:chExt cx="0" cy="0"/>
        </a:xfrm>
      </p:grpSpPr>
      <p:sp>
        <p:nvSpPr>
          <p:cNvPr id="1288" name="Google Shape;128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9" name="Google Shape;128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9a7a5d99c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g19a7a5d99cd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9a7a5d99c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g19a7a5d99cd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9a7a5d99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19a7a5d99c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57"/>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57"/>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57"/>
          <p:cNvSpPr txBox="1"/>
          <p:nvPr>
            <p:ph type="ctrTitle"/>
          </p:nvPr>
        </p:nvSpPr>
        <p:spPr>
          <a:xfrm>
            <a:off x="1174500" y="1978675"/>
            <a:ext cx="6795000" cy="129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b="1" sz="3600">
                <a:latin typeface="Short Stack"/>
                <a:ea typeface="Short Stack"/>
                <a:cs typeface="Short Stack"/>
                <a:sym typeface="Short Stack"/>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2" name="Google Shape;12;p57"/>
          <p:cNvSpPr txBox="1"/>
          <p:nvPr>
            <p:ph idx="1" type="subTitle"/>
          </p:nvPr>
        </p:nvSpPr>
        <p:spPr>
          <a:xfrm>
            <a:off x="2218950" y="3582700"/>
            <a:ext cx="4706100" cy="26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 name="Google Shape;13;p57"/>
          <p:cNvSpPr txBox="1"/>
          <p:nvPr>
            <p:ph idx="2" type="subTitle"/>
          </p:nvPr>
        </p:nvSpPr>
        <p:spPr>
          <a:xfrm>
            <a:off x="1700250" y="1496600"/>
            <a:ext cx="5743500" cy="26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Short Stack"/>
              <a:buNone/>
              <a:defRPr b="1" sz="2400">
                <a:latin typeface="Short Stack"/>
                <a:ea typeface="Short Stack"/>
                <a:cs typeface="Short Stack"/>
                <a:sym typeface="Short Stack"/>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85" name="Shape 85"/>
        <p:cNvGrpSpPr/>
        <p:nvPr/>
      </p:nvGrpSpPr>
      <p:grpSpPr>
        <a:xfrm>
          <a:off x="0" y="0"/>
          <a:ext cx="0" cy="0"/>
          <a:chOff x="0" y="0"/>
          <a:chExt cx="0" cy="0"/>
        </a:xfrm>
      </p:grpSpPr>
      <p:sp>
        <p:nvSpPr>
          <p:cNvPr id="86" name="Google Shape;86;p66"/>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6"/>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6"/>
          <p:cNvSpPr txBox="1"/>
          <p:nvPr>
            <p:ph idx="1" type="subTitle"/>
          </p:nvPr>
        </p:nvSpPr>
        <p:spPr>
          <a:xfrm>
            <a:off x="911000" y="2824856"/>
            <a:ext cx="194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66"/>
          <p:cNvSpPr txBox="1"/>
          <p:nvPr>
            <p:ph idx="2" type="subTitle"/>
          </p:nvPr>
        </p:nvSpPr>
        <p:spPr>
          <a:xfrm>
            <a:off x="3599700" y="2824856"/>
            <a:ext cx="194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66"/>
          <p:cNvSpPr txBox="1"/>
          <p:nvPr>
            <p:ph idx="3" type="subTitle"/>
          </p:nvPr>
        </p:nvSpPr>
        <p:spPr>
          <a:xfrm>
            <a:off x="6283500" y="2824856"/>
            <a:ext cx="194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1" name="Google Shape;91;p66"/>
          <p:cNvSpPr txBox="1"/>
          <p:nvPr>
            <p:ph type="title"/>
          </p:nvPr>
        </p:nvSpPr>
        <p:spPr>
          <a:xfrm>
            <a:off x="2374200" y="539500"/>
            <a:ext cx="4395600" cy="96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2" name="Google Shape;92;p66"/>
          <p:cNvSpPr txBox="1"/>
          <p:nvPr>
            <p:ph idx="4" type="subTitle"/>
          </p:nvPr>
        </p:nvSpPr>
        <p:spPr>
          <a:xfrm>
            <a:off x="910975" y="2200975"/>
            <a:ext cx="194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3" name="Google Shape;93;p66"/>
          <p:cNvSpPr txBox="1"/>
          <p:nvPr>
            <p:ph idx="5" type="subTitle"/>
          </p:nvPr>
        </p:nvSpPr>
        <p:spPr>
          <a:xfrm>
            <a:off x="3599700" y="2200975"/>
            <a:ext cx="194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66"/>
          <p:cNvSpPr txBox="1"/>
          <p:nvPr>
            <p:ph idx="6" type="subTitle"/>
          </p:nvPr>
        </p:nvSpPr>
        <p:spPr>
          <a:xfrm>
            <a:off x="6288425" y="2200975"/>
            <a:ext cx="19446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5" name="Shape 95"/>
        <p:cNvGrpSpPr/>
        <p:nvPr/>
      </p:nvGrpSpPr>
      <p:grpSpPr>
        <a:xfrm>
          <a:off x="0" y="0"/>
          <a:ext cx="0" cy="0"/>
          <a:chOff x="0" y="0"/>
          <a:chExt cx="0" cy="0"/>
        </a:xfrm>
      </p:grpSpPr>
      <p:sp>
        <p:nvSpPr>
          <p:cNvPr id="96" name="Google Shape;96;p67"/>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7"/>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7"/>
          <p:cNvSpPr txBox="1"/>
          <p:nvPr>
            <p:ph hasCustomPrompt="1" type="title"/>
          </p:nvPr>
        </p:nvSpPr>
        <p:spPr>
          <a:xfrm>
            <a:off x="1284000" y="1386738"/>
            <a:ext cx="6576000" cy="1511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99" name="Google Shape;99;p67"/>
          <p:cNvSpPr txBox="1"/>
          <p:nvPr>
            <p:ph idx="1" type="subTitle"/>
          </p:nvPr>
        </p:nvSpPr>
        <p:spPr>
          <a:xfrm>
            <a:off x="2063450" y="3224075"/>
            <a:ext cx="5017200" cy="345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100" name="Shape 100"/>
        <p:cNvGrpSpPr/>
        <p:nvPr/>
      </p:nvGrpSpPr>
      <p:grpSpPr>
        <a:xfrm>
          <a:off x="0" y="0"/>
          <a:ext cx="0" cy="0"/>
          <a:chOff x="0" y="0"/>
          <a:chExt cx="0" cy="0"/>
        </a:xfrm>
      </p:grpSpPr>
      <p:sp>
        <p:nvSpPr>
          <p:cNvPr id="101" name="Google Shape;101;p68"/>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8"/>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8"/>
          <p:cNvSpPr txBox="1"/>
          <p:nvPr>
            <p:ph type="title"/>
          </p:nvPr>
        </p:nvSpPr>
        <p:spPr>
          <a:xfrm>
            <a:off x="4572000" y="2377500"/>
            <a:ext cx="36576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4" name="Google Shape;104;p68"/>
          <p:cNvSpPr txBox="1"/>
          <p:nvPr>
            <p:ph idx="2" type="title"/>
          </p:nvPr>
        </p:nvSpPr>
        <p:spPr>
          <a:xfrm>
            <a:off x="5718000" y="1155675"/>
            <a:ext cx="13656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5" name="Google Shape;105;p68"/>
          <p:cNvSpPr txBox="1"/>
          <p:nvPr>
            <p:ph idx="1" type="subTitle"/>
          </p:nvPr>
        </p:nvSpPr>
        <p:spPr>
          <a:xfrm>
            <a:off x="4572000" y="3798850"/>
            <a:ext cx="3657600" cy="61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69"/>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9"/>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9"/>
          <p:cNvSpPr txBox="1"/>
          <p:nvPr>
            <p:ph idx="1" type="subTitle"/>
          </p:nvPr>
        </p:nvSpPr>
        <p:spPr>
          <a:xfrm>
            <a:off x="1290763" y="1794975"/>
            <a:ext cx="2907600" cy="30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Nunito Bl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2pPr>
            <a:lvl3pPr lvl="2"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3pPr>
            <a:lvl4pPr lvl="3"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4pPr>
            <a:lvl5pPr lvl="4"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5pPr>
            <a:lvl6pPr lvl="5"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6pPr>
            <a:lvl7pPr lvl="6"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7pPr>
            <a:lvl8pPr lvl="7"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8pPr>
            <a:lvl9pPr lvl="8"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9pPr>
          </a:lstStyle>
          <a:p/>
        </p:txBody>
      </p:sp>
      <p:sp>
        <p:nvSpPr>
          <p:cNvPr id="110" name="Google Shape;110;p69"/>
          <p:cNvSpPr txBox="1"/>
          <p:nvPr>
            <p:ph idx="2" type="subTitle"/>
          </p:nvPr>
        </p:nvSpPr>
        <p:spPr>
          <a:xfrm>
            <a:off x="4945638" y="1794975"/>
            <a:ext cx="2907600" cy="30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Nunito Bl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2pPr>
            <a:lvl3pPr lvl="2"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3pPr>
            <a:lvl4pPr lvl="3"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4pPr>
            <a:lvl5pPr lvl="4"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5pPr>
            <a:lvl6pPr lvl="5"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6pPr>
            <a:lvl7pPr lvl="6"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7pPr>
            <a:lvl8pPr lvl="7"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8pPr>
            <a:lvl9pPr lvl="8" algn="ctr">
              <a:lnSpc>
                <a:spcPct val="100000"/>
              </a:lnSpc>
              <a:spcBef>
                <a:spcPts val="0"/>
              </a:spcBef>
              <a:spcAft>
                <a:spcPts val="0"/>
              </a:spcAft>
              <a:buSzPts val="1800"/>
              <a:buFont typeface="Nunito Black"/>
              <a:buNone/>
              <a:defRPr sz="1800">
                <a:latin typeface="Nunito Black"/>
                <a:ea typeface="Nunito Black"/>
                <a:cs typeface="Nunito Black"/>
                <a:sym typeface="Nunito Black"/>
              </a:defRPr>
            </a:lvl9pPr>
          </a:lstStyle>
          <a:p/>
        </p:txBody>
      </p:sp>
      <p:sp>
        <p:nvSpPr>
          <p:cNvPr id="111" name="Google Shape;111;p69"/>
          <p:cNvSpPr txBox="1"/>
          <p:nvPr>
            <p:ph idx="3" type="subTitle"/>
          </p:nvPr>
        </p:nvSpPr>
        <p:spPr>
          <a:xfrm>
            <a:off x="1558938" y="3947175"/>
            <a:ext cx="2371200" cy="44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2" name="Google Shape;112;p69"/>
          <p:cNvSpPr txBox="1"/>
          <p:nvPr>
            <p:ph idx="4" type="subTitle"/>
          </p:nvPr>
        </p:nvSpPr>
        <p:spPr>
          <a:xfrm>
            <a:off x="5213863" y="3947175"/>
            <a:ext cx="2371200" cy="44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 name="Google Shape;113;p69"/>
          <p:cNvSpPr txBox="1"/>
          <p:nvPr>
            <p:ph type="title"/>
          </p:nvPr>
        </p:nvSpPr>
        <p:spPr>
          <a:xfrm>
            <a:off x="2180550" y="539500"/>
            <a:ext cx="4782900" cy="96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4" name="Shape 114"/>
        <p:cNvGrpSpPr/>
        <p:nvPr/>
      </p:nvGrpSpPr>
      <p:grpSpPr>
        <a:xfrm>
          <a:off x="0" y="0"/>
          <a:ext cx="0" cy="0"/>
          <a:chOff x="0" y="0"/>
          <a:chExt cx="0" cy="0"/>
        </a:xfrm>
      </p:grpSpPr>
      <p:sp>
        <p:nvSpPr>
          <p:cNvPr id="115" name="Google Shape;115;p70"/>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0"/>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0"/>
          <p:cNvSpPr txBox="1"/>
          <p:nvPr>
            <p:ph type="title"/>
          </p:nvPr>
        </p:nvSpPr>
        <p:spPr>
          <a:xfrm>
            <a:off x="2296325" y="3768725"/>
            <a:ext cx="4563900" cy="53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8" name="Google Shape;118;p70"/>
          <p:cNvSpPr txBox="1"/>
          <p:nvPr>
            <p:ph idx="1" type="subTitle"/>
          </p:nvPr>
        </p:nvSpPr>
        <p:spPr>
          <a:xfrm>
            <a:off x="1464450" y="1472075"/>
            <a:ext cx="6227700" cy="174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4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
    <p:spTree>
      <p:nvGrpSpPr>
        <p:cNvPr id="119" name="Shape 119"/>
        <p:cNvGrpSpPr/>
        <p:nvPr/>
      </p:nvGrpSpPr>
      <p:grpSpPr>
        <a:xfrm>
          <a:off x="0" y="0"/>
          <a:ext cx="0" cy="0"/>
          <a:chOff x="0" y="0"/>
          <a:chExt cx="0" cy="0"/>
        </a:xfrm>
      </p:grpSpPr>
      <p:sp>
        <p:nvSpPr>
          <p:cNvPr id="120" name="Google Shape;120;p71"/>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1"/>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1"/>
          <p:cNvSpPr txBox="1"/>
          <p:nvPr>
            <p:ph type="title"/>
          </p:nvPr>
        </p:nvSpPr>
        <p:spPr>
          <a:xfrm>
            <a:off x="2655400" y="2236050"/>
            <a:ext cx="38331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3" name="Google Shape;123;p71"/>
          <p:cNvSpPr txBox="1"/>
          <p:nvPr>
            <p:ph idx="2" type="title"/>
          </p:nvPr>
        </p:nvSpPr>
        <p:spPr>
          <a:xfrm>
            <a:off x="3889263" y="1280925"/>
            <a:ext cx="13656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24" name="Google Shape;124;p71"/>
          <p:cNvSpPr txBox="1"/>
          <p:nvPr>
            <p:ph idx="1" type="subTitle"/>
          </p:nvPr>
        </p:nvSpPr>
        <p:spPr>
          <a:xfrm>
            <a:off x="2655475" y="3390675"/>
            <a:ext cx="3833100" cy="615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 name="Shape 125"/>
        <p:cNvGrpSpPr/>
        <p:nvPr/>
      </p:nvGrpSpPr>
      <p:grpSpPr>
        <a:xfrm>
          <a:off x="0" y="0"/>
          <a:ext cx="0" cy="0"/>
          <a:chOff x="0" y="0"/>
          <a:chExt cx="0" cy="0"/>
        </a:xfrm>
      </p:grpSpPr>
      <p:sp>
        <p:nvSpPr>
          <p:cNvPr id="126" name="Google Shape;126;p72"/>
          <p:cNvSpPr txBox="1"/>
          <p:nvPr>
            <p:ph type="title"/>
          </p:nvPr>
        </p:nvSpPr>
        <p:spPr>
          <a:xfrm>
            <a:off x="1836825" y="2131950"/>
            <a:ext cx="5470500" cy="8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
    <p:spTree>
      <p:nvGrpSpPr>
        <p:cNvPr id="127" name="Shape 127"/>
        <p:cNvGrpSpPr/>
        <p:nvPr/>
      </p:nvGrpSpPr>
      <p:grpSpPr>
        <a:xfrm>
          <a:off x="0" y="0"/>
          <a:ext cx="0" cy="0"/>
          <a:chOff x="0" y="0"/>
          <a:chExt cx="0" cy="0"/>
        </a:xfrm>
      </p:grpSpPr>
      <p:sp>
        <p:nvSpPr>
          <p:cNvPr id="128" name="Google Shape;128;p73"/>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3"/>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73"/>
          <p:cNvSpPr txBox="1"/>
          <p:nvPr>
            <p:ph type="title"/>
          </p:nvPr>
        </p:nvSpPr>
        <p:spPr>
          <a:xfrm>
            <a:off x="914425" y="2274100"/>
            <a:ext cx="38331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1" name="Google Shape;131;p73"/>
          <p:cNvSpPr txBox="1"/>
          <p:nvPr>
            <p:ph idx="2" type="title"/>
          </p:nvPr>
        </p:nvSpPr>
        <p:spPr>
          <a:xfrm>
            <a:off x="2148175" y="1204725"/>
            <a:ext cx="13656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2" name="Google Shape;132;p73"/>
          <p:cNvSpPr txBox="1"/>
          <p:nvPr>
            <p:ph idx="1" type="subTitle"/>
          </p:nvPr>
        </p:nvSpPr>
        <p:spPr>
          <a:xfrm>
            <a:off x="914425" y="3543063"/>
            <a:ext cx="3833100" cy="61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3" name="Shape 133"/>
        <p:cNvGrpSpPr/>
        <p:nvPr/>
      </p:nvGrpSpPr>
      <p:grpSpPr>
        <a:xfrm>
          <a:off x="0" y="0"/>
          <a:ext cx="0" cy="0"/>
          <a:chOff x="0" y="0"/>
          <a:chExt cx="0" cy="0"/>
        </a:xfrm>
      </p:grpSpPr>
      <p:sp>
        <p:nvSpPr>
          <p:cNvPr id="134" name="Google Shape;134;p74"/>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74"/>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4"/>
          <p:cNvSpPr txBox="1"/>
          <p:nvPr>
            <p:ph type="title"/>
          </p:nvPr>
        </p:nvSpPr>
        <p:spPr>
          <a:xfrm>
            <a:off x="2392050" y="648825"/>
            <a:ext cx="4359900" cy="61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8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37" name="Google Shape;137;p74"/>
          <p:cNvSpPr txBox="1"/>
          <p:nvPr>
            <p:ph idx="1" type="subTitle"/>
          </p:nvPr>
        </p:nvSpPr>
        <p:spPr>
          <a:xfrm>
            <a:off x="2387488" y="1502375"/>
            <a:ext cx="4359900" cy="23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8" name="Google Shape;138;p74"/>
          <p:cNvSpPr txBox="1"/>
          <p:nvPr>
            <p:ph idx="2" type="title"/>
          </p:nvPr>
        </p:nvSpPr>
        <p:spPr>
          <a:xfrm>
            <a:off x="2392050" y="2090336"/>
            <a:ext cx="4359900" cy="61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8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39" name="Google Shape;139;p74"/>
          <p:cNvSpPr txBox="1"/>
          <p:nvPr>
            <p:ph idx="3" type="subTitle"/>
          </p:nvPr>
        </p:nvSpPr>
        <p:spPr>
          <a:xfrm>
            <a:off x="2387488" y="2943900"/>
            <a:ext cx="4359900" cy="23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0" name="Google Shape;140;p74"/>
          <p:cNvSpPr txBox="1"/>
          <p:nvPr>
            <p:ph idx="4" type="title"/>
          </p:nvPr>
        </p:nvSpPr>
        <p:spPr>
          <a:xfrm>
            <a:off x="2392050" y="3531848"/>
            <a:ext cx="4359900" cy="61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48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41" name="Google Shape;141;p74"/>
          <p:cNvSpPr txBox="1"/>
          <p:nvPr>
            <p:ph idx="5" type="subTitle"/>
          </p:nvPr>
        </p:nvSpPr>
        <p:spPr>
          <a:xfrm>
            <a:off x="2387488" y="4385425"/>
            <a:ext cx="4359900" cy="23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142" name="Shape 142"/>
        <p:cNvGrpSpPr/>
        <p:nvPr/>
      </p:nvGrpSpPr>
      <p:grpSpPr>
        <a:xfrm>
          <a:off x="0" y="0"/>
          <a:ext cx="0" cy="0"/>
          <a:chOff x="0" y="0"/>
          <a:chExt cx="0" cy="0"/>
        </a:xfrm>
      </p:grpSpPr>
      <p:sp>
        <p:nvSpPr>
          <p:cNvPr id="143" name="Google Shape;143;p75"/>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75"/>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5"/>
          <p:cNvSpPr txBox="1"/>
          <p:nvPr>
            <p:ph type="title"/>
          </p:nvPr>
        </p:nvSpPr>
        <p:spPr>
          <a:xfrm>
            <a:off x="781100" y="2506600"/>
            <a:ext cx="22044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46" name="Google Shape;146;p75"/>
          <p:cNvSpPr txBox="1"/>
          <p:nvPr>
            <p:ph idx="1" type="subTitle"/>
          </p:nvPr>
        </p:nvSpPr>
        <p:spPr>
          <a:xfrm>
            <a:off x="3469800" y="3080071"/>
            <a:ext cx="2204400" cy="78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7" name="Google Shape;147;p75"/>
          <p:cNvSpPr txBox="1"/>
          <p:nvPr>
            <p:ph idx="2" type="title"/>
          </p:nvPr>
        </p:nvSpPr>
        <p:spPr>
          <a:xfrm>
            <a:off x="3469800" y="2506600"/>
            <a:ext cx="22044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48" name="Google Shape;148;p75"/>
          <p:cNvSpPr txBox="1"/>
          <p:nvPr>
            <p:ph idx="3" type="subTitle"/>
          </p:nvPr>
        </p:nvSpPr>
        <p:spPr>
          <a:xfrm>
            <a:off x="6153600" y="3080075"/>
            <a:ext cx="2204400" cy="78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9" name="Google Shape;149;p75"/>
          <p:cNvSpPr txBox="1"/>
          <p:nvPr>
            <p:ph idx="4" type="title"/>
          </p:nvPr>
        </p:nvSpPr>
        <p:spPr>
          <a:xfrm>
            <a:off x="6153600" y="2506600"/>
            <a:ext cx="22044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50" name="Google Shape;150;p75"/>
          <p:cNvSpPr txBox="1"/>
          <p:nvPr>
            <p:ph idx="5" type="subTitle"/>
          </p:nvPr>
        </p:nvSpPr>
        <p:spPr>
          <a:xfrm>
            <a:off x="781100" y="3080071"/>
            <a:ext cx="2204400" cy="78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8"/>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8"/>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8"/>
          <p:cNvSpPr txBox="1"/>
          <p:nvPr>
            <p:ph idx="1" type="body"/>
          </p:nvPr>
        </p:nvSpPr>
        <p:spPr>
          <a:xfrm>
            <a:off x="914400" y="1257300"/>
            <a:ext cx="7315200" cy="3157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100"/>
            </a:lvl1pPr>
            <a:lvl2pPr indent="-317500" lvl="1" marL="914400" algn="l">
              <a:lnSpc>
                <a:spcPct val="115000"/>
              </a:lnSpc>
              <a:spcBef>
                <a:spcPts val="0"/>
              </a:spcBef>
              <a:spcAft>
                <a:spcPts val="0"/>
              </a:spcAft>
              <a:buSzPts val="1400"/>
              <a:buAutoNum type="alphaLcPeriod"/>
              <a:defRPr/>
            </a:lvl2pPr>
            <a:lvl3pPr indent="-317500" lvl="2" marL="1371600" algn="l">
              <a:lnSpc>
                <a:spcPct val="115000"/>
              </a:lnSpc>
              <a:spcBef>
                <a:spcPts val="0"/>
              </a:spcBef>
              <a:spcAft>
                <a:spcPts val="0"/>
              </a:spcAft>
              <a:buSzPts val="1400"/>
              <a:buAutoNum type="romanLcPeriod"/>
              <a:defRPr/>
            </a:lvl3pPr>
            <a:lvl4pPr indent="-317500" lvl="3" marL="1828800" algn="l">
              <a:lnSpc>
                <a:spcPct val="115000"/>
              </a:lnSpc>
              <a:spcBef>
                <a:spcPts val="0"/>
              </a:spcBef>
              <a:spcAft>
                <a:spcPts val="0"/>
              </a:spcAft>
              <a:buSzPts val="1400"/>
              <a:buAutoNum type="arabicPeriod"/>
              <a:defRPr/>
            </a:lvl4pPr>
            <a:lvl5pPr indent="-317500" lvl="4" marL="2286000" algn="l">
              <a:lnSpc>
                <a:spcPct val="115000"/>
              </a:lnSpc>
              <a:spcBef>
                <a:spcPts val="0"/>
              </a:spcBef>
              <a:spcAft>
                <a:spcPts val="0"/>
              </a:spcAft>
              <a:buSzPts val="1400"/>
              <a:buAutoNum type="alphaLcPeriod"/>
              <a:defRPr/>
            </a:lvl5pPr>
            <a:lvl6pPr indent="-317500" lvl="5" marL="2743200" algn="l">
              <a:lnSpc>
                <a:spcPct val="115000"/>
              </a:lnSpc>
              <a:spcBef>
                <a:spcPts val="0"/>
              </a:spcBef>
              <a:spcAft>
                <a:spcPts val="0"/>
              </a:spcAft>
              <a:buSzPts val="1400"/>
              <a:buAutoNum type="romanLcPeriod"/>
              <a:defRPr/>
            </a:lvl6pPr>
            <a:lvl7pPr indent="-317500" lvl="6" marL="3200400" algn="l">
              <a:lnSpc>
                <a:spcPct val="115000"/>
              </a:lnSpc>
              <a:spcBef>
                <a:spcPts val="0"/>
              </a:spcBef>
              <a:spcAft>
                <a:spcPts val="0"/>
              </a:spcAft>
              <a:buSzPts val="1400"/>
              <a:buAutoNum type="arabicPeriod"/>
              <a:defRPr/>
            </a:lvl7pPr>
            <a:lvl8pPr indent="-317500" lvl="7" marL="3657600" algn="l">
              <a:lnSpc>
                <a:spcPct val="115000"/>
              </a:lnSpc>
              <a:spcBef>
                <a:spcPts val="0"/>
              </a:spcBef>
              <a:spcAft>
                <a:spcPts val="0"/>
              </a:spcAft>
              <a:buSzPts val="1400"/>
              <a:buAutoNum type="alphaLcPeriod"/>
              <a:defRPr/>
            </a:lvl8pPr>
            <a:lvl9pPr indent="-317500" lvl="8" marL="4114800" algn="l">
              <a:lnSpc>
                <a:spcPct val="115000"/>
              </a:lnSpc>
              <a:spcBef>
                <a:spcPts val="0"/>
              </a:spcBef>
              <a:spcAft>
                <a:spcPts val="0"/>
              </a:spcAft>
              <a:buSzPts val="1400"/>
              <a:buAutoNum type="romanLcPeriod"/>
              <a:defRPr/>
            </a:lvl9pPr>
          </a:lstStyle>
          <a:p/>
        </p:txBody>
      </p:sp>
      <p:sp>
        <p:nvSpPr>
          <p:cNvPr id="18" name="Google Shape;18;p58"/>
          <p:cNvSpPr/>
          <p:nvPr/>
        </p:nvSpPr>
        <p:spPr>
          <a:xfrm>
            <a:off x="-189300" y="4990150"/>
            <a:ext cx="35400" cy="52000"/>
          </a:xfrm>
          <a:custGeom>
            <a:rect b="b" l="l" r="r" t="t"/>
            <a:pathLst>
              <a:path extrusionOk="0" h="2080" w="1416">
                <a:moveTo>
                  <a:pt x="589" y="610"/>
                </a:moveTo>
                <a:cubicBezTo>
                  <a:pt x="653" y="737"/>
                  <a:pt x="700" y="865"/>
                  <a:pt x="748" y="992"/>
                </a:cubicBezTo>
                <a:lnTo>
                  <a:pt x="828" y="1167"/>
                </a:lnTo>
                <a:cubicBezTo>
                  <a:pt x="685" y="1183"/>
                  <a:pt x="557" y="1199"/>
                  <a:pt x="414" y="1214"/>
                </a:cubicBezTo>
                <a:cubicBezTo>
                  <a:pt x="462" y="1008"/>
                  <a:pt x="526" y="817"/>
                  <a:pt x="589" y="610"/>
                </a:cubicBezTo>
                <a:close/>
                <a:moveTo>
                  <a:pt x="561" y="1"/>
                </a:moveTo>
                <a:cubicBezTo>
                  <a:pt x="488" y="1"/>
                  <a:pt x="416" y="45"/>
                  <a:pt x="398" y="133"/>
                </a:cubicBezTo>
                <a:cubicBezTo>
                  <a:pt x="255" y="499"/>
                  <a:pt x="144" y="881"/>
                  <a:pt x="80" y="1278"/>
                </a:cubicBezTo>
                <a:cubicBezTo>
                  <a:pt x="33" y="1326"/>
                  <a:pt x="17" y="1389"/>
                  <a:pt x="49" y="1437"/>
                </a:cubicBezTo>
                <a:cubicBezTo>
                  <a:pt x="17" y="1612"/>
                  <a:pt x="1" y="1787"/>
                  <a:pt x="1" y="1946"/>
                </a:cubicBezTo>
                <a:cubicBezTo>
                  <a:pt x="1" y="2029"/>
                  <a:pt x="76" y="2080"/>
                  <a:pt x="145" y="2080"/>
                </a:cubicBezTo>
                <a:cubicBezTo>
                  <a:pt x="195" y="2080"/>
                  <a:pt x="242" y="2053"/>
                  <a:pt x="255" y="1994"/>
                </a:cubicBezTo>
                <a:cubicBezTo>
                  <a:pt x="271" y="1835"/>
                  <a:pt x="319" y="1676"/>
                  <a:pt x="351" y="1517"/>
                </a:cubicBezTo>
                <a:lnTo>
                  <a:pt x="955" y="1485"/>
                </a:lnTo>
                <a:cubicBezTo>
                  <a:pt x="971" y="1517"/>
                  <a:pt x="971" y="1564"/>
                  <a:pt x="987" y="1612"/>
                </a:cubicBezTo>
                <a:cubicBezTo>
                  <a:pt x="955" y="1644"/>
                  <a:pt x="923" y="1676"/>
                  <a:pt x="923" y="1723"/>
                </a:cubicBezTo>
                <a:lnTo>
                  <a:pt x="923" y="1771"/>
                </a:lnTo>
                <a:cubicBezTo>
                  <a:pt x="923" y="1819"/>
                  <a:pt x="955" y="1882"/>
                  <a:pt x="1018" y="1914"/>
                </a:cubicBezTo>
                <a:lnTo>
                  <a:pt x="1034" y="1930"/>
                </a:lnTo>
                <a:cubicBezTo>
                  <a:pt x="1065" y="1945"/>
                  <a:pt x="1095" y="1952"/>
                  <a:pt x="1125" y="1952"/>
                </a:cubicBezTo>
                <a:cubicBezTo>
                  <a:pt x="1188" y="1952"/>
                  <a:pt x="1245" y="1920"/>
                  <a:pt x="1289" y="1866"/>
                </a:cubicBezTo>
                <a:cubicBezTo>
                  <a:pt x="1352" y="1723"/>
                  <a:pt x="1368" y="1564"/>
                  <a:pt x="1305" y="1421"/>
                </a:cubicBezTo>
                <a:cubicBezTo>
                  <a:pt x="1416" y="1326"/>
                  <a:pt x="1352" y="1151"/>
                  <a:pt x="1209" y="1135"/>
                </a:cubicBezTo>
                <a:lnTo>
                  <a:pt x="1193" y="1135"/>
                </a:lnTo>
                <a:cubicBezTo>
                  <a:pt x="1193" y="1119"/>
                  <a:pt x="1177" y="1103"/>
                  <a:pt x="1177" y="1087"/>
                </a:cubicBezTo>
                <a:cubicBezTo>
                  <a:pt x="1050" y="737"/>
                  <a:pt x="891" y="404"/>
                  <a:pt x="716" y="86"/>
                </a:cubicBezTo>
                <a:cubicBezTo>
                  <a:pt x="681" y="29"/>
                  <a:pt x="621" y="1"/>
                  <a:pt x="56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8"/>
          <p:cNvSpPr txBox="1"/>
          <p:nvPr>
            <p:ph type="title"/>
          </p:nvPr>
        </p:nvSpPr>
        <p:spPr>
          <a:xfrm>
            <a:off x="914400" y="539739"/>
            <a:ext cx="6279000" cy="59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000"/>
              <a:buFont typeface="Short Stack"/>
              <a:buNone/>
              <a:defRPr b="1">
                <a:solidFill>
                  <a:schemeClr val="accent4"/>
                </a:solidFill>
                <a:latin typeface="Short Stack"/>
                <a:ea typeface="Short Stack"/>
                <a:cs typeface="Short Stack"/>
                <a:sym typeface="Short Stack"/>
              </a:defRPr>
            </a:lvl1pPr>
            <a:lvl2pPr lvl="1"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2pPr>
            <a:lvl3pPr lvl="2"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3pPr>
            <a:lvl4pPr lvl="3"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4pPr>
            <a:lvl5pPr lvl="4"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5pPr>
            <a:lvl6pPr lvl="5"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6pPr>
            <a:lvl7pPr lvl="6"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7pPr>
            <a:lvl8pPr lvl="7"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8pPr>
            <a:lvl9pPr lvl="8"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_1_1_1">
    <p:spTree>
      <p:nvGrpSpPr>
        <p:cNvPr id="151" name="Shape 151"/>
        <p:cNvGrpSpPr/>
        <p:nvPr/>
      </p:nvGrpSpPr>
      <p:grpSpPr>
        <a:xfrm>
          <a:off x="0" y="0"/>
          <a:ext cx="0" cy="0"/>
          <a:chOff x="0" y="0"/>
          <a:chExt cx="0" cy="0"/>
        </a:xfrm>
      </p:grpSpPr>
      <p:sp>
        <p:nvSpPr>
          <p:cNvPr id="152" name="Google Shape;152;p76"/>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6"/>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76"/>
          <p:cNvSpPr txBox="1"/>
          <p:nvPr>
            <p:ph type="title"/>
          </p:nvPr>
        </p:nvSpPr>
        <p:spPr>
          <a:xfrm>
            <a:off x="2286150" y="2379600"/>
            <a:ext cx="45717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5" name="Google Shape;155;p76"/>
          <p:cNvSpPr txBox="1"/>
          <p:nvPr>
            <p:ph idx="2" type="title"/>
          </p:nvPr>
        </p:nvSpPr>
        <p:spPr>
          <a:xfrm>
            <a:off x="3889200" y="1434500"/>
            <a:ext cx="13656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56" name="Google Shape;156;p76"/>
          <p:cNvSpPr txBox="1"/>
          <p:nvPr>
            <p:ph idx="1" type="subTitle"/>
          </p:nvPr>
        </p:nvSpPr>
        <p:spPr>
          <a:xfrm>
            <a:off x="2286150" y="3595913"/>
            <a:ext cx="4571700" cy="32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57" name="Shape 157"/>
        <p:cNvGrpSpPr/>
        <p:nvPr/>
      </p:nvGrpSpPr>
      <p:grpSpPr>
        <a:xfrm>
          <a:off x="0" y="0"/>
          <a:ext cx="0" cy="0"/>
          <a:chOff x="0" y="0"/>
          <a:chExt cx="0" cy="0"/>
        </a:xfrm>
      </p:grpSpPr>
      <p:sp>
        <p:nvSpPr>
          <p:cNvPr id="158" name="Google Shape;158;p77"/>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7"/>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77"/>
          <p:cNvSpPr txBox="1"/>
          <p:nvPr>
            <p:ph idx="1" type="subTitle"/>
          </p:nvPr>
        </p:nvSpPr>
        <p:spPr>
          <a:xfrm>
            <a:off x="987225" y="2076275"/>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1" name="Google Shape;161;p77"/>
          <p:cNvSpPr txBox="1"/>
          <p:nvPr>
            <p:ph idx="2" type="subTitle"/>
          </p:nvPr>
        </p:nvSpPr>
        <p:spPr>
          <a:xfrm>
            <a:off x="3616975" y="2076275"/>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2" name="Google Shape;162;p77"/>
          <p:cNvSpPr txBox="1"/>
          <p:nvPr>
            <p:ph idx="3" type="subTitle"/>
          </p:nvPr>
        </p:nvSpPr>
        <p:spPr>
          <a:xfrm>
            <a:off x="987300" y="3674188"/>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3" name="Google Shape;163;p77"/>
          <p:cNvSpPr txBox="1"/>
          <p:nvPr>
            <p:ph idx="4" type="subTitle"/>
          </p:nvPr>
        </p:nvSpPr>
        <p:spPr>
          <a:xfrm>
            <a:off x="3617050" y="3674200"/>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4" name="Google Shape;164;p77"/>
          <p:cNvSpPr txBox="1"/>
          <p:nvPr>
            <p:ph idx="5" type="subTitle"/>
          </p:nvPr>
        </p:nvSpPr>
        <p:spPr>
          <a:xfrm>
            <a:off x="6246875" y="2076275"/>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5" name="Google Shape;165;p77"/>
          <p:cNvSpPr txBox="1"/>
          <p:nvPr>
            <p:ph idx="6" type="subTitle"/>
          </p:nvPr>
        </p:nvSpPr>
        <p:spPr>
          <a:xfrm>
            <a:off x="6246950" y="3674200"/>
            <a:ext cx="19098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6" name="Google Shape;166;p77"/>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7" name="Google Shape;167;p77"/>
          <p:cNvSpPr txBox="1"/>
          <p:nvPr>
            <p:ph idx="7" type="subTitle"/>
          </p:nvPr>
        </p:nvSpPr>
        <p:spPr>
          <a:xfrm>
            <a:off x="987225" y="1776263"/>
            <a:ext cx="1909800" cy="24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168" name="Google Shape;168;p77"/>
          <p:cNvSpPr txBox="1"/>
          <p:nvPr>
            <p:ph idx="8" type="subTitle"/>
          </p:nvPr>
        </p:nvSpPr>
        <p:spPr>
          <a:xfrm>
            <a:off x="3616975" y="1776263"/>
            <a:ext cx="1909800" cy="24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169" name="Google Shape;169;p77"/>
          <p:cNvSpPr txBox="1"/>
          <p:nvPr>
            <p:ph idx="9" type="subTitle"/>
          </p:nvPr>
        </p:nvSpPr>
        <p:spPr>
          <a:xfrm>
            <a:off x="6246875" y="1776263"/>
            <a:ext cx="1909800" cy="24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170" name="Google Shape;170;p77"/>
          <p:cNvSpPr txBox="1"/>
          <p:nvPr>
            <p:ph idx="13" type="subTitle"/>
          </p:nvPr>
        </p:nvSpPr>
        <p:spPr>
          <a:xfrm>
            <a:off x="987300" y="3356838"/>
            <a:ext cx="1909800" cy="24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171" name="Google Shape;171;p77"/>
          <p:cNvSpPr txBox="1"/>
          <p:nvPr>
            <p:ph idx="14" type="subTitle"/>
          </p:nvPr>
        </p:nvSpPr>
        <p:spPr>
          <a:xfrm>
            <a:off x="3617050" y="3356838"/>
            <a:ext cx="1909800" cy="24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172" name="Google Shape;172;p77"/>
          <p:cNvSpPr txBox="1"/>
          <p:nvPr>
            <p:ph idx="15" type="subTitle"/>
          </p:nvPr>
        </p:nvSpPr>
        <p:spPr>
          <a:xfrm>
            <a:off x="6246950" y="3356838"/>
            <a:ext cx="1909800" cy="242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3" name="Shape 173"/>
        <p:cNvGrpSpPr/>
        <p:nvPr/>
      </p:nvGrpSpPr>
      <p:grpSpPr>
        <a:xfrm>
          <a:off x="0" y="0"/>
          <a:ext cx="0" cy="0"/>
          <a:chOff x="0" y="0"/>
          <a:chExt cx="0" cy="0"/>
        </a:xfrm>
      </p:grpSpPr>
      <p:sp>
        <p:nvSpPr>
          <p:cNvPr id="174" name="Google Shape;174;p78"/>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8"/>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8"/>
          <p:cNvSpPr txBox="1"/>
          <p:nvPr>
            <p:ph type="title"/>
          </p:nvPr>
        </p:nvSpPr>
        <p:spPr>
          <a:xfrm>
            <a:off x="2270800" y="1720775"/>
            <a:ext cx="4603200" cy="170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7" name="Shape 177"/>
        <p:cNvGrpSpPr/>
        <p:nvPr/>
      </p:nvGrpSpPr>
      <p:grpSpPr>
        <a:xfrm>
          <a:off x="0" y="0"/>
          <a:ext cx="0" cy="0"/>
          <a:chOff x="0" y="0"/>
          <a:chExt cx="0" cy="0"/>
        </a:xfrm>
      </p:grpSpPr>
      <p:sp>
        <p:nvSpPr>
          <p:cNvPr id="178" name="Google Shape;178;p79"/>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9"/>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79"/>
          <p:cNvSpPr txBox="1"/>
          <p:nvPr>
            <p:ph idx="1" type="subTitle"/>
          </p:nvPr>
        </p:nvSpPr>
        <p:spPr>
          <a:xfrm>
            <a:off x="914400" y="2976425"/>
            <a:ext cx="3868800" cy="69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1" name="Google Shape;181;p79"/>
          <p:cNvSpPr txBox="1"/>
          <p:nvPr>
            <p:ph type="title"/>
          </p:nvPr>
        </p:nvSpPr>
        <p:spPr>
          <a:xfrm>
            <a:off x="914400" y="1532963"/>
            <a:ext cx="3868800" cy="131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82" name="Shape 182"/>
        <p:cNvGrpSpPr/>
        <p:nvPr/>
      </p:nvGrpSpPr>
      <p:grpSpPr>
        <a:xfrm>
          <a:off x="0" y="0"/>
          <a:ext cx="0" cy="0"/>
          <a:chOff x="0" y="0"/>
          <a:chExt cx="0" cy="0"/>
        </a:xfrm>
      </p:grpSpPr>
      <p:sp>
        <p:nvSpPr>
          <p:cNvPr id="183" name="Google Shape;183;p80"/>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80"/>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80"/>
          <p:cNvSpPr txBox="1"/>
          <p:nvPr>
            <p:ph idx="1" type="subTitle"/>
          </p:nvPr>
        </p:nvSpPr>
        <p:spPr>
          <a:xfrm>
            <a:off x="1022900" y="2798192"/>
            <a:ext cx="3452400" cy="69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6" name="Google Shape;186;p80"/>
          <p:cNvSpPr txBox="1"/>
          <p:nvPr>
            <p:ph type="title"/>
          </p:nvPr>
        </p:nvSpPr>
        <p:spPr>
          <a:xfrm>
            <a:off x="1022900" y="1647563"/>
            <a:ext cx="3452400" cy="96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_1">
    <p:spTree>
      <p:nvGrpSpPr>
        <p:cNvPr id="187" name="Shape 187"/>
        <p:cNvGrpSpPr/>
        <p:nvPr/>
      </p:nvGrpSpPr>
      <p:grpSpPr>
        <a:xfrm>
          <a:off x="0" y="0"/>
          <a:ext cx="0" cy="0"/>
          <a:chOff x="0" y="0"/>
          <a:chExt cx="0" cy="0"/>
        </a:xfrm>
      </p:grpSpPr>
      <p:sp>
        <p:nvSpPr>
          <p:cNvPr id="188" name="Google Shape;188;p81"/>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81"/>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81"/>
          <p:cNvSpPr txBox="1"/>
          <p:nvPr>
            <p:ph idx="1" type="subTitle"/>
          </p:nvPr>
        </p:nvSpPr>
        <p:spPr>
          <a:xfrm>
            <a:off x="1785450" y="3904200"/>
            <a:ext cx="5572800" cy="510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1" name="Google Shape;191;p81"/>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
    <p:spTree>
      <p:nvGrpSpPr>
        <p:cNvPr id="192" name="Shape 192"/>
        <p:cNvGrpSpPr/>
        <p:nvPr/>
      </p:nvGrpSpPr>
      <p:grpSpPr>
        <a:xfrm>
          <a:off x="0" y="0"/>
          <a:ext cx="0" cy="0"/>
          <a:chOff x="0" y="0"/>
          <a:chExt cx="0" cy="0"/>
        </a:xfrm>
      </p:grpSpPr>
      <p:sp>
        <p:nvSpPr>
          <p:cNvPr id="193" name="Google Shape;193;p82"/>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82"/>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82"/>
          <p:cNvSpPr txBox="1"/>
          <p:nvPr>
            <p:ph idx="1" type="subTitle"/>
          </p:nvPr>
        </p:nvSpPr>
        <p:spPr>
          <a:xfrm>
            <a:off x="3810463" y="2666217"/>
            <a:ext cx="3452400" cy="69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6" name="Google Shape;196;p82"/>
          <p:cNvSpPr txBox="1"/>
          <p:nvPr>
            <p:ph type="title"/>
          </p:nvPr>
        </p:nvSpPr>
        <p:spPr>
          <a:xfrm>
            <a:off x="3810475" y="1788522"/>
            <a:ext cx="3452400" cy="750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_1_1_1_1">
    <p:spTree>
      <p:nvGrpSpPr>
        <p:cNvPr id="197" name="Shape 197"/>
        <p:cNvGrpSpPr/>
        <p:nvPr/>
      </p:nvGrpSpPr>
      <p:grpSpPr>
        <a:xfrm>
          <a:off x="0" y="0"/>
          <a:ext cx="0" cy="0"/>
          <a:chOff x="0" y="0"/>
          <a:chExt cx="0" cy="0"/>
        </a:xfrm>
      </p:grpSpPr>
      <p:sp>
        <p:nvSpPr>
          <p:cNvPr id="198" name="Google Shape;198;p83"/>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83"/>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83"/>
          <p:cNvSpPr txBox="1"/>
          <p:nvPr>
            <p:ph type="title"/>
          </p:nvPr>
        </p:nvSpPr>
        <p:spPr>
          <a:xfrm>
            <a:off x="2286163" y="1939363"/>
            <a:ext cx="4571700" cy="922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1" name="Google Shape;201;p83"/>
          <p:cNvSpPr txBox="1"/>
          <p:nvPr>
            <p:ph idx="2" type="title"/>
          </p:nvPr>
        </p:nvSpPr>
        <p:spPr>
          <a:xfrm>
            <a:off x="3889175" y="872575"/>
            <a:ext cx="13656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02" name="Google Shape;202;p83"/>
          <p:cNvSpPr txBox="1"/>
          <p:nvPr>
            <p:ph idx="1" type="subTitle"/>
          </p:nvPr>
        </p:nvSpPr>
        <p:spPr>
          <a:xfrm>
            <a:off x="2286138" y="4033863"/>
            <a:ext cx="4571700" cy="32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_1_1_1_1_1">
    <p:spTree>
      <p:nvGrpSpPr>
        <p:cNvPr id="203" name="Shape 203"/>
        <p:cNvGrpSpPr/>
        <p:nvPr/>
      </p:nvGrpSpPr>
      <p:grpSpPr>
        <a:xfrm>
          <a:off x="0" y="0"/>
          <a:ext cx="0" cy="0"/>
          <a:chOff x="0" y="0"/>
          <a:chExt cx="0" cy="0"/>
        </a:xfrm>
      </p:grpSpPr>
      <p:sp>
        <p:nvSpPr>
          <p:cNvPr id="204" name="Google Shape;204;p84"/>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84"/>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84"/>
          <p:cNvSpPr txBox="1"/>
          <p:nvPr>
            <p:ph type="title"/>
          </p:nvPr>
        </p:nvSpPr>
        <p:spPr>
          <a:xfrm>
            <a:off x="2540175" y="539500"/>
            <a:ext cx="4063800" cy="99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07" name="Shape 207"/>
        <p:cNvGrpSpPr/>
        <p:nvPr/>
      </p:nvGrpSpPr>
      <p:grpSpPr>
        <a:xfrm>
          <a:off x="0" y="0"/>
          <a:ext cx="0" cy="0"/>
          <a:chOff x="0" y="0"/>
          <a:chExt cx="0" cy="0"/>
        </a:xfrm>
      </p:grpSpPr>
      <p:sp>
        <p:nvSpPr>
          <p:cNvPr id="208" name="Google Shape;208;p85"/>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5"/>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85"/>
          <p:cNvSpPr txBox="1"/>
          <p:nvPr>
            <p:ph idx="1" type="subTitle"/>
          </p:nvPr>
        </p:nvSpPr>
        <p:spPr>
          <a:xfrm>
            <a:off x="1396350" y="3482800"/>
            <a:ext cx="2394000" cy="60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1" name="Google Shape;211;p85"/>
          <p:cNvSpPr txBox="1"/>
          <p:nvPr>
            <p:ph idx="2" type="subTitle"/>
          </p:nvPr>
        </p:nvSpPr>
        <p:spPr>
          <a:xfrm>
            <a:off x="5353750" y="3482800"/>
            <a:ext cx="2394000" cy="60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2" name="Google Shape;212;p85"/>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13" name="Google Shape;213;p85"/>
          <p:cNvSpPr txBox="1"/>
          <p:nvPr>
            <p:ph idx="3" type="subTitle"/>
          </p:nvPr>
        </p:nvSpPr>
        <p:spPr>
          <a:xfrm>
            <a:off x="1396350" y="3181400"/>
            <a:ext cx="2394000" cy="30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214" name="Google Shape;214;p85"/>
          <p:cNvSpPr txBox="1"/>
          <p:nvPr>
            <p:ph idx="4" type="subTitle"/>
          </p:nvPr>
        </p:nvSpPr>
        <p:spPr>
          <a:xfrm>
            <a:off x="5353750" y="3181400"/>
            <a:ext cx="2394000" cy="30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 name="Shape 20"/>
        <p:cNvGrpSpPr/>
        <p:nvPr/>
      </p:nvGrpSpPr>
      <p:grpSpPr>
        <a:xfrm>
          <a:off x="0" y="0"/>
          <a:ext cx="0" cy="0"/>
          <a:chOff x="0" y="0"/>
          <a:chExt cx="0" cy="0"/>
        </a:xfrm>
      </p:grpSpPr>
      <p:sp>
        <p:nvSpPr>
          <p:cNvPr id="21" name="Google Shape;21;p59"/>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9"/>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9"/>
          <p:cNvSpPr txBox="1"/>
          <p:nvPr>
            <p:ph type="title"/>
          </p:nvPr>
        </p:nvSpPr>
        <p:spPr>
          <a:xfrm>
            <a:off x="2524350" y="1371400"/>
            <a:ext cx="4095300" cy="100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9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9"/>
          <p:cNvSpPr txBox="1"/>
          <p:nvPr>
            <p:ph idx="1" type="subTitle"/>
          </p:nvPr>
        </p:nvSpPr>
        <p:spPr>
          <a:xfrm>
            <a:off x="1928550" y="3394775"/>
            <a:ext cx="5286900" cy="82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15" name="Shape 215"/>
        <p:cNvGrpSpPr/>
        <p:nvPr/>
      </p:nvGrpSpPr>
      <p:grpSpPr>
        <a:xfrm>
          <a:off x="0" y="0"/>
          <a:ext cx="0" cy="0"/>
          <a:chOff x="0" y="0"/>
          <a:chExt cx="0" cy="0"/>
        </a:xfrm>
      </p:grpSpPr>
      <p:sp>
        <p:nvSpPr>
          <p:cNvPr id="216" name="Google Shape;216;p86"/>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86"/>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6"/>
          <p:cNvSpPr txBox="1"/>
          <p:nvPr>
            <p:ph idx="1" type="subTitle"/>
          </p:nvPr>
        </p:nvSpPr>
        <p:spPr>
          <a:xfrm>
            <a:off x="4912800" y="1264950"/>
            <a:ext cx="2669100" cy="14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19" name="Google Shape;219;p86"/>
          <p:cNvSpPr txBox="1"/>
          <p:nvPr/>
        </p:nvSpPr>
        <p:spPr>
          <a:xfrm>
            <a:off x="4912800" y="3331125"/>
            <a:ext cx="35160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accent4"/>
                </a:solidFill>
                <a:latin typeface="Nunito"/>
                <a:ea typeface="Nunito"/>
                <a:cs typeface="Nunito"/>
                <a:sym typeface="Nunito"/>
              </a:rPr>
              <a:t>CREDITS: This presentation template was created by </a:t>
            </a:r>
            <a:r>
              <a:rPr b="1" i="0" lang="en" sz="1200" u="none" cap="none" strike="noStrike">
                <a:solidFill>
                  <a:schemeClr val="accent6"/>
                </a:solidFill>
                <a:uFill>
                  <a:noFill/>
                </a:uFill>
                <a:latin typeface="Nunito"/>
                <a:ea typeface="Nunito"/>
                <a:cs typeface="Nunito"/>
                <a:sym typeface="Nunito"/>
                <a:hlinkClick r:id="rId2">
                  <a:extLst>
                    <a:ext uri="{A12FA001-AC4F-418D-AE19-62706E023703}">
                      <ahyp:hlinkClr val="tx"/>
                    </a:ext>
                  </a:extLst>
                </a:hlinkClick>
              </a:rPr>
              <a:t>Slidesgo</a:t>
            </a:r>
            <a:r>
              <a:rPr b="0" i="0" lang="en" sz="1200" u="none" cap="none" strike="noStrike">
                <a:solidFill>
                  <a:schemeClr val="accent4"/>
                </a:solidFill>
                <a:latin typeface="Nunito"/>
                <a:ea typeface="Nunito"/>
                <a:cs typeface="Nunito"/>
                <a:sym typeface="Nunito"/>
              </a:rPr>
              <a:t>, and includes icons by </a:t>
            </a:r>
            <a:r>
              <a:rPr b="1" i="0" lang="en" sz="1200" u="none" cap="none" strike="noStrike">
                <a:solidFill>
                  <a:schemeClr val="accent6"/>
                </a:solidFill>
                <a:uFill>
                  <a:noFill/>
                </a:uFill>
                <a:latin typeface="Nunito"/>
                <a:ea typeface="Nunito"/>
                <a:cs typeface="Nunito"/>
                <a:sym typeface="Nunito"/>
                <a:hlinkClick r:id="rId3">
                  <a:extLst>
                    <a:ext uri="{A12FA001-AC4F-418D-AE19-62706E023703}">
                      <ahyp:hlinkClr val="tx"/>
                    </a:ext>
                  </a:extLst>
                </a:hlinkClick>
              </a:rPr>
              <a:t>Flaticon</a:t>
            </a:r>
            <a:r>
              <a:rPr b="1" i="0" lang="en" sz="1200" u="none" cap="none" strike="noStrike">
                <a:solidFill>
                  <a:schemeClr val="accent6"/>
                </a:solidFill>
                <a:latin typeface="Nunito"/>
                <a:ea typeface="Nunito"/>
                <a:cs typeface="Nunito"/>
                <a:sym typeface="Nunito"/>
              </a:rPr>
              <a:t> </a:t>
            </a:r>
            <a:r>
              <a:rPr b="0" i="0" lang="en" sz="1200" u="none" cap="none" strike="noStrike">
                <a:solidFill>
                  <a:schemeClr val="accent4"/>
                </a:solidFill>
                <a:latin typeface="Nunito"/>
                <a:ea typeface="Nunito"/>
                <a:cs typeface="Nunito"/>
                <a:sym typeface="Nunito"/>
              </a:rPr>
              <a:t>and infographics &amp; images by</a:t>
            </a:r>
            <a:r>
              <a:rPr b="0" i="0" lang="en" sz="1200" u="none" cap="none" strike="noStrike">
                <a:solidFill>
                  <a:schemeClr val="accent6"/>
                </a:solidFill>
                <a:latin typeface="Nunito"/>
                <a:ea typeface="Nunito"/>
                <a:cs typeface="Nunito"/>
                <a:sym typeface="Nunito"/>
              </a:rPr>
              <a:t> </a:t>
            </a:r>
            <a:r>
              <a:rPr b="1" i="0" lang="en" sz="1200" u="none" cap="none" strike="noStrike">
                <a:solidFill>
                  <a:schemeClr val="accent6"/>
                </a:solidFill>
                <a:uFill>
                  <a:noFill/>
                </a:uFill>
                <a:latin typeface="Nunito"/>
                <a:ea typeface="Nunito"/>
                <a:cs typeface="Nunito"/>
                <a:sym typeface="Nunito"/>
                <a:hlinkClick r:id="rId4">
                  <a:extLst>
                    <a:ext uri="{A12FA001-AC4F-418D-AE19-62706E023703}">
                      <ahyp:hlinkClr val="tx"/>
                    </a:ext>
                  </a:extLst>
                </a:hlinkClick>
              </a:rPr>
              <a:t>Freepik</a:t>
            </a:r>
            <a:endParaRPr b="0" i="0" sz="1200" u="none" cap="none" strike="noStrike">
              <a:solidFill>
                <a:schemeClr val="accent6"/>
              </a:solidFill>
              <a:latin typeface="Nunito ExtraBold"/>
              <a:ea typeface="Nunito ExtraBold"/>
              <a:cs typeface="Nunito ExtraBold"/>
              <a:sym typeface="Nunito ExtraBold"/>
            </a:endParaRPr>
          </a:p>
        </p:txBody>
      </p:sp>
      <p:sp>
        <p:nvSpPr>
          <p:cNvPr id="220" name="Google Shape;220;p86"/>
          <p:cNvSpPr txBox="1"/>
          <p:nvPr>
            <p:ph type="title"/>
          </p:nvPr>
        </p:nvSpPr>
        <p:spPr>
          <a:xfrm>
            <a:off x="4912800" y="539500"/>
            <a:ext cx="2751000" cy="59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21" name="Shape 221"/>
        <p:cNvGrpSpPr/>
        <p:nvPr/>
      </p:nvGrpSpPr>
      <p:grpSpPr>
        <a:xfrm>
          <a:off x="0" y="0"/>
          <a:ext cx="0" cy="0"/>
          <a:chOff x="0" y="0"/>
          <a:chExt cx="0" cy="0"/>
        </a:xfrm>
      </p:grpSpPr>
      <p:sp>
        <p:nvSpPr>
          <p:cNvPr id="222" name="Google Shape;222;p87"/>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87"/>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87"/>
          <p:cNvSpPr txBox="1"/>
          <p:nvPr>
            <p:ph idx="1" type="body"/>
          </p:nvPr>
        </p:nvSpPr>
        <p:spPr>
          <a:xfrm>
            <a:off x="720000" y="1257300"/>
            <a:ext cx="3840600" cy="3157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4"/>
              </a:buClr>
              <a:buSzPts val="1400"/>
              <a:buFont typeface="Nunito"/>
              <a:buChar char="●"/>
              <a:defRPr>
                <a:solidFill>
                  <a:schemeClr val="accent4"/>
                </a:solidFill>
                <a:latin typeface="Nunito"/>
                <a:ea typeface="Nunito"/>
                <a:cs typeface="Nunito"/>
                <a:sym typeface="Nunito"/>
              </a:defRPr>
            </a:lvl1pPr>
            <a:lvl2pPr indent="-317500" lvl="1" marL="914400" algn="l">
              <a:lnSpc>
                <a:spcPct val="115000"/>
              </a:lnSpc>
              <a:spcBef>
                <a:spcPts val="1000"/>
              </a:spcBef>
              <a:spcAft>
                <a:spcPts val="0"/>
              </a:spcAft>
              <a:buClr>
                <a:schemeClr val="accent4"/>
              </a:buClr>
              <a:buSzPts val="1400"/>
              <a:buFont typeface="Nunito"/>
              <a:buChar char="○"/>
              <a:defRPr>
                <a:solidFill>
                  <a:schemeClr val="accent4"/>
                </a:solidFill>
                <a:latin typeface="Nunito"/>
                <a:ea typeface="Nunito"/>
                <a:cs typeface="Nunito"/>
                <a:sym typeface="Nunito"/>
              </a:defRPr>
            </a:lvl2pPr>
            <a:lvl3pPr indent="-317500" lvl="2" marL="13716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3pPr>
            <a:lvl4pPr indent="-317500" lvl="3" marL="18288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4pPr>
            <a:lvl5pPr indent="-317500" lvl="4" marL="22860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5pPr>
            <a:lvl6pPr indent="-317500" lvl="5" marL="27432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6pPr>
            <a:lvl7pPr indent="-317500" lvl="6" marL="32004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7pPr>
            <a:lvl8pPr indent="-317500" lvl="7" marL="36576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8pPr>
            <a:lvl9pPr indent="-317500" lvl="8" marL="4114800" algn="l">
              <a:lnSpc>
                <a:spcPct val="115000"/>
              </a:lnSpc>
              <a:spcBef>
                <a:spcPts val="1600"/>
              </a:spcBef>
              <a:spcAft>
                <a:spcPts val="1600"/>
              </a:spcAft>
              <a:buClr>
                <a:schemeClr val="accent4"/>
              </a:buClr>
              <a:buSzPts val="1400"/>
              <a:buFont typeface="Nunito"/>
              <a:buChar char="■"/>
              <a:defRPr>
                <a:solidFill>
                  <a:schemeClr val="accent4"/>
                </a:solidFill>
                <a:latin typeface="Nunito"/>
                <a:ea typeface="Nunito"/>
                <a:cs typeface="Nunito"/>
                <a:sym typeface="Nunito"/>
              </a:defRPr>
            </a:lvl9pPr>
          </a:lstStyle>
          <a:p/>
        </p:txBody>
      </p:sp>
      <p:sp>
        <p:nvSpPr>
          <p:cNvPr id="225" name="Google Shape;225;p87"/>
          <p:cNvSpPr txBox="1"/>
          <p:nvPr>
            <p:ph idx="2" type="body"/>
          </p:nvPr>
        </p:nvSpPr>
        <p:spPr>
          <a:xfrm>
            <a:off x="4658700" y="1257300"/>
            <a:ext cx="3765300" cy="3157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4"/>
              </a:buClr>
              <a:buSzPts val="1400"/>
              <a:buFont typeface="Nunito"/>
              <a:buChar char="●"/>
              <a:defRPr>
                <a:solidFill>
                  <a:schemeClr val="accent4"/>
                </a:solidFill>
                <a:latin typeface="Nunito"/>
                <a:ea typeface="Nunito"/>
                <a:cs typeface="Nunito"/>
                <a:sym typeface="Nunito"/>
              </a:defRPr>
            </a:lvl1pPr>
            <a:lvl2pPr indent="-317500" lvl="1" marL="9144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2pPr>
            <a:lvl3pPr indent="-317500" lvl="2" marL="13716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3pPr>
            <a:lvl4pPr indent="-317500" lvl="3" marL="18288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4pPr>
            <a:lvl5pPr indent="-317500" lvl="4" marL="22860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5pPr>
            <a:lvl6pPr indent="-317500" lvl="5" marL="27432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6pPr>
            <a:lvl7pPr indent="-317500" lvl="6" marL="32004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7pPr>
            <a:lvl8pPr indent="-317500" lvl="7" marL="3657600" algn="l">
              <a:lnSpc>
                <a:spcPct val="115000"/>
              </a:lnSpc>
              <a:spcBef>
                <a:spcPts val="1600"/>
              </a:spcBef>
              <a:spcAft>
                <a:spcPts val="0"/>
              </a:spcAft>
              <a:buClr>
                <a:schemeClr val="accent4"/>
              </a:buClr>
              <a:buSzPts val="1400"/>
              <a:buFont typeface="Nunito"/>
              <a:buChar char="○"/>
              <a:defRPr>
                <a:solidFill>
                  <a:schemeClr val="accent4"/>
                </a:solidFill>
                <a:latin typeface="Nunito"/>
                <a:ea typeface="Nunito"/>
                <a:cs typeface="Nunito"/>
                <a:sym typeface="Nunito"/>
              </a:defRPr>
            </a:lvl8pPr>
            <a:lvl9pPr indent="-317500" lvl="8" marL="4114800" algn="l">
              <a:lnSpc>
                <a:spcPct val="115000"/>
              </a:lnSpc>
              <a:spcBef>
                <a:spcPts val="1600"/>
              </a:spcBef>
              <a:spcAft>
                <a:spcPts val="1600"/>
              </a:spcAft>
              <a:buClr>
                <a:schemeClr val="accent4"/>
              </a:buClr>
              <a:buSzPts val="1400"/>
              <a:buFont typeface="Nunito"/>
              <a:buChar char="■"/>
              <a:defRPr>
                <a:solidFill>
                  <a:schemeClr val="accent4"/>
                </a:solidFill>
                <a:latin typeface="Nunito"/>
                <a:ea typeface="Nunito"/>
                <a:cs typeface="Nunito"/>
                <a:sym typeface="Nunito"/>
              </a:defRPr>
            </a:lvl9pPr>
          </a:lstStyle>
          <a:p/>
        </p:txBody>
      </p:sp>
      <p:sp>
        <p:nvSpPr>
          <p:cNvPr id="226" name="Google Shape;226;p87"/>
          <p:cNvSpPr txBox="1"/>
          <p:nvPr>
            <p:ph type="title"/>
          </p:nvPr>
        </p:nvSpPr>
        <p:spPr>
          <a:xfrm>
            <a:off x="2984775" y="539500"/>
            <a:ext cx="3174600" cy="59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27" name="Shape 22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28" name="Shape 228"/>
        <p:cNvGrpSpPr/>
        <p:nvPr/>
      </p:nvGrpSpPr>
      <p:grpSpPr>
        <a:xfrm>
          <a:off x="0" y="0"/>
          <a:ext cx="0" cy="0"/>
          <a:chOff x="0" y="0"/>
          <a:chExt cx="0" cy="0"/>
        </a:xfrm>
      </p:grpSpPr>
      <p:sp>
        <p:nvSpPr>
          <p:cNvPr id="229" name="Google Shape;229;p94"/>
          <p:cNvSpPr/>
          <p:nvPr/>
        </p:nvSpPr>
        <p:spPr>
          <a:xfrm>
            <a:off x="0" y="0"/>
            <a:ext cx="9144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94"/>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
    <p:spTree>
      <p:nvGrpSpPr>
        <p:cNvPr id="231" name="Shape 231"/>
        <p:cNvGrpSpPr/>
        <p:nvPr/>
      </p:nvGrpSpPr>
      <p:grpSpPr>
        <a:xfrm>
          <a:off x="0" y="0"/>
          <a:ext cx="0" cy="0"/>
          <a:chOff x="0" y="0"/>
          <a:chExt cx="0" cy="0"/>
        </a:xfrm>
      </p:grpSpPr>
      <p:sp>
        <p:nvSpPr>
          <p:cNvPr id="232" name="Google Shape;232;p95"/>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95"/>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1_1_1_1_1_1_1_1_1">
    <p:spTree>
      <p:nvGrpSpPr>
        <p:cNvPr id="234" name="Shape 234"/>
        <p:cNvGrpSpPr/>
        <p:nvPr/>
      </p:nvGrpSpPr>
      <p:grpSpPr>
        <a:xfrm>
          <a:off x="0" y="0"/>
          <a:ext cx="0" cy="0"/>
          <a:chOff x="0" y="0"/>
          <a:chExt cx="0" cy="0"/>
        </a:xfrm>
      </p:grpSpPr>
      <p:sp>
        <p:nvSpPr>
          <p:cNvPr id="235" name="Google Shape;235;p96"/>
          <p:cNvSpPr/>
          <p:nvPr/>
        </p:nvSpPr>
        <p:spPr>
          <a:xfrm>
            <a:off x="0" y="0"/>
            <a:ext cx="9144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96"/>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BLANK_1_1_1_1_1_1_1_1_1_1">
    <p:spTree>
      <p:nvGrpSpPr>
        <p:cNvPr id="237" name="Shape 237"/>
        <p:cNvGrpSpPr/>
        <p:nvPr/>
      </p:nvGrpSpPr>
      <p:grpSpPr>
        <a:xfrm>
          <a:off x="0" y="0"/>
          <a:ext cx="0" cy="0"/>
          <a:chOff x="0" y="0"/>
          <a:chExt cx="0" cy="0"/>
        </a:xfrm>
      </p:grpSpPr>
      <p:sp>
        <p:nvSpPr>
          <p:cNvPr id="238" name="Google Shape;238;p97"/>
          <p:cNvSpPr/>
          <p:nvPr/>
        </p:nvSpPr>
        <p:spPr>
          <a:xfrm>
            <a:off x="0" y="0"/>
            <a:ext cx="91440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97"/>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5" name="Shape 25"/>
        <p:cNvGrpSpPr/>
        <p:nvPr/>
      </p:nvGrpSpPr>
      <p:grpSpPr>
        <a:xfrm>
          <a:off x="0" y="0"/>
          <a:ext cx="0" cy="0"/>
          <a:chOff x="0" y="0"/>
          <a:chExt cx="0" cy="0"/>
        </a:xfrm>
      </p:grpSpPr>
      <p:sp>
        <p:nvSpPr>
          <p:cNvPr id="26" name="Google Shape;26;p60"/>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0"/>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0"/>
          <p:cNvSpPr txBox="1"/>
          <p:nvPr>
            <p:ph type="title"/>
          </p:nvPr>
        </p:nvSpPr>
        <p:spPr>
          <a:xfrm>
            <a:off x="1622263" y="1394650"/>
            <a:ext cx="531900" cy="1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1800"/>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29" name="Google Shape;29;p60"/>
          <p:cNvSpPr txBox="1"/>
          <p:nvPr>
            <p:ph idx="2" type="title"/>
          </p:nvPr>
        </p:nvSpPr>
        <p:spPr>
          <a:xfrm>
            <a:off x="4306025" y="1394650"/>
            <a:ext cx="531900" cy="1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1800"/>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30" name="Google Shape;30;p60"/>
          <p:cNvSpPr txBox="1"/>
          <p:nvPr>
            <p:ph idx="3" type="title"/>
          </p:nvPr>
        </p:nvSpPr>
        <p:spPr>
          <a:xfrm>
            <a:off x="6989838" y="1394650"/>
            <a:ext cx="531900" cy="1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1800"/>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31" name="Google Shape;31;p60"/>
          <p:cNvSpPr txBox="1"/>
          <p:nvPr>
            <p:ph idx="4" type="title"/>
          </p:nvPr>
        </p:nvSpPr>
        <p:spPr>
          <a:xfrm>
            <a:off x="1622263" y="3032150"/>
            <a:ext cx="531900" cy="1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1800"/>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32" name="Google Shape;32;p60"/>
          <p:cNvSpPr txBox="1"/>
          <p:nvPr>
            <p:ph idx="5" type="title"/>
          </p:nvPr>
        </p:nvSpPr>
        <p:spPr>
          <a:xfrm>
            <a:off x="4306025" y="3032150"/>
            <a:ext cx="531900" cy="1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1800"/>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33" name="Google Shape;33;p60"/>
          <p:cNvSpPr txBox="1"/>
          <p:nvPr>
            <p:ph idx="6" type="title"/>
          </p:nvPr>
        </p:nvSpPr>
        <p:spPr>
          <a:xfrm>
            <a:off x="6989838" y="3032150"/>
            <a:ext cx="531900" cy="19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None/>
              <a:defRPr sz="1800"/>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p:txBody>
      </p:sp>
      <p:sp>
        <p:nvSpPr>
          <p:cNvPr id="34" name="Google Shape;34;p60"/>
          <p:cNvSpPr txBox="1"/>
          <p:nvPr>
            <p:ph idx="7" type="title"/>
          </p:nvPr>
        </p:nvSpPr>
        <p:spPr>
          <a:xfrm>
            <a:off x="2092050" y="540529"/>
            <a:ext cx="4959900" cy="59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3000"/>
              <a:buFont typeface="Nunito Black"/>
              <a:buNone/>
              <a:defRPr>
                <a:solidFill>
                  <a:schemeClr val="accent4"/>
                </a:solidFill>
              </a:defRPr>
            </a:lvl1pPr>
            <a:lvl2pPr lvl="1"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2pPr>
            <a:lvl3pPr lvl="2"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3pPr>
            <a:lvl4pPr lvl="3"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4pPr>
            <a:lvl5pPr lvl="4"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5pPr>
            <a:lvl6pPr lvl="5"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6pPr>
            <a:lvl7pPr lvl="6"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7pPr>
            <a:lvl8pPr lvl="7"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8pPr>
            <a:lvl9pPr lvl="8"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9pPr>
          </a:lstStyle>
          <a:p/>
        </p:txBody>
      </p:sp>
      <p:sp>
        <p:nvSpPr>
          <p:cNvPr id="35" name="Google Shape;35;p60"/>
          <p:cNvSpPr txBox="1"/>
          <p:nvPr>
            <p:ph idx="1" type="subTitle"/>
          </p:nvPr>
        </p:nvSpPr>
        <p:spPr>
          <a:xfrm>
            <a:off x="720000" y="18116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36" name="Google Shape;36;p60"/>
          <p:cNvSpPr txBox="1"/>
          <p:nvPr>
            <p:ph idx="8" type="subTitle"/>
          </p:nvPr>
        </p:nvSpPr>
        <p:spPr>
          <a:xfrm>
            <a:off x="3403775" y="18116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37" name="Google Shape;37;p60"/>
          <p:cNvSpPr txBox="1"/>
          <p:nvPr>
            <p:ph idx="9" type="subTitle"/>
          </p:nvPr>
        </p:nvSpPr>
        <p:spPr>
          <a:xfrm>
            <a:off x="6087550" y="181163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38" name="Google Shape;38;p60"/>
          <p:cNvSpPr txBox="1"/>
          <p:nvPr>
            <p:ph idx="13" type="subTitle"/>
          </p:nvPr>
        </p:nvSpPr>
        <p:spPr>
          <a:xfrm>
            <a:off x="720000" y="3452225"/>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39" name="Google Shape;39;p60"/>
          <p:cNvSpPr txBox="1"/>
          <p:nvPr>
            <p:ph idx="14" type="subTitle"/>
          </p:nvPr>
        </p:nvSpPr>
        <p:spPr>
          <a:xfrm>
            <a:off x="3403775" y="3452225"/>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40" name="Google Shape;40;p60"/>
          <p:cNvSpPr txBox="1"/>
          <p:nvPr>
            <p:ph idx="15" type="subTitle"/>
          </p:nvPr>
        </p:nvSpPr>
        <p:spPr>
          <a:xfrm>
            <a:off x="6087550" y="3452225"/>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2pPr>
            <a:lvl3pPr lvl="2"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3pPr>
            <a:lvl4pPr lvl="3"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4pPr>
            <a:lvl5pPr lvl="4"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5pPr>
            <a:lvl6pPr lvl="5"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6pPr>
            <a:lvl7pPr lvl="6"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7pPr>
            <a:lvl8pPr lvl="7"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8pPr>
            <a:lvl9pPr lvl="8"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9pPr>
          </a:lstStyle>
          <a:p/>
        </p:txBody>
      </p:sp>
      <p:sp>
        <p:nvSpPr>
          <p:cNvPr id="41" name="Google Shape;41;p60"/>
          <p:cNvSpPr txBox="1"/>
          <p:nvPr>
            <p:ph idx="16" type="subTitle"/>
          </p:nvPr>
        </p:nvSpPr>
        <p:spPr>
          <a:xfrm>
            <a:off x="720000" y="2303775"/>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60"/>
          <p:cNvSpPr txBox="1"/>
          <p:nvPr>
            <p:ph idx="17" type="subTitle"/>
          </p:nvPr>
        </p:nvSpPr>
        <p:spPr>
          <a:xfrm>
            <a:off x="3403775" y="2303775"/>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60"/>
          <p:cNvSpPr txBox="1"/>
          <p:nvPr>
            <p:ph idx="18" type="subTitle"/>
          </p:nvPr>
        </p:nvSpPr>
        <p:spPr>
          <a:xfrm>
            <a:off x="6087550" y="2303775"/>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60"/>
          <p:cNvSpPr txBox="1"/>
          <p:nvPr>
            <p:ph idx="19" type="subTitle"/>
          </p:nvPr>
        </p:nvSpPr>
        <p:spPr>
          <a:xfrm>
            <a:off x="720000" y="39299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60"/>
          <p:cNvSpPr txBox="1"/>
          <p:nvPr>
            <p:ph idx="20" type="subTitle"/>
          </p:nvPr>
        </p:nvSpPr>
        <p:spPr>
          <a:xfrm>
            <a:off x="3403775" y="39299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60"/>
          <p:cNvSpPr txBox="1"/>
          <p:nvPr>
            <p:ph idx="21" type="subTitle"/>
          </p:nvPr>
        </p:nvSpPr>
        <p:spPr>
          <a:xfrm>
            <a:off x="6087550" y="3929988"/>
            <a:ext cx="23364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61"/>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1"/>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1"/>
          <p:cNvSpPr txBox="1"/>
          <p:nvPr>
            <p:ph type="title"/>
          </p:nvPr>
        </p:nvSpPr>
        <p:spPr>
          <a:xfrm>
            <a:off x="1250400" y="2504800"/>
            <a:ext cx="6643200" cy="44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1" name="Google Shape;51;p61"/>
          <p:cNvSpPr txBox="1"/>
          <p:nvPr>
            <p:ph idx="2" type="title"/>
          </p:nvPr>
        </p:nvSpPr>
        <p:spPr>
          <a:xfrm>
            <a:off x="3889200" y="1398900"/>
            <a:ext cx="1365600" cy="579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2" name="Google Shape;52;p61"/>
          <p:cNvSpPr txBox="1"/>
          <p:nvPr>
            <p:ph idx="1" type="subTitle"/>
          </p:nvPr>
        </p:nvSpPr>
        <p:spPr>
          <a:xfrm>
            <a:off x="2245950" y="3332950"/>
            <a:ext cx="4652100" cy="40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62"/>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62"/>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62"/>
          <p:cNvSpPr/>
          <p:nvPr/>
        </p:nvSpPr>
        <p:spPr>
          <a:xfrm rot="-899963">
            <a:off x="186667" y="878594"/>
            <a:ext cx="19415" cy="10639"/>
          </a:xfrm>
          <a:custGeom>
            <a:rect b="b" l="l" r="r" t="t"/>
            <a:pathLst>
              <a:path extrusionOk="0" h="617" w="1126">
                <a:moveTo>
                  <a:pt x="971" y="1"/>
                </a:moveTo>
                <a:cubicBezTo>
                  <a:pt x="959" y="1"/>
                  <a:pt x="945" y="3"/>
                  <a:pt x="931" y="9"/>
                </a:cubicBezTo>
                <a:cubicBezTo>
                  <a:pt x="629" y="120"/>
                  <a:pt x="343" y="263"/>
                  <a:pt x="73" y="422"/>
                </a:cubicBezTo>
                <a:cubicBezTo>
                  <a:pt x="0" y="480"/>
                  <a:pt x="33" y="617"/>
                  <a:pt x="124" y="617"/>
                </a:cubicBezTo>
                <a:cubicBezTo>
                  <a:pt x="133" y="617"/>
                  <a:pt x="142" y="616"/>
                  <a:pt x="152" y="613"/>
                </a:cubicBezTo>
                <a:cubicBezTo>
                  <a:pt x="454" y="501"/>
                  <a:pt x="741" y="374"/>
                  <a:pt x="1027" y="215"/>
                </a:cubicBezTo>
                <a:cubicBezTo>
                  <a:pt x="1126" y="159"/>
                  <a:pt x="1074" y="1"/>
                  <a:pt x="971"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62"/>
          <p:cNvSpPr txBox="1"/>
          <p:nvPr>
            <p:ph idx="1" type="body"/>
          </p:nvPr>
        </p:nvSpPr>
        <p:spPr>
          <a:xfrm>
            <a:off x="914400" y="1257300"/>
            <a:ext cx="3735300" cy="2272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8" name="Google Shape;58;p62"/>
          <p:cNvSpPr txBox="1"/>
          <p:nvPr>
            <p:ph type="title"/>
          </p:nvPr>
        </p:nvSpPr>
        <p:spPr>
          <a:xfrm>
            <a:off x="914400" y="540291"/>
            <a:ext cx="6051900" cy="59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4"/>
              </a:buClr>
              <a:buSzPts val="3000"/>
              <a:buNone/>
              <a:defRPr>
                <a:solidFill>
                  <a:schemeClr val="accent4"/>
                </a:solidFill>
              </a:defRPr>
            </a:lvl1pPr>
            <a:lvl2pPr lvl="1"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2pPr>
            <a:lvl3pPr lvl="2"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3pPr>
            <a:lvl4pPr lvl="3"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4pPr>
            <a:lvl5pPr lvl="4"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5pPr>
            <a:lvl6pPr lvl="5"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6pPr>
            <a:lvl7pPr lvl="6"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7pPr>
            <a:lvl8pPr lvl="7"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8pPr>
            <a:lvl9pPr lvl="8" algn="l">
              <a:lnSpc>
                <a:spcPct val="100000"/>
              </a:lnSpc>
              <a:spcBef>
                <a:spcPts val="0"/>
              </a:spcBef>
              <a:spcAft>
                <a:spcPts val="0"/>
              </a:spcAft>
              <a:buClr>
                <a:schemeClr val="accent3"/>
              </a:buClr>
              <a:buSzPts val="3500"/>
              <a:buFont typeface="Nunito ExtraBold"/>
              <a:buNone/>
              <a:defRPr sz="3500">
                <a:solidFill>
                  <a:schemeClr val="accent3"/>
                </a:solidFill>
                <a:latin typeface="Nunito ExtraBold"/>
                <a:ea typeface="Nunito ExtraBold"/>
                <a:cs typeface="Nunito ExtraBold"/>
                <a:sym typeface="Nunito ExtraBold"/>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63"/>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63"/>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63"/>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63" name="Shape 63"/>
        <p:cNvGrpSpPr/>
        <p:nvPr/>
      </p:nvGrpSpPr>
      <p:grpSpPr>
        <a:xfrm>
          <a:off x="0" y="0"/>
          <a:ext cx="0" cy="0"/>
          <a:chOff x="0" y="0"/>
          <a:chExt cx="0" cy="0"/>
        </a:xfrm>
      </p:grpSpPr>
      <p:sp>
        <p:nvSpPr>
          <p:cNvPr id="64" name="Google Shape;64;p64"/>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4"/>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4"/>
          <p:cNvSpPr txBox="1"/>
          <p:nvPr>
            <p:ph idx="1" type="subTitle"/>
          </p:nvPr>
        </p:nvSpPr>
        <p:spPr>
          <a:xfrm>
            <a:off x="1195856" y="249642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64"/>
          <p:cNvSpPr txBox="1"/>
          <p:nvPr>
            <p:ph idx="2" type="subTitle"/>
          </p:nvPr>
        </p:nvSpPr>
        <p:spPr>
          <a:xfrm>
            <a:off x="5081030" y="249642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64"/>
          <p:cNvSpPr txBox="1"/>
          <p:nvPr>
            <p:ph idx="3" type="subTitle"/>
          </p:nvPr>
        </p:nvSpPr>
        <p:spPr>
          <a:xfrm>
            <a:off x="1195856" y="392982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9" name="Google Shape;69;p64"/>
          <p:cNvSpPr txBox="1"/>
          <p:nvPr>
            <p:ph idx="4" type="subTitle"/>
          </p:nvPr>
        </p:nvSpPr>
        <p:spPr>
          <a:xfrm>
            <a:off x="5081030" y="3929825"/>
            <a:ext cx="28671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64"/>
          <p:cNvSpPr txBox="1"/>
          <p:nvPr>
            <p:ph type="title"/>
          </p:nvPr>
        </p:nvSpPr>
        <p:spPr>
          <a:xfrm>
            <a:off x="2195000" y="539500"/>
            <a:ext cx="4754100" cy="96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 name="Google Shape;71;p64"/>
          <p:cNvSpPr txBox="1"/>
          <p:nvPr>
            <p:ph idx="5" type="subTitle"/>
          </p:nvPr>
        </p:nvSpPr>
        <p:spPr>
          <a:xfrm>
            <a:off x="1413050" y="1913200"/>
            <a:ext cx="2432700" cy="36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64"/>
          <p:cNvSpPr txBox="1"/>
          <p:nvPr>
            <p:ph idx="6" type="subTitle"/>
          </p:nvPr>
        </p:nvSpPr>
        <p:spPr>
          <a:xfrm>
            <a:off x="5298225" y="1913200"/>
            <a:ext cx="2432700" cy="36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3" name="Google Shape;73;p64"/>
          <p:cNvSpPr txBox="1"/>
          <p:nvPr>
            <p:ph idx="7" type="subTitle"/>
          </p:nvPr>
        </p:nvSpPr>
        <p:spPr>
          <a:xfrm>
            <a:off x="1413050" y="3346600"/>
            <a:ext cx="2432700" cy="36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64"/>
          <p:cNvSpPr txBox="1"/>
          <p:nvPr>
            <p:ph idx="8" type="subTitle"/>
          </p:nvPr>
        </p:nvSpPr>
        <p:spPr>
          <a:xfrm>
            <a:off x="5298225" y="3346600"/>
            <a:ext cx="2432700" cy="36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5" name="Shape 75"/>
        <p:cNvGrpSpPr/>
        <p:nvPr/>
      </p:nvGrpSpPr>
      <p:grpSpPr>
        <a:xfrm>
          <a:off x="0" y="0"/>
          <a:ext cx="0" cy="0"/>
          <a:chOff x="0" y="0"/>
          <a:chExt cx="0" cy="0"/>
        </a:xfrm>
      </p:grpSpPr>
      <p:sp>
        <p:nvSpPr>
          <p:cNvPr id="76" name="Google Shape;76;p65"/>
          <p:cNvSpPr/>
          <p:nvPr/>
        </p:nvSpPr>
        <p:spPr>
          <a:xfrm>
            <a:off x="0"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5"/>
          <p:cNvSpPr/>
          <p:nvPr/>
        </p:nvSpPr>
        <p:spPr>
          <a:xfrm>
            <a:off x="306750" y="298800"/>
            <a:ext cx="8530500" cy="45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5"/>
          <p:cNvSpPr txBox="1"/>
          <p:nvPr>
            <p:ph idx="1" type="subTitle"/>
          </p:nvPr>
        </p:nvSpPr>
        <p:spPr>
          <a:xfrm>
            <a:off x="914400" y="3812226"/>
            <a:ext cx="2218500" cy="60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9" name="Google Shape;79;p65"/>
          <p:cNvSpPr txBox="1"/>
          <p:nvPr>
            <p:ph idx="2" type="subTitle"/>
          </p:nvPr>
        </p:nvSpPr>
        <p:spPr>
          <a:xfrm>
            <a:off x="3462760" y="3812226"/>
            <a:ext cx="2218500" cy="60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65"/>
          <p:cNvSpPr txBox="1"/>
          <p:nvPr>
            <p:ph idx="3" type="subTitle"/>
          </p:nvPr>
        </p:nvSpPr>
        <p:spPr>
          <a:xfrm>
            <a:off x="6011120" y="3812226"/>
            <a:ext cx="2218500" cy="60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65"/>
          <p:cNvSpPr txBox="1"/>
          <p:nvPr>
            <p:ph type="title"/>
          </p:nvPr>
        </p:nvSpPr>
        <p:spPr>
          <a:xfrm>
            <a:off x="1480250" y="539500"/>
            <a:ext cx="6183600" cy="96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2" name="Google Shape;82;p65"/>
          <p:cNvSpPr txBox="1"/>
          <p:nvPr>
            <p:ph idx="4" type="subTitle"/>
          </p:nvPr>
        </p:nvSpPr>
        <p:spPr>
          <a:xfrm>
            <a:off x="914250" y="3161875"/>
            <a:ext cx="2218500" cy="51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65"/>
          <p:cNvSpPr txBox="1"/>
          <p:nvPr>
            <p:ph idx="5" type="subTitle"/>
          </p:nvPr>
        </p:nvSpPr>
        <p:spPr>
          <a:xfrm>
            <a:off x="3462800" y="3161875"/>
            <a:ext cx="2218500" cy="51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65"/>
          <p:cNvSpPr txBox="1"/>
          <p:nvPr>
            <p:ph idx="6" type="subTitle"/>
          </p:nvPr>
        </p:nvSpPr>
        <p:spPr>
          <a:xfrm>
            <a:off x="6011350" y="3161875"/>
            <a:ext cx="2218500" cy="51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Short Stack"/>
              <a:buNone/>
              <a:defRPr b="1" sz="1800">
                <a:latin typeface="Short Stack"/>
                <a:ea typeface="Short Stack"/>
                <a:cs typeface="Short Stack"/>
                <a:sym typeface="Short St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914400" y="728875"/>
            <a:ext cx="7514400" cy="596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4"/>
              </a:buClr>
              <a:buSzPts val="3000"/>
              <a:buFont typeface="Short Stack"/>
              <a:buNone/>
              <a:defRPr b="1" i="0" sz="3000" u="none" cap="none" strike="noStrike">
                <a:solidFill>
                  <a:schemeClr val="accent4"/>
                </a:solidFill>
                <a:latin typeface="Short Stack"/>
                <a:ea typeface="Short Stack"/>
                <a:cs typeface="Short Stack"/>
                <a:sym typeface="Short Stack"/>
              </a:defRPr>
            </a:lvl1pPr>
            <a:lvl2pPr lvl="1" marR="0" rtl="0" algn="l">
              <a:lnSpc>
                <a:spcPct val="100000"/>
              </a:lnSpc>
              <a:spcBef>
                <a:spcPts val="0"/>
              </a:spcBef>
              <a:spcAft>
                <a:spcPts val="0"/>
              </a:spcAft>
              <a:buClr>
                <a:schemeClr val="accent4"/>
              </a:buClr>
              <a:buSzPts val="3500"/>
              <a:buFont typeface="Nunito ExtraBold"/>
              <a:buNone/>
              <a:defRPr b="0" i="0" sz="3500" u="none" cap="none" strike="noStrike">
                <a:solidFill>
                  <a:schemeClr val="accent4"/>
                </a:solidFill>
                <a:latin typeface="Nunito ExtraBold"/>
                <a:ea typeface="Nunito ExtraBold"/>
                <a:cs typeface="Nunito ExtraBold"/>
                <a:sym typeface="Nunito ExtraBold"/>
              </a:defRPr>
            </a:lvl2pPr>
            <a:lvl3pPr lvl="2" marR="0" rtl="0" algn="l">
              <a:lnSpc>
                <a:spcPct val="100000"/>
              </a:lnSpc>
              <a:spcBef>
                <a:spcPts val="0"/>
              </a:spcBef>
              <a:spcAft>
                <a:spcPts val="0"/>
              </a:spcAft>
              <a:buClr>
                <a:schemeClr val="accent4"/>
              </a:buClr>
              <a:buSzPts val="3500"/>
              <a:buFont typeface="Nunito ExtraBold"/>
              <a:buNone/>
              <a:defRPr b="0" i="0" sz="3500" u="none" cap="none" strike="noStrike">
                <a:solidFill>
                  <a:schemeClr val="accent4"/>
                </a:solidFill>
                <a:latin typeface="Nunito ExtraBold"/>
                <a:ea typeface="Nunito ExtraBold"/>
                <a:cs typeface="Nunito ExtraBold"/>
                <a:sym typeface="Nunito ExtraBold"/>
              </a:defRPr>
            </a:lvl3pPr>
            <a:lvl4pPr lvl="3" marR="0" rtl="0" algn="l">
              <a:lnSpc>
                <a:spcPct val="100000"/>
              </a:lnSpc>
              <a:spcBef>
                <a:spcPts val="0"/>
              </a:spcBef>
              <a:spcAft>
                <a:spcPts val="0"/>
              </a:spcAft>
              <a:buClr>
                <a:schemeClr val="accent4"/>
              </a:buClr>
              <a:buSzPts val="3500"/>
              <a:buFont typeface="Nunito ExtraBold"/>
              <a:buNone/>
              <a:defRPr b="0" i="0" sz="3500" u="none" cap="none" strike="noStrike">
                <a:solidFill>
                  <a:schemeClr val="accent4"/>
                </a:solidFill>
                <a:latin typeface="Nunito ExtraBold"/>
                <a:ea typeface="Nunito ExtraBold"/>
                <a:cs typeface="Nunito ExtraBold"/>
                <a:sym typeface="Nunito ExtraBold"/>
              </a:defRPr>
            </a:lvl4pPr>
            <a:lvl5pPr lvl="4" marR="0" rtl="0" algn="l">
              <a:lnSpc>
                <a:spcPct val="100000"/>
              </a:lnSpc>
              <a:spcBef>
                <a:spcPts val="0"/>
              </a:spcBef>
              <a:spcAft>
                <a:spcPts val="0"/>
              </a:spcAft>
              <a:buClr>
                <a:schemeClr val="accent4"/>
              </a:buClr>
              <a:buSzPts val="3500"/>
              <a:buFont typeface="Nunito ExtraBold"/>
              <a:buNone/>
              <a:defRPr b="0" i="0" sz="3500" u="none" cap="none" strike="noStrike">
                <a:solidFill>
                  <a:schemeClr val="accent4"/>
                </a:solidFill>
                <a:latin typeface="Nunito ExtraBold"/>
                <a:ea typeface="Nunito ExtraBold"/>
                <a:cs typeface="Nunito ExtraBold"/>
                <a:sym typeface="Nunito ExtraBold"/>
              </a:defRPr>
            </a:lvl5pPr>
            <a:lvl6pPr lvl="5" marR="0" rtl="0" algn="l">
              <a:lnSpc>
                <a:spcPct val="100000"/>
              </a:lnSpc>
              <a:spcBef>
                <a:spcPts val="0"/>
              </a:spcBef>
              <a:spcAft>
                <a:spcPts val="0"/>
              </a:spcAft>
              <a:buClr>
                <a:schemeClr val="accent4"/>
              </a:buClr>
              <a:buSzPts val="3500"/>
              <a:buFont typeface="Nunito ExtraBold"/>
              <a:buNone/>
              <a:defRPr b="0" i="0" sz="3500" u="none" cap="none" strike="noStrike">
                <a:solidFill>
                  <a:schemeClr val="accent4"/>
                </a:solidFill>
                <a:latin typeface="Nunito ExtraBold"/>
                <a:ea typeface="Nunito ExtraBold"/>
                <a:cs typeface="Nunito ExtraBold"/>
                <a:sym typeface="Nunito ExtraBold"/>
              </a:defRPr>
            </a:lvl6pPr>
            <a:lvl7pPr lvl="6" marR="0" rtl="0" algn="l">
              <a:lnSpc>
                <a:spcPct val="100000"/>
              </a:lnSpc>
              <a:spcBef>
                <a:spcPts val="0"/>
              </a:spcBef>
              <a:spcAft>
                <a:spcPts val="0"/>
              </a:spcAft>
              <a:buClr>
                <a:schemeClr val="accent4"/>
              </a:buClr>
              <a:buSzPts val="3500"/>
              <a:buFont typeface="Nunito ExtraBold"/>
              <a:buNone/>
              <a:defRPr b="0" i="0" sz="3500" u="none" cap="none" strike="noStrike">
                <a:solidFill>
                  <a:schemeClr val="accent4"/>
                </a:solidFill>
                <a:latin typeface="Nunito ExtraBold"/>
                <a:ea typeface="Nunito ExtraBold"/>
                <a:cs typeface="Nunito ExtraBold"/>
                <a:sym typeface="Nunito ExtraBold"/>
              </a:defRPr>
            </a:lvl7pPr>
            <a:lvl8pPr lvl="7" marR="0" rtl="0" algn="l">
              <a:lnSpc>
                <a:spcPct val="100000"/>
              </a:lnSpc>
              <a:spcBef>
                <a:spcPts val="0"/>
              </a:spcBef>
              <a:spcAft>
                <a:spcPts val="0"/>
              </a:spcAft>
              <a:buClr>
                <a:schemeClr val="accent4"/>
              </a:buClr>
              <a:buSzPts val="3500"/>
              <a:buFont typeface="Nunito ExtraBold"/>
              <a:buNone/>
              <a:defRPr b="0" i="0" sz="3500" u="none" cap="none" strike="noStrike">
                <a:solidFill>
                  <a:schemeClr val="accent4"/>
                </a:solidFill>
                <a:latin typeface="Nunito ExtraBold"/>
                <a:ea typeface="Nunito ExtraBold"/>
                <a:cs typeface="Nunito ExtraBold"/>
                <a:sym typeface="Nunito ExtraBold"/>
              </a:defRPr>
            </a:lvl8pPr>
            <a:lvl9pPr lvl="8" marR="0" rtl="0" algn="l">
              <a:lnSpc>
                <a:spcPct val="100000"/>
              </a:lnSpc>
              <a:spcBef>
                <a:spcPts val="0"/>
              </a:spcBef>
              <a:spcAft>
                <a:spcPts val="0"/>
              </a:spcAft>
              <a:buClr>
                <a:schemeClr val="accent4"/>
              </a:buClr>
              <a:buSzPts val="3500"/>
              <a:buFont typeface="Nunito ExtraBold"/>
              <a:buNone/>
              <a:defRPr b="0" i="0" sz="3500" u="none" cap="none" strike="noStrike">
                <a:solidFill>
                  <a:schemeClr val="accent4"/>
                </a:solidFill>
                <a:latin typeface="Nunito ExtraBold"/>
                <a:ea typeface="Nunito ExtraBold"/>
                <a:cs typeface="Nunito ExtraBold"/>
                <a:sym typeface="Nunito ExtraBold"/>
              </a:defRPr>
            </a:lvl9pPr>
          </a:lstStyle>
          <a:p/>
        </p:txBody>
      </p:sp>
      <p:sp>
        <p:nvSpPr>
          <p:cNvPr id="7" name="Google Shape;7;p56"/>
          <p:cNvSpPr txBox="1"/>
          <p:nvPr>
            <p:ph idx="1" type="body"/>
          </p:nvPr>
        </p:nvSpPr>
        <p:spPr>
          <a:xfrm>
            <a:off x="914400" y="1325275"/>
            <a:ext cx="7514400" cy="3283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4"/>
              </a:buClr>
              <a:buSzPts val="1400"/>
              <a:buFont typeface="Nunito"/>
              <a:buChar char="●"/>
              <a:defRPr b="0" i="0" sz="1400" u="none" cap="none" strike="noStrike">
                <a:solidFill>
                  <a:schemeClr val="accent4"/>
                </a:solidFill>
                <a:latin typeface="Nunito"/>
                <a:ea typeface="Nunito"/>
                <a:cs typeface="Nunito"/>
                <a:sym typeface="Nunito"/>
              </a:defRPr>
            </a:lvl1pPr>
            <a:lvl2pPr indent="-317500" lvl="1" marL="914400" marR="0" rtl="0" algn="l">
              <a:lnSpc>
                <a:spcPct val="100000"/>
              </a:lnSpc>
              <a:spcBef>
                <a:spcPts val="0"/>
              </a:spcBef>
              <a:spcAft>
                <a:spcPts val="0"/>
              </a:spcAft>
              <a:buClr>
                <a:schemeClr val="accent4"/>
              </a:buClr>
              <a:buSzPts val="1400"/>
              <a:buFont typeface="Nunito"/>
              <a:buChar char="○"/>
              <a:defRPr b="0" i="0" sz="1400" u="none" cap="none" strike="noStrike">
                <a:solidFill>
                  <a:schemeClr val="accent4"/>
                </a:solidFill>
                <a:latin typeface="Nunito"/>
                <a:ea typeface="Nunito"/>
                <a:cs typeface="Nunito"/>
                <a:sym typeface="Nunito"/>
              </a:defRPr>
            </a:lvl2pPr>
            <a:lvl3pPr indent="-317500" lvl="2" marL="1371600" marR="0" rtl="0" algn="l">
              <a:lnSpc>
                <a:spcPct val="100000"/>
              </a:lnSpc>
              <a:spcBef>
                <a:spcPts val="0"/>
              </a:spcBef>
              <a:spcAft>
                <a:spcPts val="0"/>
              </a:spcAft>
              <a:buClr>
                <a:schemeClr val="accent4"/>
              </a:buClr>
              <a:buSzPts val="1400"/>
              <a:buFont typeface="Nunito"/>
              <a:buChar char="■"/>
              <a:defRPr b="0" i="0" sz="1400" u="none" cap="none" strike="noStrike">
                <a:solidFill>
                  <a:schemeClr val="accent4"/>
                </a:solidFill>
                <a:latin typeface="Nunito"/>
                <a:ea typeface="Nunito"/>
                <a:cs typeface="Nunito"/>
                <a:sym typeface="Nunito"/>
              </a:defRPr>
            </a:lvl3pPr>
            <a:lvl4pPr indent="-317500" lvl="3" marL="1828800" marR="0" rtl="0" algn="l">
              <a:lnSpc>
                <a:spcPct val="100000"/>
              </a:lnSpc>
              <a:spcBef>
                <a:spcPts val="0"/>
              </a:spcBef>
              <a:spcAft>
                <a:spcPts val="0"/>
              </a:spcAft>
              <a:buClr>
                <a:schemeClr val="accent4"/>
              </a:buClr>
              <a:buSzPts val="1400"/>
              <a:buFont typeface="Nunito"/>
              <a:buChar char="●"/>
              <a:defRPr b="0" i="0" sz="1400" u="none" cap="none" strike="noStrike">
                <a:solidFill>
                  <a:schemeClr val="accent4"/>
                </a:solidFill>
                <a:latin typeface="Nunito"/>
                <a:ea typeface="Nunito"/>
                <a:cs typeface="Nunito"/>
                <a:sym typeface="Nunito"/>
              </a:defRPr>
            </a:lvl4pPr>
            <a:lvl5pPr indent="-317500" lvl="4" marL="2286000" marR="0" rtl="0" algn="l">
              <a:lnSpc>
                <a:spcPct val="100000"/>
              </a:lnSpc>
              <a:spcBef>
                <a:spcPts val="0"/>
              </a:spcBef>
              <a:spcAft>
                <a:spcPts val="0"/>
              </a:spcAft>
              <a:buClr>
                <a:schemeClr val="accent4"/>
              </a:buClr>
              <a:buSzPts val="1400"/>
              <a:buFont typeface="Nunito"/>
              <a:buChar char="○"/>
              <a:defRPr b="0" i="0" sz="1400" u="none" cap="none" strike="noStrike">
                <a:solidFill>
                  <a:schemeClr val="accent4"/>
                </a:solidFill>
                <a:latin typeface="Nunito"/>
                <a:ea typeface="Nunito"/>
                <a:cs typeface="Nunito"/>
                <a:sym typeface="Nunito"/>
              </a:defRPr>
            </a:lvl5pPr>
            <a:lvl6pPr indent="-317500" lvl="5" marL="2743200" marR="0" rtl="0" algn="l">
              <a:lnSpc>
                <a:spcPct val="100000"/>
              </a:lnSpc>
              <a:spcBef>
                <a:spcPts val="0"/>
              </a:spcBef>
              <a:spcAft>
                <a:spcPts val="0"/>
              </a:spcAft>
              <a:buClr>
                <a:schemeClr val="accent4"/>
              </a:buClr>
              <a:buSzPts val="1400"/>
              <a:buFont typeface="Nunito"/>
              <a:buChar char="■"/>
              <a:defRPr b="0" i="0" sz="1400" u="none" cap="none" strike="noStrike">
                <a:solidFill>
                  <a:schemeClr val="accent4"/>
                </a:solidFill>
                <a:latin typeface="Nunito"/>
                <a:ea typeface="Nunito"/>
                <a:cs typeface="Nunito"/>
                <a:sym typeface="Nunito"/>
              </a:defRPr>
            </a:lvl6pPr>
            <a:lvl7pPr indent="-317500" lvl="6" marL="3200400" marR="0" rtl="0" algn="l">
              <a:lnSpc>
                <a:spcPct val="100000"/>
              </a:lnSpc>
              <a:spcBef>
                <a:spcPts val="0"/>
              </a:spcBef>
              <a:spcAft>
                <a:spcPts val="0"/>
              </a:spcAft>
              <a:buClr>
                <a:schemeClr val="accent4"/>
              </a:buClr>
              <a:buSzPts val="1400"/>
              <a:buFont typeface="Nunito"/>
              <a:buChar char="●"/>
              <a:defRPr b="0" i="0" sz="1400" u="none" cap="none" strike="noStrike">
                <a:solidFill>
                  <a:schemeClr val="accent4"/>
                </a:solidFill>
                <a:latin typeface="Nunito"/>
                <a:ea typeface="Nunito"/>
                <a:cs typeface="Nunito"/>
                <a:sym typeface="Nunito"/>
              </a:defRPr>
            </a:lvl7pPr>
            <a:lvl8pPr indent="-317500" lvl="7" marL="3657600" marR="0" rtl="0" algn="l">
              <a:lnSpc>
                <a:spcPct val="100000"/>
              </a:lnSpc>
              <a:spcBef>
                <a:spcPts val="0"/>
              </a:spcBef>
              <a:spcAft>
                <a:spcPts val="0"/>
              </a:spcAft>
              <a:buClr>
                <a:schemeClr val="accent4"/>
              </a:buClr>
              <a:buSzPts val="1400"/>
              <a:buFont typeface="Nunito"/>
              <a:buChar char="○"/>
              <a:defRPr b="0" i="0" sz="1400" u="none" cap="none" strike="noStrike">
                <a:solidFill>
                  <a:schemeClr val="accent4"/>
                </a:solidFill>
                <a:latin typeface="Nunito"/>
                <a:ea typeface="Nunito"/>
                <a:cs typeface="Nunito"/>
                <a:sym typeface="Nunito"/>
              </a:defRPr>
            </a:lvl8pPr>
            <a:lvl9pPr indent="-317500" lvl="8" marL="4114800" marR="0" rtl="0" algn="l">
              <a:lnSpc>
                <a:spcPct val="100000"/>
              </a:lnSpc>
              <a:spcBef>
                <a:spcPts val="0"/>
              </a:spcBef>
              <a:spcAft>
                <a:spcPts val="0"/>
              </a:spcAft>
              <a:buClr>
                <a:schemeClr val="accent4"/>
              </a:buClr>
              <a:buSzPts val="1400"/>
              <a:buFont typeface="Nunito"/>
              <a:buChar char="■"/>
              <a:defRPr b="0" i="0" sz="1400" u="none" cap="none" strike="noStrike">
                <a:solidFill>
                  <a:schemeClr val="accent4"/>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
          <p:cNvSpPr txBox="1"/>
          <p:nvPr>
            <p:ph type="ctrTitle"/>
          </p:nvPr>
        </p:nvSpPr>
        <p:spPr>
          <a:xfrm>
            <a:off x="1174500" y="1978675"/>
            <a:ext cx="6795000" cy="129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t>Trigonometry</a:t>
            </a:r>
            <a:endParaRPr/>
          </a:p>
        </p:txBody>
      </p:sp>
      <p:grpSp>
        <p:nvGrpSpPr>
          <p:cNvPr id="245" name="Google Shape;245;p1"/>
          <p:cNvGrpSpPr/>
          <p:nvPr/>
        </p:nvGrpSpPr>
        <p:grpSpPr>
          <a:xfrm rot="-900042">
            <a:off x="7957335" y="3932009"/>
            <a:ext cx="415772" cy="665944"/>
            <a:chOff x="7559525" y="1878350"/>
            <a:chExt cx="375225" cy="601000"/>
          </a:xfrm>
        </p:grpSpPr>
        <p:sp>
          <p:nvSpPr>
            <p:cNvPr id="246" name="Google Shape;246;p1"/>
            <p:cNvSpPr/>
            <p:nvPr/>
          </p:nvSpPr>
          <p:spPr>
            <a:xfrm>
              <a:off x="7559525" y="1878350"/>
              <a:ext cx="181275" cy="601000"/>
            </a:xfrm>
            <a:custGeom>
              <a:rect b="b" l="l" r="r" t="t"/>
              <a:pathLst>
                <a:path extrusionOk="0" fill="none" h="24040" w="7251">
                  <a:moveTo>
                    <a:pt x="0" y="21368"/>
                  </a:moveTo>
                  <a:lnTo>
                    <a:pt x="7250" y="0"/>
                  </a:lnTo>
                  <a:lnTo>
                    <a:pt x="6360" y="24040"/>
                  </a:ln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7718500" y="1878350"/>
              <a:ext cx="216250" cy="601000"/>
            </a:xfrm>
            <a:custGeom>
              <a:rect b="b" l="l" r="r" t="t"/>
              <a:pathLst>
                <a:path extrusionOk="0" fill="none" h="24040" w="8650">
                  <a:moveTo>
                    <a:pt x="891" y="0"/>
                  </a:moveTo>
                  <a:lnTo>
                    <a:pt x="8650" y="21957"/>
                  </a:lnTo>
                  <a:lnTo>
                    <a:pt x="1" y="2404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7559525" y="2410950"/>
              <a:ext cx="7175" cy="1625"/>
            </a:xfrm>
            <a:custGeom>
              <a:rect b="b" l="l" r="r" t="t"/>
              <a:pathLst>
                <a:path extrusionOk="0" fill="none" h="65" w="287">
                  <a:moveTo>
                    <a:pt x="0" y="64"/>
                  </a:moveTo>
                  <a:lnTo>
                    <a:pt x="286"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7587350" y="2370825"/>
              <a:ext cx="205500" cy="36575"/>
            </a:xfrm>
            <a:custGeom>
              <a:rect b="b" l="l" r="r" t="t"/>
              <a:pathLst>
                <a:path extrusionOk="0" fill="none" h="1463" w="8220">
                  <a:moveTo>
                    <a:pt x="0" y="1463"/>
                  </a:moveTo>
                  <a:lnTo>
                    <a:pt x="8220" y="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7803175" y="2360475"/>
              <a:ext cx="7175" cy="8375"/>
            </a:xfrm>
            <a:custGeom>
              <a:rect b="b" l="l" r="r" t="t"/>
              <a:pathLst>
                <a:path extrusionOk="0" fill="none" h="335" w="287">
                  <a:moveTo>
                    <a:pt x="0" y="335"/>
                  </a:moveTo>
                  <a:lnTo>
                    <a:pt x="286" y="287"/>
                  </a:lnTo>
                  <a:lnTo>
                    <a:pt x="255"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7743150" y="1895825"/>
              <a:ext cx="63225" cy="444400"/>
            </a:xfrm>
            <a:custGeom>
              <a:rect b="b" l="l" r="r" t="t"/>
              <a:pathLst>
                <a:path extrusionOk="0" fill="none" h="17776" w="2529">
                  <a:moveTo>
                    <a:pt x="2528" y="17776"/>
                  </a:moveTo>
                  <a:lnTo>
                    <a:pt x="0"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7825825" y="2375175"/>
              <a:ext cx="84300" cy="40575"/>
            </a:xfrm>
            <a:custGeom>
              <a:rect b="b" l="l" r="r" t="t"/>
              <a:pathLst>
                <a:path extrusionOk="0" fill="none" h="1623" w="3372">
                  <a:moveTo>
                    <a:pt x="3371" y="1623"/>
                  </a:moveTo>
                  <a:lnTo>
                    <a:pt x="1"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7810325" y="2367625"/>
              <a:ext cx="6775" cy="3225"/>
            </a:xfrm>
            <a:custGeom>
              <a:rect b="b" l="l" r="r" t="t"/>
              <a:pathLst>
                <a:path extrusionOk="0" fill="none" h="129" w="271">
                  <a:moveTo>
                    <a:pt x="271" y="128"/>
                  </a:moveTo>
                  <a:lnTo>
                    <a:pt x="0"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4" name="Google Shape;254;p1"/>
          <p:cNvSpPr/>
          <p:nvPr/>
        </p:nvSpPr>
        <p:spPr>
          <a:xfrm rot="-261">
            <a:off x="715106" y="4163007"/>
            <a:ext cx="811224" cy="445455"/>
          </a:xfrm>
          <a:custGeom>
            <a:rect b="b" l="l" r="r" t="t"/>
            <a:pathLst>
              <a:path extrusionOk="0" h="13551" w="24676">
                <a:moveTo>
                  <a:pt x="1527" y="1261"/>
                </a:moveTo>
                <a:lnTo>
                  <a:pt x="1527" y="1261"/>
                </a:lnTo>
                <a:cubicBezTo>
                  <a:pt x="5501" y="5045"/>
                  <a:pt x="10255" y="8129"/>
                  <a:pt x="15232" y="10610"/>
                </a:cubicBezTo>
                <a:cubicBezTo>
                  <a:pt x="15216" y="10610"/>
                  <a:pt x="15200" y="10625"/>
                  <a:pt x="15200" y="10641"/>
                </a:cubicBezTo>
                <a:cubicBezTo>
                  <a:pt x="14850" y="11230"/>
                  <a:pt x="14786" y="12184"/>
                  <a:pt x="15216" y="12756"/>
                </a:cubicBezTo>
                <a:cubicBezTo>
                  <a:pt x="12504" y="12668"/>
                  <a:pt x="9793" y="12605"/>
                  <a:pt x="7085" y="12605"/>
                </a:cubicBezTo>
                <a:cubicBezTo>
                  <a:pt x="5363" y="12605"/>
                  <a:pt x="3642" y="12630"/>
                  <a:pt x="1924" y="12692"/>
                </a:cubicBezTo>
                <a:cubicBezTo>
                  <a:pt x="1892" y="11579"/>
                  <a:pt x="1876" y="10451"/>
                  <a:pt x="1860" y="9338"/>
                </a:cubicBezTo>
                <a:lnTo>
                  <a:pt x="1860" y="9338"/>
                </a:lnTo>
                <a:cubicBezTo>
                  <a:pt x="3307" y="9830"/>
                  <a:pt x="4849" y="10578"/>
                  <a:pt x="4929" y="12327"/>
                </a:cubicBezTo>
                <a:cubicBezTo>
                  <a:pt x="4937" y="12438"/>
                  <a:pt x="5028" y="12494"/>
                  <a:pt x="5118" y="12494"/>
                </a:cubicBezTo>
                <a:cubicBezTo>
                  <a:pt x="5207" y="12494"/>
                  <a:pt x="5295" y="12438"/>
                  <a:pt x="5295" y="12327"/>
                </a:cubicBezTo>
                <a:cubicBezTo>
                  <a:pt x="5199" y="10562"/>
                  <a:pt x="3498" y="9369"/>
                  <a:pt x="1845" y="9115"/>
                </a:cubicBezTo>
                <a:cubicBezTo>
                  <a:pt x="1797" y="6492"/>
                  <a:pt x="1717" y="3868"/>
                  <a:pt x="1527" y="1261"/>
                </a:cubicBezTo>
                <a:close/>
                <a:moveTo>
                  <a:pt x="15486" y="10737"/>
                </a:moveTo>
                <a:cubicBezTo>
                  <a:pt x="17124" y="11548"/>
                  <a:pt x="18793" y="12295"/>
                  <a:pt x="20462" y="12978"/>
                </a:cubicBezTo>
                <a:cubicBezTo>
                  <a:pt x="18793" y="12899"/>
                  <a:pt x="17124" y="12819"/>
                  <a:pt x="15438" y="12772"/>
                </a:cubicBezTo>
                <a:lnTo>
                  <a:pt x="15454" y="12756"/>
                </a:lnTo>
                <a:cubicBezTo>
                  <a:pt x="15343" y="12438"/>
                  <a:pt x="15279" y="12088"/>
                  <a:pt x="15247" y="11754"/>
                </a:cubicBezTo>
                <a:cubicBezTo>
                  <a:pt x="15263" y="11404"/>
                  <a:pt x="15343" y="11071"/>
                  <a:pt x="15486" y="10769"/>
                </a:cubicBezTo>
                <a:cubicBezTo>
                  <a:pt x="15486" y="10753"/>
                  <a:pt x="15486" y="10737"/>
                  <a:pt x="15486" y="10737"/>
                </a:cubicBezTo>
                <a:close/>
                <a:moveTo>
                  <a:pt x="1360" y="1"/>
                </a:moveTo>
                <a:cubicBezTo>
                  <a:pt x="1316" y="1"/>
                  <a:pt x="1272" y="29"/>
                  <a:pt x="1272" y="84"/>
                </a:cubicBezTo>
                <a:cubicBezTo>
                  <a:pt x="1177" y="4282"/>
                  <a:pt x="1368" y="8511"/>
                  <a:pt x="1527" y="12708"/>
                </a:cubicBezTo>
                <a:cubicBezTo>
                  <a:pt x="1066" y="12724"/>
                  <a:pt x="604" y="12740"/>
                  <a:pt x="143" y="12772"/>
                </a:cubicBezTo>
                <a:cubicBezTo>
                  <a:pt x="0" y="12788"/>
                  <a:pt x="0" y="12978"/>
                  <a:pt x="143" y="12994"/>
                </a:cubicBezTo>
                <a:cubicBezTo>
                  <a:pt x="604" y="13010"/>
                  <a:pt x="1081" y="13026"/>
                  <a:pt x="1542" y="13026"/>
                </a:cubicBezTo>
                <a:lnTo>
                  <a:pt x="1542" y="13296"/>
                </a:lnTo>
                <a:cubicBezTo>
                  <a:pt x="1574" y="13384"/>
                  <a:pt x="1654" y="13428"/>
                  <a:pt x="1733" y="13428"/>
                </a:cubicBezTo>
                <a:cubicBezTo>
                  <a:pt x="1813" y="13428"/>
                  <a:pt x="1892" y="13384"/>
                  <a:pt x="1924" y="13296"/>
                </a:cubicBezTo>
                <a:lnTo>
                  <a:pt x="1924" y="13042"/>
                </a:lnTo>
                <a:cubicBezTo>
                  <a:pt x="9413" y="13217"/>
                  <a:pt x="16901" y="13185"/>
                  <a:pt x="24405" y="13551"/>
                </a:cubicBezTo>
                <a:cubicBezTo>
                  <a:pt x="24580" y="13551"/>
                  <a:pt x="24676" y="13265"/>
                  <a:pt x="24501" y="13185"/>
                </a:cubicBezTo>
                <a:cubicBezTo>
                  <a:pt x="24342" y="13106"/>
                  <a:pt x="24183" y="13042"/>
                  <a:pt x="24008" y="12994"/>
                </a:cubicBezTo>
                <a:cubicBezTo>
                  <a:pt x="23988" y="12985"/>
                  <a:pt x="23968" y="12980"/>
                  <a:pt x="23949" y="12980"/>
                </a:cubicBezTo>
                <a:cubicBezTo>
                  <a:pt x="23871" y="12980"/>
                  <a:pt x="23798" y="13049"/>
                  <a:pt x="23785" y="13137"/>
                </a:cubicBezTo>
                <a:lnTo>
                  <a:pt x="21130" y="13010"/>
                </a:lnTo>
                <a:cubicBezTo>
                  <a:pt x="21146" y="12915"/>
                  <a:pt x="21098" y="12819"/>
                  <a:pt x="21003" y="12788"/>
                </a:cubicBezTo>
                <a:cubicBezTo>
                  <a:pt x="17473" y="11373"/>
                  <a:pt x="14055" y="9671"/>
                  <a:pt x="10812" y="7684"/>
                </a:cubicBezTo>
                <a:cubicBezTo>
                  <a:pt x="7536" y="5697"/>
                  <a:pt x="4547" y="3375"/>
                  <a:pt x="1527" y="1022"/>
                </a:cubicBezTo>
                <a:lnTo>
                  <a:pt x="1511" y="1006"/>
                </a:lnTo>
                <a:cubicBezTo>
                  <a:pt x="1495" y="704"/>
                  <a:pt x="1479" y="386"/>
                  <a:pt x="1447" y="84"/>
                </a:cubicBezTo>
                <a:cubicBezTo>
                  <a:pt x="1447" y="29"/>
                  <a:pt x="1403" y="1"/>
                  <a:pt x="136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5" name="Google Shape;255;p1"/>
          <p:cNvGrpSpPr/>
          <p:nvPr/>
        </p:nvGrpSpPr>
        <p:grpSpPr>
          <a:xfrm>
            <a:off x="715104" y="530298"/>
            <a:ext cx="996359" cy="673706"/>
            <a:chOff x="98573" y="153603"/>
            <a:chExt cx="667354" cy="451243"/>
          </a:xfrm>
        </p:grpSpPr>
        <p:sp>
          <p:nvSpPr>
            <p:cNvPr id="256" name="Google Shape;256;p1"/>
            <p:cNvSpPr/>
            <p:nvPr/>
          </p:nvSpPr>
          <p:spPr>
            <a:xfrm rot="-899960">
              <a:off x="130032" y="218101"/>
              <a:ext cx="539784" cy="314166"/>
            </a:xfrm>
            <a:custGeom>
              <a:rect b="b" l="l" r="r" t="t"/>
              <a:pathLst>
                <a:path extrusionOk="0" h="12567" w="21592">
                  <a:moveTo>
                    <a:pt x="10764" y="881"/>
                  </a:moveTo>
                  <a:lnTo>
                    <a:pt x="10764" y="881"/>
                  </a:lnTo>
                  <a:cubicBezTo>
                    <a:pt x="10653" y="1740"/>
                    <a:pt x="10573" y="2598"/>
                    <a:pt x="10494" y="3473"/>
                  </a:cubicBezTo>
                  <a:cubicBezTo>
                    <a:pt x="9889" y="3345"/>
                    <a:pt x="9349" y="3043"/>
                    <a:pt x="8904" y="2630"/>
                  </a:cubicBezTo>
                  <a:cubicBezTo>
                    <a:pt x="9508" y="2042"/>
                    <a:pt x="10128" y="1453"/>
                    <a:pt x="10764" y="881"/>
                  </a:cubicBezTo>
                  <a:close/>
                  <a:moveTo>
                    <a:pt x="11002" y="722"/>
                  </a:moveTo>
                  <a:cubicBezTo>
                    <a:pt x="11495" y="1469"/>
                    <a:pt x="12036" y="2185"/>
                    <a:pt x="12592" y="2900"/>
                  </a:cubicBezTo>
                  <a:cubicBezTo>
                    <a:pt x="12131" y="3284"/>
                    <a:pt x="11551" y="3505"/>
                    <a:pt x="10953" y="3505"/>
                  </a:cubicBezTo>
                  <a:cubicBezTo>
                    <a:pt x="10933" y="3505"/>
                    <a:pt x="10912" y="3505"/>
                    <a:pt x="10891" y="3504"/>
                  </a:cubicBezTo>
                  <a:cubicBezTo>
                    <a:pt x="10939" y="2582"/>
                    <a:pt x="10970" y="1644"/>
                    <a:pt x="11002" y="722"/>
                  </a:cubicBezTo>
                  <a:close/>
                  <a:moveTo>
                    <a:pt x="11273" y="404"/>
                  </a:moveTo>
                  <a:cubicBezTo>
                    <a:pt x="14325" y="595"/>
                    <a:pt x="17314" y="1501"/>
                    <a:pt x="19143" y="4093"/>
                  </a:cubicBezTo>
                  <a:cubicBezTo>
                    <a:pt x="20478" y="6000"/>
                    <a:pt x="20860" y="8067"/>
                    <a:pt x="21003" y="10261"/>
                  </a:cubicBezTo>
                  <a:cubicBezTo>
                    <a:pt x="20975" y="10261"/>
                    <a:pt x="20959" y="10274"/>
                    <a:pt x="20945" y="10299"/>
                  </a:cubicBezTo>
                  <a:lnTo>
                    <a:pt x="20945" y="10299"/>
                  </a:lnTo>
                  <a:cubicBezTo>
                    <a:pt x="20747" y="10104"/>
                    <a:pt x="20485" y="9927"/>
                    <a:pt x="20506" y="9927"/>
                  </a:cubicBezTo>
                  <a:cubicBezTo>
                    <a:pt x="20507" y="9927"/>
                    <a:pt x="20508" y="9927"/>
                    <a:pt x="20510" y="9928"/>
                  </a:cubicBezTo>
                  <a:cubicBezTo>
                    <a:pt x="20335" y="9800"/>
                    <a:pt x="20144" y="9673"/>
                    <a:pt x="19969" y="9530"/>
                  </a:cubicBezTo>
                  <a:cubicBezTo>
                    <a:pt x="19413" y="9117"/>
                    <a:pt x="18856" y="8687"/>
                    <a:pt x="18316" y="8242"/>
                  </a:cubicBezTo>
                  <a:cubicBezTo>
                    <a:pt x="17410" y="7495"/>
                    <a:pt x="16567" y="6716"/>
                    <a:pt x="15740" y="5905"/>
                  </a:cubicBezTo>
                  <a:cubicBezTo>
                    <a:pt x="14071" y="4220"/>
                    <a:pt x="12545" y="2375"/>
                    <a:pt x="11225" y="404"/>
                  </a:cubicBezTo>
                  <a:close/>
                  <a:moveTo>
                    <a:pt x="10410" y="400"/>
                  </a:moveTo>
                  <a:cubicBezTo>
                    <a:pt x="10523" y="400"/>
                    <a:pt x="10635" y="401"/>
                    <a:pt x="10748" y="404"/>
                  </a:cubicBezTo>
                  <a:cubicBezTo>
                    <a:pt x="7314" y="3616"/>
                    <a:pt x="3927" y="6923"/>
                    <a:pt x="747" y="10420"/>
                  </a:cubicBezTo>
                  <a:cubicBezTo>
                    <a:pt x="922" y="7718"/>
                    <a:pt x="1383" y="5126"/>
                    <a:pt x="3387" y="3027"/>
                  </a:cubicBezTo>
                  <a:cubicBezTo>
                    <a:pt x="5199" y="1108"/>
                    <a:pt x="7829" y="400"/>
                    <a:pt x="10410" y="400"/>
                  </a:cubicBezTo>
                  <a:close/>
                  <a:moveTo>
                    <a:pt x="12783" y="3123"/>
                  </a:moveTo>
                  <a:cubicBezTo>
                    <a:pt x="13753" y="4363"/>
                    <a:pt x="14818" y="5524"/>
                    <a:pt x="15963" y="6636"/>
                  </a:cubicBezTo>
                  <a:cubicBezTo>
                    <a:pt x="16917" y="7543"/>
                    <a:pt x="17918" y="8417"/>
                    <a:pt x="18952" y="9228"/>
                  </a:cubicBezTo>
                  <a:cubicBezTo>
                    <a:pt x="19413" y="9578"/>
                    <a:pt x="19858" y="9928"/>
                    <a:pt x="20319" y="10246"/>
                  </a:cubicBezTo>
                  <a:cubicBezTo>
                    <a:pt x="20415" y="10309"/>
                    <a:pt x="20510" y="10389"/>
                    <a:pt x="20605" y="10468"/>
                  </a:cubicBezTo>
                  <a:cubicBezTo>
                    <a:pt x="18194" y="10579"/>
                    <a:pt x="15798" y="10674"/>
                    <a:pt x="13387" y="10706"/>
                  </a:cubicBezTo>
                  <a:lnTo>
                    <a:pt x="13387" y="10706"/>
                  </a:lnTo>
                  <a:lnTo>
                    <a:pt x="13387" y="10691"/>
                  </a:lnTo>
                  <a:cubicBezTo>
                    <a:pt x="13021" y="9546"/>
                    <a:pt x="11797" y="8544"/>
                    <a:pt x="10557" y="8544"/>
                  </a:cubicBezTo>
                  <a:cubicBezTo>
                    <a:pt x="10684" y="6970"/>
                    <a:pt x="10812" y="5380"/>
                    <a:pt x="10891" y="3806"/>
                  </a:cubicBezTo>
                  <a:cubicBezTo>
                    <a:pt x="11575" y="3806"/>
                    <a:pt x="12242" y="3552"/>
                    <a:pt x="12783" y="3123"/>
                  </a:cubicBezTo>
                  <a:close/>
                  <a:moveTo>
                    <a:pt x="8776" y="2741"/>
                  </a:moveTo>
                  <a:cubicBezTo>
                    <a:pt x="9174" y="3314"/>
                    <a:pt x="9794" y="3695"/>
                    <a:pt x="10478" y="3775"/>
                  </a:cubicBezTo>
                  <a:cubicBezTo>
                    <a:pt x="10271" y="6080"/>
                    <a:pt x="10144" y="8385"/>
                    <a:pt x="10032" y="10675"/>
                  </a:cubicBezTo>
                  <a:cubicBezTo>
                    <a:pt x="10032" y="10691"/>
                    <a:pt x="10032" y="10707"/>
                    <a:pt x="10032" y="10723"/>
                  </a:cubicBezTo>
                  <a:cubicBezTo>
                    <a:pt x="6996" y="10707"/>
                    <a:pt x="3959" y="10579"/>
                    <a:pt x="938" y="10532"/>
                  </a:cubicBezTo>
                  <a:cubicBezTo>
                    <a:pt x="3546" y="7924"/>
                    <a:pt x="6121" y="5301"/>
                    <a:pt x="8776" y="2741"/>
                  </a:cubicBezTo>
                  <a:close/>
                  <a:moveTo>
                    <a:pt x="10541" y="8751"/>
                  </a:moveTo>
                  <a:cubicBezTo>
                    <a:pt x="11718" y="9005"/>
                    <a:pt x="12576" y="9562"/>
                    <a:pt x="13117" y="10707"/>
                  </a:cubicBezTo>
                  <a:cubicBezTo>
                    <a:pt x="12386" y="10723"/>
                    <a:pt x="11670" y="10723"/>
                    <a:pt x="10939" y="10723"/>
                  </a:cubicBezTo>
                  <a:lnTo>
                    <a:pt x="10366" y="10723"/>
                  </a:lnTo>
                  <a:cubicBezTo>
                    <a:pt x="10366" y="10707"/>
                    <a:pt x="10382" y="10691"/>
                    <a:pt x="10382" y="10675"/>
                  </a:cubicBezTo>
                  <a:cubicBezTo>
                    <a:pt x="10430" y="10023"/>
                    <a:pt x="10494" y="9387"/>
                    <a:pt x="10541" y="8751"/>
                  </a:cubicBezTo>
                  <a:close/>
                  <a:moveTo>
                    <a:pt x="10536" y="1"/>
                  </a:moveTo>
                  <a:cubicBezTo>
                    <a:pt x="7361" y="1"/>
                    <a:pt x="4226" y="1086"/>
                    <a:pt x="2337" y="3743"/>
                  </a:cubicBezTo>
                  <a:cubicBezTo>
                    <a:pt x="652" y="6112"/>
                    <a:pt x="0" y="9419"/>
                    <a:pt x="509" y="12265"/>
                  </a:cubicBezTo>
                  <a:cubicBezTo>
                    <a:pt x="516" y="12305"/>
                    <a:pt x="545" y="12322"/>
                    <a:pt x="576" y="12322"/>
                  </a:cubicBezTo>
                  <a:cubicBezTo>
                    <a:pt x="620" y="12322"/>
                    <a:pt x="668" y="12288"/>
                    <a:pt x="668" y="12233"/>
                  </a:cubicBezTo>
                  <a:cubicBezTo>
                    <a:pt x="684" y="11756"/>
                    <a:pt x="716" y="11263"/>
                    <a:pt x="732" y="10770"/>
                  </a:cubicBezTo>
                  <a:cubicBezTo>
                    <a:pt x="3985" y="11071"/>
                    <a:pt x="7280" y="11196"/>
                    <a:pt x="10576" y="11196"/>
                  </a:cubicBezTo>
                  <a:cubicBezTo>
                    <a:pt x="14077" y="11196"/>
                    <a:pt x="17579" y="11055"/>
                    <a:pt x="21035" y="10834"/>
                  </a:cubicBezTo>
                  <a:cubicBezTo>
                    <a:pt x="21050" y="11358"/>
                    <a:pt x="21066" y="11899"/>
                    <a:pt x="21082" y="12424"/>
                  </a:cubicBezTo>
                  <a:cubicBezTo>
                    <a:pt x="21106" y="12519"/>
                    <a:pt x="21186" y="12567"/>
                    <a:pt x="21267" y="12567"/>
                  </a:cubicBezTo>
                  <a:cubicBezTo>
                    <a:pt x="21349" y="12567"/>
                    <a:pt x="21432" y="12519"/>
                    <a:pt x="21464" y="12424"/>
                  </a:cubicBezTo>
                  <a:cubicBezTo>
                    <a:pt x="21448" y="11883"/>
                    <a:pt x="21432" y="11343"/>
                    <a:pt x="21416" y="10802"/>
                  </a:cubicBezTo>
                  <a:cubicBezTo>
                    <a:pt x="21591" y="10738"/>
                    <a:pt x="21591" y="10452"/>
                    <a:pt x="21400" y="10436"/>
                  </a:cubicBezTo>
                  <a:cubicBezTo>
                    <a:pt x="21305" y="8656"/>
                    <a:pt x="21066" y="6954"/>
                    <a:pt x="20240" y="5269"/>
                  </a:cubicBezTo>
                  <a:cubicBezTo>
                    <a:pt x="19254" y="3234"/>
                    <a:pt x="17600" y="1612"/>
                    <a:pt x="15454" y="849"/>
                  </a:cubicBezTo>
                  <a:cubicBezTo>
                    <a:pt x="13925" y="308"/>
                    <a:pt x="12225" y="1"/>
                    <a:pt x="1053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rot="-899960">
              <a:off x="106077" y="546772"/>
              <a:ext cx="35949" cy="54348"/>
            </a:xfrm>
            <a:custGeom>
              <a:rect b="b" l="l" r="r" t="t"/>
              <a:pathLst>
                <a:path extrusionOk="0" h="2174" w="1438">
                  <a:moveTo>
                    <a:pt x="637" y="512"/>
                  </a:moveTo>
                  <a:cubicBezTo>
                    <a:pt x="716" y="766"/>
                    <a:pt x="796" y="1036"/>
                    <a:pt x="891" y="1307"/>
                  </a:cubicBezTo>
                  <a:cubicBezTo>
                    <a:pt x="748" y="1323"/>
                    <a:pt x="589" y="1338"/>
                    <a:pt x="430" y="1354"/>
                  </a:cubicBezTo>
                  <a:lnTo>
                    <a:pt x="478" y="1179"/>
                  </a:lnTo>
                  <a:cubicBezTo>
                    <a:pt x="510" y="957"/>
                    <a:pt x="573" y="734"/>
                    <a:pt x="637" y="512"/>
                  </a:cubicBezTo>
                  <a:close/>
                  <a:moveTo>
                    <a:pt x="691" y="0"/>
                  </a:moveTo>
                  <a:cubicBezTo>
                    <a:pt x="666" y="0"/>
                    <a:pt x="642" y="6"/>
                    <a:pt x="621" y="19"/>
                  </a:cubicBezTo>
                  <a:cubicBezTo>
                    <a:pt x="335" y="194"/>
                    <a:pt x="319" y="528"/>
                    <a:pt x="255" y="814"/>
                  </a:cubicBezTo>
                  <a:cubicBezTo>
                    <a:pt x="223" y="1020"/>
                    <a:pt x="176" y="1211"/>
                    <a:pt x="128" y="1402"/>
                  </a:cubicBezTo>
                  <a:lnTo>
                    <a:pt x="96" y="1402"/>
                  </a:lnTo>
                  <a:cubicBezTo>
                    <a:pt x="1" y="1418"/>
                    <a:pt x="17" y="1545"/>
                    <a:pt x="96" y="1577"/>
                  </a:cubicBezTo>
                  <a:cubicBezTo>
                    <a:pt x="65" y="1736"/>
                    <a:pt x="33" y="1911"/>
                    <a:pt x="17" y="2086"/>
                  </a:cubicBezTo>
                  <a:cubicBezTo>
                    <a:pt x="17" y="2146"/>
                    <a:pt x="64" y="2174"/>
                    <a:pt x="111" y="2174"/>
                  </a:cubicBezTo>
                  <a:cubicBezTo>
                    <a:pt x="152" y="2174"/>
                    <a:pt x="193" y="2154"/>
                    <a:pt x="208" y="2118"/>
                  </a:cubicBezTo>
                  <a:cubicBezTo>
                    <a:pt x="271" y="1943"/>
                    <a:pt x="319" y="1752"/>
                    <a:pt x="367" y="1577"/>
                  </a:cubicBezTo>
                  <a:cubicBezTo>
                    <a:pt x="573" y="1577"/>
                    <a:pt x="780" y="1577"/>
                    <a:pt x="987" y="1561"/>
                  </a:cubicBezTo>
                  <a:cubicBezTo>
                    <a:pt x="1034" y="1688"/>
                    <a:pt x="1082" y="1815"/>
                    <a:pt x="1146" y="1959"/>
                  </a:cubicBezTo>
                  <a:cubicBezTo>
                    <a:pt x="1167" y="2000"/>
                    <a:pt x="1206" y="2018"/>
                    <a:pt x="1249" y="2018"/>
                  </a:cubicBezTo>
                  <a:cubicBezTo>
                    <a:pt x="1337" y="2018"/>
                    <a:pt x="1437" y="1943"/>
                    <a:pt x="1416" y="1847"/>
                  </a:cubicBezTo>
                  <a:cubicBezTo>
                    <a:pt x="1273" y="1259"/>
                    <a:pt x="1082" y="687"/>
                    <a:pt x="859" y="130"/>
                  </a:cubicBezTo>
                  <a:cubicBezTo>
                    <a:pt x="836" y="48"/>
                    <a:pt x="760" y="0"/>
                    <a:pt x="691"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258" name="Google Shape;258;p1"/>
            <p:cNvSpPr/>
            <p:nvPr/>
          </p:nvSpPr>
          <p:spPr>
            <a:xfrm rot="-899960">
              <a:off x="350585" y="161763"/>
              <a:ext cx="40049" cy="38149"/>
            </a:xfrm>
            <a:custGeom>
              <a:rect b="b" l="l" r="r" t="t"/>
              <a:pathLst>
                <a:path extrusionOk="0" h="1526" w="1602">
                  <a:moveTo>
                    <a:pt x="781" y="0"/>
                  </a:moveTo>
                  <a:cubicBezTo>
                    <a:pt x="381" y="0"/>
                    <a:pt x="1" y="470"/>
                    <a:pt x="65" y="868"/>
                  </a:cubicBezTo>
                  <a:cubicBezTo>
                    <a:pt x="126" y="1319"/>
                    <a:pt x="479" y="1525"/>
                    <a:pt x="863" y="1525"/>
                  </a:cubicBezTo>
                  <a:cubicBezTo>
                    <a:pt x="1073" y="1525"/>
                    <a:pt x="1294" y="1463"/>
                    <a:pt x="1480" y="1345"/>
                  </a:cubicBezTo>
                  <a:cubicBezTo>
                    <a:pt x="1602" y="1253"/>
                    <a:pt x="1533" y="1073"/>
                    <a:pt x="1387" y="1073"/>
                  </a:cubicBezTo>
                  <a:cubicBezTo>
                    <a:pt x="1381" y="1073"/>
                    <a:pt x="1375" y="1074"/>
                    <a:pt x="1368" y="1074"/>
                  </a:cubicBezTo>
                  <a:cubicBezTo>
                    <a:pt x="1193" y="1115"/>
                    <a:pt x="1007" y="1212"/>
                    <a:pt x="819" y="1212"/>
                  </a:cubicBezTo>
                  <a:cubicBezTo>
                    <a:pt x="785" y="1212"/>
                    <a:pt x="751" y="1209"/>
                    <a:pt x="717" y="1201"/>
                  </a:cubicBezTo>
                  <a:cubicBezTo>
                    <a:pt x="558" y="1154"/>
                    <a:pt x="414" y="1027"/>
                    <a:pt x="383" y="868"/>
                  </a:cubicBezTo>
                  <a:cubicBezTo>
                    <a:pt x="335" y="677"/>
                    <a:pt x="399" y="502"/>
                    <a:pt x="558" y="391"/>
                  </a:cubicBezTo>
                  <a:cubicBezTo>
                    <a:pt x="677" y="324"/>
                    <a:pt x="807" y="291"/>
                    <a:pt x="939" y="291"/>
                  </a:cubicBezTo>
                  <a:cubicBezTo>
                    <a:pt x="966" y="291"/>
                    <a:pt x="992" y="293"/>
                    <a:pt x="1019" y="295"/>
                  </a:cubicBezTo>
                  <a:cubicBezTo>
                    <a:pt x="1130" y="295"/>
                    <a:pt x="1162" y="152"/>
                    <a:pt x="1066" y="89"/>
                  </a:cubicBezTo>
                  <a:cubicBezTo>
                    <a:pt x="974" y="27"/>
                    <a:pt x="877" y="0"/>
                    <a:pt x="781"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rot="-899960">
              <a:off x="722508" y="383479"/>
              <a:ext cx="36974" cy="54673"/>
            </a:xfrm>
            <a:custGeom>
              <a:rect b="b" l="l" r="r" t="t"/>
              <a:pathLst>
                <a:path extrusionOk="0" h="2187" w="1479">
                  <a:moveTo>
                    <a:pt x="688" y="292"/>
                  </a:moveTo>
                  <a:cubicBezTo>
                    <a:pt x="775" y="292"/>
                    <a:pt x="859" y="321"/>
                    <a:pt x="922" y="391"/>
                  </a:cubicBezTo>
                  <a:cubicBezTo>
                    <a:pt x="1129" y="613"/>
                    <a:pt x="557" y="788"/>
                    <a:pt x="398" y="884"/>
                  </a:cubicBezTo>
                  <a:cubicBezTo>
                    <a:pt x="366" y="899"/>
                    <a:pt x="350" y="915"/>
                    <a:pt x="334" y="931"/>
                  </a:cubicBezTo>
                  <a:cubicBezTo>
                    <a:pt x="334" y="772"/>
                    <a:pt x="318" y="613"/>
                    <a:pt x="318" y="454"/>
                  </a:cubicBezTo>
                  <a:cubicBezTo>
                    <a:pt x="414" y="359"/>
                    <a:pt x="555" y="292"/>
                    <a:pt x="688" y="292"/>
                  </a:cubicBezTo>
                  <a:close/>
                  <a:moveTo>
                    <a:pt x="334" y="1138"/>
                  </a:moveTo>
                  <a:cubicBezTo>
                    <a:pt x="366" y="1186"/>
                    <a:pt x="413" y="1201"/>
                    <a:pt x="461" y="1201"/>
                  </a:cubicBezTo>
                  <a:cubicBezTo>
                    <a:pt x="500" y="1199"/>
                    <a:pt x="541" y="1197"/>
                    <a:pt x="582" y="1197"/>
                  </a:cubicBezTo>
                  <a:cubicBezTo>
                    <a:pt x="814" y="1197"/>
                    <a:pt x="1065" y="1250"/>
                    <a:pt x="1065" y="1519"/>
                  </a:cubicBezTo>
                  <a:cubicBezTo>
                    <a:pt x="1077" y="1782"/>
                    <a:pt x="851" y="1840"/>
                    <a:pt x="611" y="1840"/>
                  </a:cubicBezTo>
                  <a:cubicBezTo>
                    <a:pt x="516" y="1840"/>
                    <a:pt x="419" y="1831"/>
                    <a:pt x="334" y="1822"/>
                  </a:cubicBezTo>
                  <a:cubicBezTo>
                    <a:pt x="334" y="1806"/>
                    <a:pt x="334" y="1790"/>
                    <a:pt x="334" y="1774"/>
                  </a:cubicBezTo>
                  <a:lnTo>
                    <a:pt x="334" y="1138"/>
                  </a:lnTo>
                  <a:close/>
                  <a:moveTo>
                    <a:pt x="753" y="1"/>
                  </a:moveTo>
                  <a:cubicBezTo>
                    <a:pt x="560" y="1"/>
                    <a:pt x="367" y="62"/>
                    <a:pt x="207" y="184"/>
                  </a:cubicBezTo>
                  <a:cubicBezTo>
                    <a:pt x="143" y="184"/>
                    <a:pt x="80" y="232"/>
                    <a:pt x="80" y="295"/>
                  </a:cubicBezTo>
                  <a:cubicBezTo>
                    <a:pt x="32" y="788"/>
                    <a:pt x="16" y="1281"/>
                    <a:pt x="32" y="1774"/>
                  </a:cubicBezTo>
                  <a:cubicBezTo>
                    <a:pt x="32" y="1806"/>
                    <a:pt x="48" y="1837"/>
                    <a:pt x="80" y="1869"/>
                  </a:cubicBezTo>
                  <a:cubicBezTo>
                    <a:pt x="0" y="1965"/>
                    <a:pt x="16" y="2140"/>
                    <a:pt x="159" y="2155"/>
                  </a:cubicBezTo>
                  <a:cubicBezTo>
                    <a:pt x="270" y="2174"/>
                    <a:pt x="398" y="2186"/>
                    <a:pt x="529" y="2186"/>
                  </a:cubicBezTo>
                  <a:cubicBezTo>
                    <a:pt x="959" y="2186"/>
                    <a:pt x="1426" y="2051"/>
                    <a:pt x="1463" y="1551"/>
                  </a:cubicBezTo>
                  <a:cubicBezTo>
                    <a:pt x="1479" y="1249"/>
                    <a:pt x="1288" y="995"/>
                    <a:pt x="1002" y="931"/>
                  </a:cubicBezTo>
                  <a:cubicBezTo>
                    <a:pt x="1113" y="868"/>
                    <a:pt x="1193" y="772"/>
                    <a:pt x="1256" y="677"/>
                  </a:cubicBezTo>
                  <a:cubicBezTo>
                    <a:pt x="1367" y="470"/>
                    <a:pt x="1320" y="232"/>
                    <a:pt x="1145" y="89"/>
                  </a:cubicBezTo>
                  <a:cubicBezTo>
                    <a:pt x="1021" y="30"/>
                    <a:pt x="887" y="1"/>
                    <a:pt x="753"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 name="Google Shape;260;p1"/>
          <p:cNvGrpSpPr/>
          <p:nvPr/>
        </p:nvGrpSpPr>
        <p:grpSpPr>
          <a:xfrm>
            <a:off x="1443456" y="3700038"/>
            <a:ext cx="531850" cy="74350"/>
            <a:chOff x="5845850" y="4272900"/>
            <a:chExt cx="531850" cy="74350"/>
          </a:xfrm>
        </p:grpSpPr>
        <p:sp>
          <p:nvSpPr>
            <p:cNvPr id="261" name="Google Shape;261;p1"/>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
          <p:cNvGrpSpPr/>
          <p:nvPr/>
        </p:nvGrpSpPr>
        <p:grpSpPr>
          <a:xfrm rot="10800000">
            <a:off x="7168694" y="3700050"/>
            <a:ext cx="531850" cy="74350"/>
            <a:chOff x="5845850" y="4272900"/>
            <a:chExt cx="531850" cy="74350"/>
          </a:xfrm>
        </p:grpSpPr>
        <p:sp>
          <p:nvSpPr>
            <p:cNvPr id="264" name="Google Shape;264;p1"/>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6" name="Google Shape;266;p1"/>
          <p:cNvCxnSpPr/>
          <p:nvPr/>
        </p:nvCxnSpPr>
        <p:spPr>
          <a:xfrm>
            <a:off x="1726525" y="1902775"/>
            <a:ext cx="5743500" cy="0"/>
          </a:xfrm>
          <a:prstGeom prst="straightConnector1">
            <a:avLst/>
          </a:prstGeom>
          <a:noFill/>
          <a:ln cap="rnd" cmpd="sng" w="28575">
            <a:solidFill>
              <a:schemeClr val="dk2"/>
            </a:solidFill>
            <a:prstDash val="solid"/>
            <a:round/>
            <a:headEnd len="sm" w="sm" type="none"/>
            <a:tailEnd len="sm" w="sm" type="none"/>
          </a:ln>
        </p:spPr>
      </p:cxnSp>
      <p:sp>
        <p:nvSpPr>
          <p:cNvPr id="267" name="Google Shape;267;p1"/>
          <p:cNvSpPr/>
          <p:nvPr/>
        </p:nvSpPr>
        <p:spPr>
          <a:xfrm>
            <a:off x="2151900" y="3491550"/>
            <a:ext cx="4840200" cy="4455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Nunito"/>
              <a:ea typeface="Nunito"/>
              <a:cs typeface="Nunito"/>
              <a:sym typeface="Nunito"/>
            </a:endParaRPr>
          </a:p>
        </p:txBody>
      </p:sp>
      <p:sp>
        <p:nvSpPr>
          <p:cNvPr id="268" name="Google Shape;268;p1"/>
          <p:cNvSpPr txBox="1"/>
          <p:nvPr>
            <p:ph idx="1" type="subTitle"/>
          </p:nvPr>
        </p:nvSpPr>
        <p:spPr>
          <a:xfrm>
            <a:off x="2218950" y="3582700"/>
            <a:ext cx="4706100" cy="26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GROUP 13</a:t>
            </a:r>
            <a:endParaRPr/>
          </a:p>
        </p:txBody>
      </p:sp>
      <p:sp>
        <p:nvSpPr>
          <p:cNvPr id="269" name="Google Shape;269;p1"/>
          <p:cNvSpPr txBox="1"/>
          <p:nvPr>
            <p:ph idx="2" type="subTitle"/>
          </p:nvPr>
        </p:nvSpPr>
        <p:spPr>
          <a:xfrm>
            <a:off x="1700250" y="1496600"/>
            <a:ext cx="5743500" cy="26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MATH SUBJECT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g1a48c135093_0_4"/>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2500"/>
              <a:t>Special Right </a:t>
            </a:r>
            <a:r>
              <a:rPr lang="en" sz="2500"/>
              <a:t>Trigonometry</a:t>
            </a:r>
            <a:r>
              <a:rPr lang="en" sz="2500"/>
              <a:t> value</a:t>
            </a:r>
            <a:endParaRPr sz="2500"/>
          </a:p>
        </p:txBody>
      </p:sp>
      <p:sp>
        <p:nvSpPr>
          <p:cNvPr id="650" name="Google Shape;650;g1a48c135093_0_4"/>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651" name="Google Shape;651;g1a48c135093_0_4">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g1a48c135093_0_4"/>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653" name="Google Shape;653;g1a48c135093_0_4">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4" name="Google Shape;654;g1a48c135093_0_4"/>
          <p:cNvGrpSpPr/>
          <p:nvPr/>
        </p:nvGrpSpPr>
        <p:grpSpPr>
          <a:xfrm rot="-900256">
            <a:off x="810530" y="4044513"/>
            <a:ext cx="330743" cy="529753"/>
            <a:chOff x="7559525" y="1878350"/>
            <a:chExt cx="375225" cy="601000"/>
          </a:xfrm>
        </p:grpSpPr>
        <p:sp>
          <p:nvSpPr>
            <p:cNvPr id="655" name="Google Shape;655;g1a48c135093_0_4"/>
            <p:cNvSpPr/>
            <p:nvPr/>
          </p:nvSpPr>
          <p:spPr>
            <a:xfrm>
              <a:off x="7559525" y="1878350"/>
              <a:ext cx="181275" cy="601000"/>
            </a:xfrm>
            <a:custGeom>
              <a:rect b="b" l="l" r="r" t="t"/>
              <a:pathLst>
                <a:path extrusionOk="0" fill="none" h="24040" w="7251">
                  <a:moveTo>
                    <a:pt x="0" y="21368"/>
                  </a:moveTo>
                  <a:lnTo>
                    <a:pt x="7250" y="0"/>
                  </a:lnTo>
                  <a:lnTo>
                    <a:pt x="6360" y="24040"/>
                  </a:ln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g1a48c135093_0_4"/>
            <p:cNvSpPr/>
            <p:nvPr/>
          </p:nvSpPr>
          <p:spPr>
            <a:xfrm>
              <a:off x="7718500" y="1878350"/>
              <a:ext cx="216250" cy="601000"/>
            </a:xfrm>
            <a:custGeom>
              <a:rect b="b" l="l" r="r" t="t"/>
              <a:pathLst>
                <a:path extrusionOk="0" fill="none" h="24040" w="8650">
                  <a:moveTo>
                    <a:pt x="891" y="0"/>
                  </a:moveTo>
                  <a:lnTo>
                    <a:pt x="8650" y="21957"/>
                  </a:lnTo>
                  <a:lnTo>
                    <a:pt x="1" y="2404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g1a48c135093_0_4"/>
            <p:cNvSpPr/>
            <p:nvPr/>
          </p:nvSpPr>
          <p:spPr>
            <a:xfrm>
              <a:off x="7559525" y="2410950"/>
              <a:ext cx="7175" cy="1625"/>
            </a:xfrm>
            <a:custGeom>
              <a:rect b="b" l="l" r="r" t="t"/>
              <a:pathLst>
                <a:path extrusionOk="0" fill="none" h="65" w="287">
                  <a:moveTo>
                    <a:pt x="0" y="64"/>
                  </a:moveTo>
                  <a:lnTo>
                    <a:pt x="286"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g1a48c135093_0_4"/>
            <p:cNvSpPr/>
            <p:nvPr/>
          </p:nvSpPr>
          <p:spPr>
            <a:xfrm>
              <a:off x="7587350" y="2370825"/>
              <a:ext cx="205500" cy="36575"/>
            </a:xfrm>
            <a:custGeom>
              <a:rect b="b" l="l" r="r" t="t"/>
              <a:pathLst>
                <a:path extrusionOk="0" fill="none" h="1463" w="8220">
                  <a:moveTo>
                    <a:pt x="0" y="1463"/>
                  </a:moveTo>
                  <a:lnTo>
                    <a:pt x="8220" y="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1a48c135093_0_4"/>
            <p:cNvSpPr/>
            <p:nvPr/>
          </p:nvSpPr>
          <p:spPr>
            <a:xfrm>
              <a:off x="7803175" y="2360475"/>
              <a:ext cx="7175" cy="8375"/>
            </a:xfrm>
            <a:custGeom>
              <a:rect b="b" l="l" r="r" t="t"/>
              <a:pathLst>
                <a:path extrusionOk="0" fill="none" h="335" w="287">
                  <a:moveTo>
                    <a:pt x="0" y="335"/>
                  </a:moveTo>
                  <a:lnTo>
                    <a:pt x="286" y="287"/>
                  </a:lnTo>
                  <a:lnTo>
                    <a:pt x="255"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1a48c135093_0_4"/>
            <p:cNvSpPr/>
            <p:nvPr/>
          </p:nvSpPr>
          <p:spPr>
            <a:xfrm>
              <a:off x="7743150" y="1895825"/>
              <a:ext cx="63225" cy="444400"/>
            </a:xfrm>
            <a:custGeom>
              <a:rect b="b" l="l" r="r" t="t"/>
              <a:pathLst>
                <a:path extrusionOk="0" fill="none" h="17776" w="2529">
                  <a:moveTo>
                    <a:pt x="2528" y="17776"/>
                  </a:moveTo>
                  <a:lnTo>
                    <a:pt x="0"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g1a48c135093_0_4"/>
            <p:cNvSpPr/>
            <p:nvPr/>
          </p:nvSpPr>
          <p:spPr>
            <a:xfrm>
              <a:off x="7825825" y="2375175"/>
              <a:ext cx="84300" cy="40575"/>
            </a:xfrm>
            <a:custGeom>
              <a:rect b="b" l="l" r="r" t="t"/>
              <a:pathLst>
                <a:path extrusionOk="0" fill="none" h="1623" w="3372">
                  <a:moveTo>
                    <a:pt x="3371" y="1623"/>
                  </a:moveTo>
                  <a:lnTo>
                    <a:pt x="1"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1a48c135093_0_4"/>
            <p:cNvSpPr/>
            <p:nvPr/>
          </p:nvSpPr>
          <p:spPr>
            <a:xfrm>
              <a:off x="7810325" y="2367625"/>
              <a:ext cx="6775" cy="3225"/>
            </a:xfrm>
            <a:custGeom>
              <a:rect b="b" l="l" r="r" t="t"/>
              <a:pathLst>
                <a:path extrusionOk="0" fill="none" h="129" w="271">
                  <a:moveTo>
                    <a:pt x="271" y="128"/>
                  </a:moveTo>
                  <a:lnTo>
                    <a:pt x="0"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63" name="Google Shape;663;g1a48c135093_0_4"/>
          <p:cNvCxnSpPr/>
          <p:nvPr/>
        </p:nvCxnSpPr>
        <p:spPr>
          <a:xfrm>
            <a:off x="1948900" y="1131400"/>
            <a:ext cx="5264100" cy="0"/>
          </a:xfrm>
          <a:prstGeom prst="straightConnector1">
            <a:avLst/>
          </a:prstGeom>
          <a:noFill/>
          <a:ln cap="rnd" cmpd="sng" w="28575">
            <a:solidFill>
              <a:schemeClr val="dk2"/>
            </a:solidFill>
            <a:prstDash val="solid"/>
            <a:round/>
            <a:headEnd len="sm" w="sm" type="none"/>
            <a:tailEnd len="sm" w="sm" type="none"/>
          </a:ln>
        </p:spPr>
      </p:cxnSp>
      <p:grpSp>
        <p:nvGrpSpPr>
          <p:cNvPr id="664" name="Google Shape;664;g1a48c135093_0_4"/>
          <p:cNvGrpSpPr/>
          <p:nvPr/>
        </p:nvGrpSpPr>
        <p:grpSpPr>
          <a:xfrm>
            <a:off x="8538751" y="1051020"/>
            <a:ext cx="197020" cy="342595"/>
            <a:chOff x="6650350" y="4498275"/>
            <a:chExt cx="263150" cy="457525"/>
          </a:xfrm>
        </p:grpSpPr>
        <p:sp>
          <p:nvSpPr>
            <p:cNvPr id="665" name="Google Shape;665;g1a48c135093_0_4"/>
            <p:cNvSpPr/>
            <p:nvPr/>
          </p:nvSpPr>
          <p:spPr>
            <a:xfrm>
              <a:off x="6753700" y="4502650"/>
              <a:ext cx="19500" cy="301300"/>
            </a:xfrm>
            <a:custGeom>
              <a:rect b="b" l="l" r="r" t="t"/>
              <a:pathLst>
                <a:path extrusionOk="0" h="12052" w="780">
                  <a:moveTo>
                    <a:pt x="589" y="80"/>
                  </a:moveTo>
                  <a:cubicBezTo>
                    <a:pt x="589" y="80"/>
                    <a:pt x="573" y="96"/>
                    <a:pt x="557" y="128"/>
                  </a:cubicBezTo>
                  <a:cubicBezTo>
                    <a:pt x="557" y="207"/>
                    <a:pt x="509" y="318"/>
                    <a:pt x="493" y="477"/>
                  </a:cubicBezTo>
                  <a:cubicBezTo>
                    <a:pt x="446" y="859"/>
                    <a:pt x="446" y="1447"/>
                    <a:pt x="398" y="2051"/>
                  </a:cubicBezTo>
                  <a:cubicBezTo>
                    <a:pt x="334" y="3101"/>
                    <a:pt x="271" y="4214"/>
                    <a:pt x="255" y="4420"/>
                  </a:cubicBezTo>
                  <a:cubicBezTo>
                    <a:pt x="175" y="5676"/>
                    <a:pt x="112" y="6932"/>
                    <a:pt x="80" y="8204"/>
                  </a:cubicBezTo>
                  <a:cubicBezTo>
                    <a:pt x="48" y="8697"/>
                    <a:pt x="32" y="9206"/>
                    <a:pt x="16" y="9699"/>
                  </a:cubicBezTo>
                  <a:cubicBezTo>
                    <a:pt x="16" y="10462"/>
                    <a:pt x="16" y="11209"/>
                    <a:pt x="0" y="11972"/>
                  </a:cubicBezTo>
                  <a:cubicBezTo>
                    <a:pt x="0" y="12020"/>
                    <a:pt x="32" y="12052"/>
                    <a:pt x="80" y="12052"/>
                  </a:cubicBezTo>
                  <a:cubicBezTo>
                    <a:pt x="112" y="12052"/>
                    <a:pt x="159" y="12020"/>
                    <a:pt x="159" y="11972"/>
                  </a:cubicBezTo>
                  <a:cubicBezTo>
                    <a:pt x="223" y="11225"/>
                    <a:pt x="287" y="10478"/>
                    <a:pt x="334" y="9715"/>
                  </a:cubicBezTo>
                  <a:cubicBezTo>
                    <a:pt x="430" y="7966"/>
                    <a:pt x="477" y="6201"/>
                    <a:pt x="605" y="4452"/>
                  </a:cubicBezTo>
                  <a:cubicBezTo>
                    <a:pt x="620" y="4150"/>
                    <a:pt x="764" y="2115"/>
                    <a:pt x="779" y="922"/>
                  </a:cubicBezTo>
                  <a:cubicBezTo>
                    <a:pt x="779" y="748"/>
                    <a:pt x="779" y="573"/>
                    <a:pt x="764" y="382"/>
                  </a:cubicBezTo>
                  <a:cubicBezTo>
                    <a:pt x="716" y="128"/>
                    <a:pt x="620" y="0"/>
                    <a:pt x="589" y="16"/>
                  </a:cubicBezTo>
                  <a:cubicBezTo>
                    <a:pt x="541" y="16"/>
                    <a:pt x="541" y="80"/>
                    <a:pt x="589" y="8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g1a48c135093_0_4"/>
            <p:cNvSpPr/>
            <p:nvPr/>
          </p:nvSpPr>
          <p:spPr>
            <a:xfrm>
              <a:off x="6684525" y="4796375"/>
              <a:ext cx="228975" cy="157425"/>
            </a:xfrm>
            <a:custGeom>
              <a:rect b="b" l="l" r="r" t="t"/>
              <a:pathLst>
                <a:path extrusionOk="0" h="6297" w="9159">
                  <a:moveTo>
                    <a:pt x="8475" y="1161"/>
                  </a:moveTo>
                  <a:cubicBezTo>
                    <a:pt x="8459" y="1193"/>
                    <a:pt x="8443" y="1225"/>
                    <a:pt x="8412" y="1257"/>
                  </a:cubicBezTo>
                  <a:cubicBezTo>
                    <a:pt x="7871" y="1845"/>
                    <a:pt x="5931" y="4421"/>
                    <a:pt x="5120" y="5486"/>
                  </a:cubicBezTo>
                  <a:cubicBezTo>
                    <a:pt x="5025" y="5597"/>
                    <a:pt x="4946" y="5693"/>
                    <a:pt x="4882" y="5772"/>
                  </a:cubicBezTo>
                  <a:lnTo>
                    <a:pt x="4850" y="5740"/>
                  </a:lnTo>
                  <a:cubicBezTo>
                    <a:pt x="4516" y="5375"/>
                    <a:pt x="3849" y="4564"/>
                    <a:pt x="3165" y="3673"/>
                  </a:cubicBezTo>
                  <a:cubicBezTo>
                    <a:pt x="2211" y="2449"/>
                    <a:pt x="1162" y="1066"/>
                    <a:pt x="700" y="430"/>
                  </a:cubicBezTo>
                  <a:lnTo>
                    <a:pt x="1909" y="478"/>
                  </a:lnTo>
                  <a:lnTo>
                    <a:pt x="2704" y="478"/>
                  </a:lnTo>
                  <a:cubicBezTo>
                    <a:pt x="2751" y="478"/>
                    <a:pt x="2847" y="366"/>
                    <a:pt x="2895" y="414"/>
                  </a:cubicBezTo>
                  <a:cubicBezTo>
                    <a:pt x="2926" y="478"/>
                    <a:pt x="2990" y="382"/>
                    <a:pt x="2974" y="303"/>
                  </a:cubicBezTo>
                  <a:cubicBezTo>
                    <a:pt x="2974" y="319"/>
                    <a:pt x="2990" y="319"/>
                    <a:pt x="2990" y="303"/>
                  </a:cubicBezTo>
                  <a:cubicBezTo>
                    <a:pt x="3006" y="303"/>
                    <a:pt x="3022" y="287"/>
                    <a:pt x="3022" y="271"/>
                  </a:cubicBezTo>
                  <a:cubicBezTo>
                    <a:pt x="3069" y="207"/>
                    <a:pt x="3022" y="192"/>
                    <a:pt x="2958" y="160"/>
                  </a:cubicBezTo>
                  <a:cubicBezTo>
                    <a:pt x="2895" y="144"/>
                    <a:pt x="2783" y="160"/>
                    <a:pt x="2720" y="144"/>
                  </a:cubicBezTo>
                  <a:lnTo>
                    <a:pt x="1925" y="80"/>
                  </a:lnTo>
                  <a:lnTo>
                    <a:pt x="287" y="17"/>
                  </a:lnTo>
                  <a:cubicBezTo>
                    <a:pt x="112" y="1"/>
                    <a:pt x="1" y="192"/>
                    <a:pt x="112" y="335"/>
                  </a:cubicBezTo>
                  <a:cubicBezTo>
                    <a:pt x="112" y="335"/>
                    <a:pt x="2370" y="3387"/>
                    <a:pt x="3737" y="5104"/>
                  </a:cubicBezTo>
                  <a:cubicBezTo>
                    <a:pt x="4023" y="5470"/>
                    <a:pt x="4325" y="5820"/>
                    <a:pt x="4643" y="6138"/>
                  </a:cubicBezTo>
                  <a:cubicBezTo>
                    <a:pt x="4707" y="6217"/>
                    <a:pt x="4802" y="6265"/>
                    <a:pt x="4898" y="6297"/>
                  </a:cubicBezTo>
                  <a:cubicBezTo>
                    <a:pt x="4977" y="6281"/>
                    <a:pt x="5057" y="6233"/>
                    <a:pt x="5120" y="6170"/>
                  </a:cubicBezTo>
                  <a:cubicBezTo>
                    <a:pt x="5168" y="6106"/>
                    <a:pt x="5295" y="5947"/>
                    <a:pt x="5454" y="5740"/>
                  </a:cubicBezTo>
                  <a:cubicBezTo>
                    <a:pt x="6265" y="4691"/>
                    <a:pt x="8189" y="2131"/>
                    <a:pt x="8730" y="1559"/>
                  </a:cubicBezTo>
                  <a:cubicBezTo>
                    <a:pt x="8857" y="1448"/>
                    <a:pt x="8968" y="1336"/>
                    <a:pt x="9063" y="1209"/>
                  </a:cubicBezTo>
                  <a:cubicBezTo>
                    <a:pt x="9127" y="1130"/>
                    <a:pt x="9159" y="1050"/>
                    <a:pt x="9143" y="955"/>
                  </a:cubicBezTo>
                  <a:cubicBezTo>
                    <a:pt x="9127" y="843"/>
                    <a:pt x="9047" y="764"/>
                    <a:pt x="8936" y="748"/>
                  </a:cubicBezTo>
                  <a:lnTo>
                    <a:pt x="8745" y="732"/>
                  </a:lnTo>
                  <a:cubicBezTo>
                    <a:pt x="8268" y="653"/>
                    <a:pt x="7791" y="589"/>
                    <a:pt x="7299" y="557"/>
                  </a:cubicBezTo>
                  <a:cubicBezTo>
                    <a:pt x="7187" y="557"/>
                    <a:pt x="7060" y="573"/>
                    <a:pt x="6933" y="573"/>
                  </a:cubicBezTo>
                  <a:cubicBezTo>
                    <a:pt x="6838" y="557"/>
                    <a:pt x="6758" y="621"/>
                    <a:pt x="6742" y="732"/>
                  </a:cubicBezTo>
                  <a:cubicBezTo>
                    <a:pt x="6726" y="828"/>
                    <a:pt x="6790" y="907"/>
                    <a:pt x="6885" y="923"/>
                  </a:cubicBezTo>
                  <a:cubicBezTo>
                    <a:pt x="7012" y="955"/>
                    <a:pt x="7124" y="987"/>
                    <a:pt x="7251" y="1018"/>
                  </a:cubicBezTo>
                  <a:cubicBezTo>
                    <a:pt x="7648" y="1082"/>
                    <a:pt x="8062" y="1130"/>
                    <a:pt x="8475" y="116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g1a48c135093_0_4"/>
            <p:cNvSpPr/>
            <p:nvPr/>
          </p:nvSpPr>
          <p:spPr>
            <a:xfrm>
              <a:off x="6853475" y="4517350"/>
              <a:ext cx="49300" cy="304500"/>
            </a:xfrm>
            <a:custGeom>
              <a:rect b="b" l="l" r="r" t="t"/>
              <a:pathLst>
                <a:path extrusionOk="0" h="12180" w="1972">
                  <a:moveTo>
                    <a:pt x="143" y="11941"/>
                  </a:moveTo>
                  <a:cubicBezTo>
                    <a:pt x="127" y="11941"/>
                    <a:pt x="127" y="11941"/>
                    <a:pt x="127" y="11925"/>
                  </a:cubicBezTo>
                  <a:cubicBezTo>
                    <a:pt x="127" y="11925"/>
                    <a:pt x="159" y="11909"/>
                    <a:pt x="159" y="11925"/>
                  </a:cubicBezTo>
                  <a:cubicBezTo>
                    <a:pt x="159" y="11941"/>
                    <a:pt x="191" y="11925"/>
                    <a:pt x="191" y="11941"/>
                  </a:cubicBezTo>
                  <a:cubicBezTo>
                    <a:pt x="191" y="11957"/>
                    <a:pt x="270" y="11957"/>
                    <a:pt x="239" y="11941"/>
                  </a:cubicBezTo>
                  <a:cubicBezTo>
                    <a:pt x="223" y="11925"/>
                    <a:pt x="302" y="11845"/>
                    <a:pt x="318" y="11798"/>
                  </a:cubicBezTo>
                  <a:cubicBezTo>
                    <a:pt x="350" y="11734"/>
                    <a:pt x="366" y="11655"/>
                    <a:pt x="382" y="11591"/>
                  </a:cubicBezTo>
                  <a:lnTo>
                    <a:pt x="509" y="10891"/>
                  </a:lnTo>
                  <a:lnTo>
                    <a:pt x="843" y="8745"/>
                  </a:lnTo>
                  <a:cubicBezTo>
                    <a:pt x="1097" y="6980"/>
                    <a:pt x="1590" y="4118"/>
                    <a:pt x="1860" y="1861"/>
                  </a:cubicBezTo>
                  <a:cubicBezTo>
                    <a:pt x="1908" y="1495"/>
                    <a:pt x="1940" y="1161"/>
                    <a:pt x="1956" y="827"/>
                  </a:cubicBezTo>
                  <a:cubicBezTo>
                    <a:pt x="1972" y="573"/>
                    <a:pt x="1956" y="350"/>
                    <a:pt x="1956" y="128"/>
                  </a:cubicBezTo>
                  <a:cubicBezTo>
                    <a:pt x="1972" y="64"/>
                    <a:pt x="1924" y="17"/>
                    <a:pt x="1876" y="17"/>
                  </a:cubicBezTo>
                  <a:cubicBezTo>
                    <a:pt x="1828" y="1"/>
                    <a:pt x="1765" y="48"/>
                    <a:pt x="1765" y="96"/>
                  </a:cubicBezTo>
                  <a:cubicBezTo>
                    <a:pt x="1717" y="319"/>
                    <a:pt x="1638" y="525"/>
                    <a:pt x="1590" y="780"/>
                  </a:cubicBezTo>
                  <a:cubicBezTo>
                    <a:pt x="1510" y="1098"/>
                    <a:pt x="1463" y="1447"/>
                    <a:pt x="1383" y="1797"/>
                  </a:cubicBezTo>
                  <a:cubicBezTo>
                    <a:pt x="1018" y="4039"/>
                    <a:pt x="604" y="6917"/>
                    <a:pt x="350" y="8682"/>
                  </a:cubicBezTo>
                  <a:lnTo>
                    <a:pt x="95" y="10828"/>
                  </a:lnTo>
                  <a:lnTo>
                    <a:pt x="32" y="11543"/>
                  </a:lnTo>
                  <a:cubicBezTo>
                    <a:pt x="0" y="11671"/>
                    <a:pt x="0" y="11782"/>
                    <a:pt x="0" y="11909"/>
                  </a:cubicBezTo>
                  <a:cubicBezTo>
                    <a:pt x="80" y="12100"/>
                    <a:pt x="143" y="12179"/>
                    <a:pt x="175" y="11989"/>
                  </a:cubicBezTo>
                  <a:cubicBezTo>
                    <a:pt x="191" y="11973"/>
                    <a:pt x="191" y="11957"/>
                    <a:pt x="175" y="11941"/>
                  </a:cubicBezTo>
                  <a:cubicBezTo>
                    <a:pt x="159" y="11941"/>
                    <a:pt x="159" y="11941"/>
                    <a:pt x="143" y="1194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g1a48c135093_0_4"/>
            <p:cNvSpPr/>
            <p:nvPr/>
          </p:nvSpPr>
          <p:spPr>
            <a:xfrm>
              <a:off x="6768400" y="4498275"/>
              <a:ext cx="133975" cy="27450"/>
            </a:xfrm>
            <a:custGeom>
              <a:rect b="b" l="l" r="r" t="t"/>
              <a:pathLst>
                <a:path extrusionOk="0" h="1098" w="5359">
                  <a:moveTo>
                    <a:pt x="48" y="255"/>
                  </a:moveTo>
                  <a:cubicBezTo>
                    <a:pt x="96" y="318"/>
                    <a:pt x="48" y="334"/>
                    <a:pt x="144" y="414"/>
                  </a:cubicBezTo>
                  <a:cubicBezTo>
                    <a:pt x="223" y="446"/>
                    <a:pt x="303" y="462"/>
                    <a:pt x="382" y="462"/>
                  </a:cubicBezTo>
                  <a:cubicBezTo>
                    <a:pt x="1066" y="589"/>
                    <a:pt x="2481" y="811"/>
                    <a:pt x="3657" y="970"/>
                  </a:cubicBezTo>
                  <a:cubicBezTo>
                    <a:pt x="4071" y="1018"/>
                    <a:pt x="4452" y="1066"/>
                    <a:pt x="4770" y="1082"/>
                  </a:cubicBezTo>
                  <a:cubicBezTo>
                    <a:pt x="4850" y="1097"/>
                    <a:pt x="4929" y="1097"/>
                    <a:pt x="5009" y="1082"/>
                  </a:cubicBezTo>
                  <a:cubicBezTo>
                    <a:pt x="5104" y="1066"/>
                    <a:pt x="5184" y="1050"/>
                    <a:pt x="5263" y="1018"/>
                  </a:cubicBezTo>
                  <a:cubicBezTo>
                    <a:pt x="5311" y="1018"/>
                    <a:pt x="5359" y="986"/>
                    <a:pt x="5359" y="938"/>
                  </a:cubicBezTo>
                  <a:cubicBezTo>
                    <a:pt x="5359" y="875"/>
                    <a:pt x="5327" y="843"/>
                    <a:pt x="5263" y="843"/>
                  </a:cubicBezTo>
                  <a:cubicBezTo>
                    <a:pt x="5184" y="811"/>
                    <a:pt x="5104" y="764"/>
                    <a:pt x="4993" y="732"/>
                  </a:cubicBezTo>
                  <a:cubicBezTo>
                    <a:pt x="4786" y="668"/>
                    <a:pt x="4564" y="636"/>
                    <a:pt x="4357" y="605"/>
                  </a:cubicBezTo>
                  <a:cubicBezTo>
                    <a:pt x="3180" y="398"/>
                    <a:pt x="1479" y="112"/>
                    <a:pt x="589" y="32"/>
                  </a:cubicBezTo>
                  <a:cubicBezTo>
                    <a:pt x="446" y="0"/>
                    <a:pt x="303" y="0"/>
                    <a:pt x="160" y="32"/>
                  </a:cubicBezTo>
                  <a:cubicBezTo>
                    <a:pt x="32" y="96"/>
                    <a:pt x="80" y="112"/>
                    <a:pt x="32" y="191"/>
                  </a:cubicBezTo>
                  <a:cubicBezTo>
                    <a:pt x="1" y="191"/>
                    <a:pt x="1" y="255"/>
                    <a:pt x="32" y="25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g1a48c135093_0_4"/>
            <p:cNvSpPr/>
            <p:nvPr/>
          </p:nvSpPr>
          <p:spPr>
            <a:xfrm>
              <a:off x="6709575" y="4499875"/>
              <a:ext cx="67600" cy="305275"/>
            </a:xfrm>
            <a:custGeom>
              <a:rect b="b" l="l" r="r" t="t"/>
              <a:pathLst>
                <a:path extrusionOk="0" h="12211" w="2704">
                  <a:moveTo>
                    <a:pt x="811" y="1018"/>
                  </a:moveTo>
                  <a:lnTo>
                    <a:pt x="1988" y="493"/>
                  </a:lnTo>
                  <a:lnTo>
                    <a:pt x="2385" y="302"/>
                  </a:lnTo>
                  <a:cubicBezTo>
                    <a:pt x="2433" y="286"/>
                    <a:pt x="2544" y="207"/>
                    <a:pt x="2576" y="207"/>
                  </a:cubicBezTo>
                  <a:cubicBezTo>
                    <a:pt x="2608" y="207"/>
                    <a:pt x="2592" y="223"/>
                    <a:pt x="2576" y="207"/>
                  </a:cubicBezTo>
                  <a:lnTo>
                    <a:pt x="2576" y="207"/>
                  </a:lnTo>
                  <a:cubicBezTo>
                    <a:pt x="2576" y="207"/>
                    <a:pt x="2544" y="191"/>
                    <a:pt x="2544" y="191"/>
                  </a:cubicBezTo>
                  <a:cubicBezTo>
                    <a:pt x="2497" y="254"/>
                    <a:pt x="2544" y="143"/>
                    <a:pt x="2497" y="143"/>
                  </a:cubicBezTo>
                  <a:cubicBezTo>
                    <a:pt x="2433" y="143"/>
                    <a:pt x="2529" y="111"/>
                    <a:pt x="2497" y="80"/>
                  </a:cubicBezTo>
                  <a:cubicBezTo>
                    <a:pt x="2449" y="48"/>
                    <a:pt x="2481" y="64"/>
                    <a:pt x="2529" y="48"/>
                  </a:cubicBezTo>
                  <a:lnTo>
                    <a:pt x="2544" y="48"/>
                  </a:lnTo>
                  <a:cubicBezTo>
                    <a:pt x="2560" y="32"/>
                    <a:pt x="2529" y="32"/>
                    <a:pt x="2544" y="95"/>
                  </a:cubicBezTo>
                  <a:cubicBezTo>
                    <a:pt x="2497" y="127"/>
                    <a:pt x="2544" y="175"/>
                    <a:pt x="2576" y="159"/>
                  </a:cubicBezTo>
                  <a:cubicBezTo>
                    <a:pt x="2703" y="270"/>
                    <a:pt x="2608" y="143"/>
                    <a:pt x="2656" y="143"/>
                  </a:cubicBezTo>
                  <a:cubicBezTo>
                    <a:pt x="2703" y="127"/>
                    <a:pt x="2624" y="111"/>
                    <a:pt x="2656" y="64"/>
                  </a:cubicBezTo>
                  <a:cubicBezTo>
                    <a:pt x="2688" y="16"/>
                    <a:pt x="2624" y="64"/>
                    <a:pt x="2624" y="32"/>
                  </a:cubicBezTo>
                  <a:cubicBezTo>
                    <a:pt x="2624" y="0"/>
                    <a:pt x="2624" y="32"/>
                    <a:pt x="2560" y="0"/>
                  </a:cubicBezTo>
                  <a:cubicBezTo>
                    <a:pt x="2465" y="0"/>
                    <a:pt x="2370" y="32"/>
                    <a:pt x="2290" y="64"/>
                  </a:cubicBezTo>
                  <a:lnTo>
                    <a:pt x="1877" y="239"/>
                  </a:lnTo>
                  <a:lnTo>
                    <a:pt x="652" y="747"/>
                  </a:lnTo>
                  <a:cubicBezTo>
                    <a:pt x="589" y="779"/>
                    <a:pt x="541" y="859"/>
                    <a:pt x="541" y="922"/>
                  </a:cubicBezTo>
                  <a:lnTo>
                    <a:pt x="541" y="1367"/>
                  </a:lnTo>
                  <a:lnTo>
                    <a:pt x="462" y="2925"/>
                  </a:lnTo>
                  <a:lnTo>
                    <a:pt x="255" y="8220"/>
                  </a:lnTo>
                  <a:cubicBezTo>
                    <a:pt x="191" y="9126"/>
                    <a:pt x="96" y="10032"/>
                    <a:pt x="48" y="10939"/>
                  </a:cubicBezTo>
                  <a:cubicBezTo>
                    <a:pt x="1" y="11288"/>
                    <a:pt x="1" y="11638"/>
                    <a:pt x="16" y="11988"/>
                  </a:cubicBezTo>
                  <a:cubicBezTo>
                    <a:pt x="16" y="12020"/>
                    <a:pt x="32" y="12067"/>
                    <a:pt x="48" y="12099"/>
                  </a:cubicBezTo>
                  <a:cubicBezTo>
                    <a:pt x="48" y="12163"/>
                    <a:pt x="96" y="12211"/>
                    <a:pt x="160" y="12211"/>
                  </a:cubicBezTo>
                  <a:cubicBezTo>
                    <a:pt x="207" y="12211"/>
                    <a:pt x="255" y="12163"/>
                    <a:pt x="255" y="12115"/>
                  </a:cubicBezTo>
                  <a:lnTo>
                    <a:pt x="557" y="8252"/>
                  </a:lnTo>
                  <a:lnTo>
                    <a:pt x="780" y="2941"/>
                  </a:lnTo>
                  <a:lnTo>
                    <a:pt x="859" y="1367"/>
                  </a:lnTo>
                  <a:cubicBezTo>
                    <a:pt x="843" y="1256"/>
                    <a:pt x="827" y="1129"/>
                    <a:pt x="811" y="1018"/>
                  </a:cubicBezTo>
                  <a:close/>
                  <a:moveTo>
                    <a:pt x="811" y="1018"/>
                  </a:moveTo>
                  <a:cubicBezTo>
                    <a:pt x="859" y="1002"/>
                    <a:pt x="907" y="954"/>
                    <a:pt x="859" y="954"/>
                  </a:cubicBezTo>
                  <a:cubicBezTo>
                    <a:pt x="811" y="954"/>
                    <a:pt x="827" y="970"/>
                    <a:pt x="811" y="101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g1a48c135093_0_4"/>
            <p:cNvSpPr/>
            <p:nvPr/>
          </p:nvSpPr>
          <p:spPr>
            <a:xfrm>
              <a:off x="6724275" y="4516150"/>
              <a:ext cx="17925" cy="17925"/>
            </a:xfrm>
            <a:custGeom>
              <a:rect b="b" l="l" r="r" t="t"/>
              <a:pathLst>
                <a:path extrusionOk="0" h="717" w="717">
                  <a:moveTo>
                    <a:pt x="669" y="17"/>
                  </a:moveTo>
                  <a:lnTo>
                    <a:pt x="494" y="176"/>
                  </a:lnTo>
                  <a:cubicBezTo>
                    <a:pt x="367" y="255"/>
                    <a:pt x="239" y="367"/>
                    <a:pt x="128" y="478"/>
                  </a:cubicBezTo>
                  <a:cubicBezTo>
                    <a:pt x="64" y="526"/>
                    <a:pt x="33" y="605"/>
                    <a:pt x="17" y="669"/>
                  </a:cubicBezTo>
                  <a:cubicBezTo>
                    <a:pt x="1" y="685"/>
                    <a:pt x="17" y="700"/>
                    <a:pt x="33" y="700"/>
                  </a:cubicBezTo>
                  <a:cubicBezTo>
                    <a:pt x="49" y="716"/>
                    <a:pt x="64" y="700"/>
                    <a:pt x="64" y="685"/>
                  </a:cubicBezTo>
                  <a:cubicBezTo>
                    <a:pt x="96" y="605"/>
                    <a:pt x="160" y="541"/>
                    <a:pt x="223" y="494"/>
                  </a:cubicBezTo>
                  <a:cubicBezTo>
                    <a:pt x="335" y="382"/>
                    <a:pt x="462" y="287"/>
                    <a:pt x="541" y="223"/>
                  </a:cubicBezTo>
                  <a:lnTo>
                    <a:pt x="700" y="80"/>
                  </a:lnTo>
                  <a:cubicBezTo>
                    <a:pt x="716" y="80"/>
                    <a:pt x="716" y="49"/>
                    <a:pt x="716" y="33"/>
                  </a:cubicBezTo>
                  <a:cubicBezTo>
                    <a:pt x="716" y="17"/>
                    <a:pt x="684" y="1"/>
                    <a:pt x="669" y="17"/>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g1a48c135093_0_4"/>
            <p:cNvSpPr/>
            <p:nvPr/>
          </p:nvSpPr>
          <p:spPr>
            <a:xfrm>
              <a:off x="6726275" y="4514175"/>
              <a:ext cx="25450" cy="26250"/>
            </a:xfrm>
            <a:custGeom>
              <a:rect b="b" l="l" r="r" t="t"/>
              <a:pathLst>
                <a:path extrusionOk="0" h="1050" w="1018">
                  <a:moveTo>
                    <a:pt x="80" y="970"/>
                  </a:moveTo>
                  <a:cubicBezTo>
                    <a:pt x="96" y="970"/>
                    <a:pt x="112" y="970"/>
                    <a:pt x="128" y="954"/>
                  </a:cubicBezTo>
                  <a:cubicBezTo>
                    <a:pt x="191" y="907"/>
                    <a:pt x="302" y="779"/>
                    <a:pt x="318" y="779"/>
                  </a:cubicBezTo>
                  <a:lnTo>
                    <a:pt x="795" y="318"/>
                  </a:lnTo>
                  <a:lnTo>
                    <a:pt x="970" y="128"/>
                  </a:lnTo>
                  <a:cubicBezTo>
                    <a:pt x="970" y="128"/>
                    <a:pt x="970" y="112"/>
                    <a:pt x="970" y="96"/>
                  </a:cubicBezTo>
                  <a:lnTo>
                    <a:pt x="986" y="96"/>
                  </a:lnTo>
                  <a:lnTo>
                    <a:pt x="1002" y="96"/>
                  </a:lnTo>
                  <a:lnTo>
                    <a:pt x="1002" y="96"/>
                  </a:lnTo>
                  <a:lnTo>
                    <a:pt x="1002" y="96"/>
                  </a:lnTo>
                  <a:cubicBezTo>
                    <a:pt x="1018" y="80"/>
                    <a:pt x="1018" y="48"/>
                    <a:pt x="1002" y="32"/>
                  </a:cubicBezTo>
                  <a:cubicBezTo>
                    <a:pt x="1002" y="0"/>
                    <a:pt x="970" y="0"/>
                    <a:pt x="954" y="0"/>
                  </a:cubicBezTo>
                  <a:cubicBezTo>
                    <a:pt x="938" y="0"/>
                    <a:pt x="875" y="48"/>
                    <a:pt x="843" y="64"/>
                  </a:cubicBezTo>
                  <a:lnTo>
                    <a:pt x="668" y="223"/>
                  </a:lnTo>
                  <a:lnTo>
                    <a:pt x="191" y="700"/>
                  </a:lnTo>
                  <a:cubicBezTo>
                    <a:pt x="143" y="779"/>
                    <a:pt x="80" y="843"/>
                    <a:pt x="32" y="923"/>
                  </a:cubicBezTo>
                  <a:cubicBezTo>
                    <a:pt x="0" y="1002"/>
                    <a:pt x="32" y="1050"/>
                    <a:pt x="64" y="1018"/>
                  </a:cubicBezTo>
                  <a:cubicBezTo>
                    <a:pt x="80" y="1018"/>
                    <a:pt x="96" y="986"/>
                    <a:pt x="80" y="970"/>
                  </a:cubicBezTo>
                  <a:close/>
                  <a:moveTo>
                    <a:pt x="986" y="80"/>
                  </a:moveTo>
                  <a:lnTo>
                    <a:pt x="986" y="80"/>
                  </a:lnTo>
                  <a:lnTo>
                    <a:pt x="970" y="80"/>
                  </a:lnTo>
                  <a:lnTo>
                    <a:pt x="1002" y="8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g1a48c135093_0_4"/>
            <p:cNvSpPr/>
            <p:nvPr/>
          </p:nvSpPr>
          <p:spPr>
            <a:xfrm>
              <a:off x="6724675" y="4511400"/>
              <a:ext cx="37400" cy="37775"/>
            </a:xfrm>
            <a:custGeom>
              <a:rect b="b" l="l" r="r" t="t"/>
              <a:pathLst>
                <a:path extrusionOk="0" h="1511" w="1496">
                  <a:moveTo>
                    <a:pt x="1368" y="80"/>
                  </a:moveTo>
                  <a:cubicBezTo>
                    <a:pt x="1320" y="111"/>
                    <a:pt x="1225" y="191"/>
                    <a:pt x="1177" y="223"/>
                  </a:cubicBezTo>
                  <a:lnTo>
                    <a:pt x="891" y="477"/>
                  </a:lnTo>
                  <a:cubicBezTo>
                    <a:pt x="684" y="700"/>
                    <a:pt x="430" y="875"/>
                    <a:pt x="223" y="1129"/>
                  </a:cubicBezTo>
                  <a:cubicBezTo>
                    <a:pt x="144" y="1224"/>
                    <a:pt x="64" y="1352"/>
                    <a:pt x="17" y="1463"/>
                  </a:cubicBezTo>
                  <a:cubicBezTo>
                    <a:pt x="1" y="1479"/>
                    <a:pt x="1" y="1495"/>
                    <a:pt x="17" y="1495"/>
                  </a:cubicBezTo>
                  <a:cubicBezTo>
                    <a:pt x="17" y="1511"/>
                    <a:pt x="33" y="1511"/>
                    <a:pt x="33" y="1495"/>
                  </a:cubicBezTo>
                  <a:lnTo>
                    <a:pt x="1002" y="588"/>
                  </a:lnTo>
                  <a:lnTo>
                    <a:pt x="1273" y="318"/>
                  </a:lnTo>
                  <a:cubicBezTo>
                    <a:pt x="1336" y="255"/>
                    <a:pt x="1384" y="191"/>
                    <a:pt x="1448" y="127"/>
                  </a:cubicBezTo>
                  <a:cubicBezTo>
                    <a:pt x="1479" y="48"/>
                    <a:pt x="1495" y="0"/>
                    <a:pt x="1384" y="64"/>
                  </a:cubicBezTo>
                  <a:cubicBezTo>
                    <a:pt x="1384" y="64"/>
                    <a:pt x="1368" y="64"/>
                    <a:pt x="1368" y="8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g1a48c135093_0_4"/>
            <p:cNvSpPr/>
            <p:nvPr/>
          </p:nvSpPr>
          <p:spPr>
            <a:xfrm>
              <a:off x="6729850" y="4509800"/>
              <a:ext cx="38975" cy="40575"/>
            </a:xfrm>
            <a:custGeom>
              <a:rect b="b" l="l" r="r" t="t"/>
              <a:pathLst>
                <a:path extrusionOk="0" h="1623" w="1559">
                  <a:moveTo>
                    <a:pt x="1495" y="32"/>
                  </a:moveTo>
                  <a:cubicBezTo>
                    <a:pt x="1479" y="32"/>
                    <a:pt x="1463" y="32"/>
                    <a:pt x="1447" y="48"/>
                  </a:cubicBezTo>
                  <a:cubicBezTo>
                    <a:pt x="1352" y="144"/>
                    <a:pt x="1097" y="398"/>
                    <a:pt x="1034" y="462"/>
                  </a:cubicBezTo>
                  <a:cubicBezTo>
                    <a:pt x="827" y="684"/>
                    <a:pt x="573" y="859"/>
                    <a:pt x="366" y="1082"/>
                  </a:cubicBezTo>
                  <a:cubicBezTo>
                    <a:pt x="239" y="1225"/>
                    <a:pt x="112" y="1400"/>
                    <a:pt x="0" y="1575"/>
                  </a:cubicBezTo>
                  <a:cubicBezTo>
                    <a:pt x="0" y="1606"/>
                    <a:pt x="32" y="1622"/>
                    <a:pt x="48" y="1606"/>
                  </a:cubicBezTo>
                  <a:cubicBezTo>
                    <a:pt x="255" y="1400"/>
                    <a:pt x="509" y="1225"/>
                    <a:pt x="732" y="1034"/>
                  </a:cubicBezTo>
                  <a:cubicBezTo>
                    <a:pt x="891" y="891"/>
                    <a:pt x="1034" y="748"/>
                    <a:pt x="1161" y="589"/>
                  </a:cubicBezTo>
                  <a:cubicBezTo>
                    <a:pt x="1225" y="525"/>
                    <a:pt x="1400" y="303"/>
                    <a:pt x="1495" y="160"/>
                  </a:cubicBezTo>
                  <a:cubicBezTo>
                    <a:pt x="1527" y="112"/>
                    <a:pt x="1559" y="64"/>
                    <a:pt x="1543" y="64"/>
                  </a:cubicBezTo>
                  <a:lnTo>
                    <a:pt x="1543" y="64"/>
                  </a:lnTo>
                  <a:cubicBezTo>
                    <a:pt x="1543" y="64"/>
                    <a:pt x="1543" y="32"/>
                    <a:pt x="1527" y="32"/>
                  </a:cubicBezTo>
                  <a:cubicBezTo>
                    <a:pt x="1527" y="16"/>
                    <a:pt x="1527" y="16"/>
                    <a:pt x="1527" y="1"/>
                  </a:cubicBezTo>
                  <a:cubicBezTo>
                    <a:pt x="1527" y="1"/>
                    <a:pt x="1511" y="1"/>
                    <a:pt x="1511" y="1"/>
                  </a:cubicBezTo>
                  <a:cubicBezTo>
                    <a:pt x="1495" y="1"/>
                    <a:pt x="1495" y="16"/>
                    <a:pt x="1495" y="3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g1a48c135093_0_4"/>
            <p:cNvSpPr/>
            <p:nvPr/>
          </p:nvSpPr>
          <p:spPr>
            <a:xfrm>
              <a:off x="6726675" y="4514575"/>
              <a:ext cx="48100" cy="46125"/>
            </a:xfrm>
            <a:custGeom>
              <a:rect b="b" l="l" r="r" t="t"/>
              <a:pathLst>
                <a:path extrusionOk="0" h="1845" w="1924">
                  <a:moveTo>
                    <a:pt x="1797" y="96"/>
                  </a:moveTo>
                  <a:lnTo>
                    <a:pt x="1797" y="96"/>
                  </a:lnTo>
                  <a:cubicBezTo>
                    <a:pt x="1686" y="128"/>
                    <a:pt x="1590" y="191"/>
                    <a:pt x="1495" y="271"/>
                  </a:cubicBezTo>
                  <a:cubicBezTo>
                    <a:pt x="1368" y="382"/>
                    <a:pt x="1240" y="525"/>
                    <a:pt x="1129" y="620"/>
                  </a:cubicBezTo>
                  <a:cubicBezTo>
                    <a:pt x="875" y="811"/>
                    <a:pt x="636" y="1034"/>
                    <a:pt x="414" y="1272"/>
                  </a:cubicBezTo>
                  <a:cubicBezTo>
                    <a:pt x="255" y="1431"/>
                    <a:pt x="127" y="1606"/>
                    <a:pt x="16" y="1797"/>
                  </a:cubicBezTo>
                  <a:cubicBezTo>
                    <a:pt x="0" y="1813"/>
                    <a:pt x="0" y="1829"/>
                    <a:pt x="16" y="1829"/>
                  </a:cubicBezTo>
                  <a:cubicBezTo>
                    <a:pt x="16" y="1845"/>
                    <a:pt x="32" y="1845"/>
                    <a:pt x="48" y="1829"/>
                  </a:cubicBezTo>
                  <a:lnTo>
                    <a:pt x="1240" y="748"/>
                  </a:lnTo>
                  <a:lnTo>
                    <a:pt x="1829" y="159"/>
                  </a:lnTo>
                  <a:lnTo>
                    <a:pt x="1829" y="159"/>
                  </a:lnTo>
                  <a:cubicBezTo>
                    <a:pt x="1797" y="175"/>
                    <a:pt x="1765" y="350"/>
                    <a:pt x="1701" y="350"/>
                  </a:cubicBezTo>
                  <a:cubicBezTo>
                    <a:pt x="1733" y="318"/>
                    <a:pt x="1924" y="0"/>
                    <a:pt x="1797" y="9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g1a48c135093_0_4"/>
            <p:cNvSpPr/>
            <p:nvPr/>
          </p:nvSpPr>
          <p:spPr>
            <a:xfrm>
              <a:off x="6725875" y="4523700"/>
              <a:ext cx="46925" cy="45750"/>
            </a:xfrm>
            <a:custGeom>
              <a:rect b="b" l="l" r="r" t="t"/>
              <a:pathLst>
                <a:path extrusionOk="0" h="1830" w="1877">
                  <a:moveTo>
                    <a:pt x="1718" y="128"/>
                  </a:moveTo>
                  <a:lnTo>
                    <a:pt x="1622" y="208"/>
                  </a:lnTo>
                  <a:lnTo>
                    <a:pt x="1225" y="557"/>
                  </a:lnTo>
                  <a:lnTo>
                    <a:pt x="318" y="1400"/>
                  </a:lnTo>
                  <a:cubicBezTo>
                    <a:pt x="255" y="1464"/>
                    <a:pt x="175" y="1543"/>
                    <a:pt x="112" y="1623"/>
                  </a:cubicBezTo>
                  <a:cubicBezTo>
                    <a:pt x="64" y="1670"/>
                    <a:pt x="16" y="1734"/>
                    <a:pt x="0" y="1813"/>
                  </a:cubicBezTo>
                  <a:cubicBezTo>
                    <a:pt x="0" y="1829"/>
                    <a:pt x="32" y="1829"/>
                    <a:pt x="32" y="1813"/>
                  </a:cubicBezTo>
                  <a:lnTo>
                    <a:pt x="414" y="1480"/>
                  </a:lnTo>
                  <a:lnTo>
                    <a:pt x="1336" y="669"/>
                  </a:lnTo>
                  <a:lnTo>
                    <a:pt x="1702" y="287"/>
                  </a:lnTo>
                  <a:cubicBezTo>
                    <a:pt x="1765" y="224"/>
                    <a:pt x="1877" y="49"/>
                    <a:pt x="1861" y="33"/>
                  </a:cubicBezTo>
                  <a:cubicBezTo>
                    <a:pt x="1845" y="17"/>
                    <a:pt x="1813" y="1"/>
                    <a:pt x="1718" y="65"/>
                  </a:cubicBezTo>
                  <a:cubicBezTo>
                    <a:pt x="1702" y="80"/>
                    <a:pt x="1702" y="96"/>
                    <a:pt x="1718" y="112"/>
                  </a:cubicBezTo>
                  <a:cubicBezTo>
                    <a:pt x="1718" y="112"/>
                    <a:pt x="1718" y="128"/>
                    <a:pt x="1718" y="12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g1a48c135093_0_4"/>
            <p:cNvSpPr/>
            <p:nvPr/>
          </p:nvSpPr>
          <p:spPr>
            <a:xfrm>
              <a:off x="6754500" y="4789225"/>
              <a:ext cx="5575" cy="17125"/>
            </a:xfrm>
            <a:custGeom>
              <a:rect b="b" l="l" r="r" t="t"/>
              <a:pathLst>
                <a:path extrusionOk="0" h="685" w="223">
                  <a:moveTo>
                    <a:pt x="16" y="652"/>
                  </a:moveTo>
                  <a:cubicBezTo>
                    <a:pt x="127" y="684"/>
                    <a:pt x="175" y="621"/>
                    <a:pt x="191" y="509"/>
                  </a:cubicBezTo>
                  <a:cubicBezTo>
                    <a:pt x="223" y="382"/>
                    <a:pt x="191" y="160"/>
                    <a:pt x="207" y="48"/>
                  </a:cubicBezTo>
                  <a:cubicBezTo>
                    <a:pt x="207" y="32"/>
                    <a:pt x="191" y="1"/>
                    <a:pt x="159" y="1"/>
                  </a:cubicBezTo>
                  <a:cubicBezTo>
                    <a:pt x="143" y="1"/>
                    <a:pt x="127" y="16"/>
                    <a:pt x="127" y="48"/>
                  </a:cubicBezTo>
                  <a:cubicBezTo>
                    <a:pt x="111" y="160"/>
                    <a:pt x="143" y="366"/>
                    <a:pt x="127" y="493"/>
                  </a:cubicBezTo>
                  <a:cubicBezTo>
                    <a:pt x="127" y="557"/>
                    <a:pt x="96" y="605"/>
                    <a:pt x="32" y="589"/>
                  </a:cubicBezTo>
                  <a:cubicBezTo>
                    <a:pt x="16" y="589"/>
                    <a:pt x="0" y="589"/>
                    <a:pt x="0" y="621"/>
                  </a:cubicBezTo>
                  <a:cubicBezTo>
                    <a:pt x="0" y="637"/>
                    <a:pt x="0" y="652"/>
                    <a:pt x="16" y="65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1a48c135093_0_4"/>
            <p:cNvSpPr/>
            <p:nvPr/>
          </p:nvSpPr>
          <p:spPr>
            <a:xfrm>
              <a:off x="6755275" y="4773725"/>
              <a:ext cx="5600" cy="32625"/>
            </a:xfrm>
            <a:custGeom>
              <a:rect b="b" l="l" r="r" t="t"/>
              <a:pathLst>
                <a:path extrusionOk="0" h="1305" w="224">
                  <a:moveTo>
                    <a:pt x="80" y="1272"/>
                  </a:moveTo>
                  <a:cubicBezTo>
                    <a:pt x="176" y="1066"/>
                    <a:pt x="224" y="859"/>
                    <a:pt x="224" y="636"/>
                  </a:cubicBezTo>
                  <a:cubicBezTo>
                    <a:pt x="224" y="430"/>
                    <a:pt x="192" y="223"/>
                    <a:pt x="144" y="16"/>
                  </a:cubicBezTo>
                  <a:cubicBezTo>
                    <a:pt x="144" y="1"/>
                    <a:pt x="128" y="1"/>
                    <a:pt x="112" y="1"/>
                  </a:cubicBezTo>
                  <a:cubicBezTo>
                    <a:pt x="96" y="1"/>
                    <a:pt x="96" y="16"/>
                    <a:pt x="96" y="16"/>
                  </a:cubicBezTo>
                  <a:cubicBezTo>
                    <a:pt x="112" y="271"/>
                    <a:pt x="128" y="509"/>
                    <a:pt x="112" y="764"/>
                  </a:cubicBezTo>
                  <a:cubicBezTo>
                    <a:pt x="112" y="923"/>
                    <a:pt x="80" y="1082"/>
                    <a:pt x="33" y="1241"/>
                  </a:cubicBezTo>
                  <a:cubicBezTo>
                    <a:pt x="1" y="1272"/>
                    <a:pt x="65" y="1304"/>
                    <a:pt x="80" y="127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g1a48c135093_0_4"/>
            <p:cNvSpPr/>
            <p:nvPr/>
          </p:nvSpPr>
          <p:spPr>
            <a:xfrm>
              <a:off x="6750525" y="4754250"/>
              <a:ext cx="10750" cy="52900"/>
            </a:xfrm>
            <a:custGeom>
              <a:rect b="b" l="l" r="r" t="t"/>
              <a:pathLst>
                <a:path extrusionOk="0" h="2116" w="430">
                  <a:moveTo>
                    <a:pt x="32" y="2115"/>
                  </a:moveTo>
                  <a:lnTo>
                    <a:pt x="191" y="2115"/>
                  </a:lnTo>
                  <a:cubicBezTo>
                    <a:pt x="302" y="2083"/>
                    <a:pt x="350" y="2036"/>
                    <a:pt x="366" y="1988"/>
                  </a:cubicBezTo>
                  <a:cubicBezTo>
                    <a:pt x="366" y="1877"/>
                    <a:pt x="366" y="1781"/>
                    <a:pt x="366" y="1670"/>
                  </a:cubicBezTo>
                  <a:lnTo>
                    <a:pt x="429" y="32"/>
                  </a:lnTo>
                  <a:cubicBezTo>
                    <a:pt x="429" y="16"/>
                    <a:pt x="414" y="0"/>
                    <a:pt x="398" y="0"/>
                  </a:cubicBezTo>
                  <a:cubicBezTo>
                    <a:pt x="382" y="0"/>
                    <a:pt x="366" y="16"/>
                    <a:pt x="366" y="32"/>
                  </a:cubicBezTo>
                  <a:cubicBezTo>
                    <a:pt x="334" y="191"/>
                    <a:pt x="318" y="350"/>
                    <a:pt x="302" y="525"/>
                  </a:cubicBezTo>
                  <a:cubicBezTo>
                    <a:pt x="286" y="907"/>
                    <a:pt x="318" y="1288"/>
                    <a:pt x="286" y="1670"/>
                  </a:cubicBezTo>
                  <a:cubicBezTo>
                    <a:pt x="286" y="1813"/>
                    <a:pt x="302" y="1908"/>
                    <a:pt x="286" y="1972"/>
                  </a:cubicBezTo>
                  <a:cubicBezTo>
                    <a:pt x="270" y="2020"/>
                    <a:pt x="239" y="2020"/>
                    <a:pt x="159" y="2051"/>
                  </a:cubicBezTo>
                  <a:lnTo>
                    <a:pt x="48" y="2067"/>
                  </a:lnTo>
                  <a:cubicBezTo>
                    <a:pt x="32" y="2067"/>
                    <a:pt x="16" y="2067"/>
                    <a:pt x="0" y="2067"/>
                  </a:cubicBezTo>
                  <a:cubicBezTo>
                    <a:pt x="0" y="2099"/>
                    <a:pt x="0" y="2115"/>
                    <a:pt x="32" y="211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g1a48c135093_0_4"/>
            <p:cNvSpPr/>
            <p:nvPr/>
          </p:nvSpPr>
          <p:spPr>
            <a:xfrm>
              <a:off x="6745350" y="4781675"/>
              <a:ext cx="15925" cy="27050"/>
            </a:xfrm>
            <a:custGeom>
              <a:rect b="b" l="l" r="r" t="t"/>
              <a:pathLst>
                <a:path extrusionOk="0" h="1082" w="637">
                  <a:moveTo>
                    <a:pt x="64" y="923"/>
                  </a:moveTo>
                  <a:cubicBezTo>
                    <a:pt x="16" y="1002"/>
                    <a:pt x="0" y="1050"/>
                    <a:pt x="32" y="1034"/>
                  </a:cubicBezTo>
                  <a:cubicBezTo>
                    <a:pt x="32" y="1082"/>
                    <a:pt x="64" y="1066"/>
                    <a:pt x="128" y="939"/>
                  </a:cubicBezTo>
                  <a:lnTo>
                    <a:pt x="128" y="939"/>
                  </a:lnTo>
                  <a:lnTo>
                    <a:pt x="175" y="859"/>
                  </a:lnTo>
                  <a:lnTo>
                    <a:pt x="287" y="700"/>
                  </a:lnTo>
                  <a:cubicBezTo>
                    <a:pt x="350" y="605"/>
                    <a:pt x="414" y="493"/>
                    <a:pt x="477" y="382"/>
                  </a:cubicBezTo>
                  <a:cubicBezTo>
                    <a:pt x="541" y="271"/>
                    <a:pt x="589" y="159"/>
                    <a:pt x="636" y="48"/>
                  </a:cubicBezTo>
                  <a:cubicBezTo>
                    <a:pt x="636" y="32"/>
                    <a:pt x="636" y="16"/>
                    <a:pt x="636" y="16"/>
                  </a:cubicBezTo>
                  <a:cubicBezTo>
                    <a:pt x="621" y="1"/>
                    <a:pt x="621" y="1"/>
                    <a:pt x="605" y="16"/>
                  </a:cubicBezTo>
                  <a:lnTo>
                    <a:pt x="207" y="636"/>
                  </a:lnTo>
                  <a:lnTo>
                    <a:pt x="112" y="827"/>
                  </a:lnTo>
                  <a:lnTo>
                    <a:pt x="64" y="90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1a48c135093_0_4"/>
            <p:cNvSpPr/>
            <p:nvPr/>
          </p:nvSpPr>
          <p:spPr>
            <a:xfrm>
              <a:off x="6741375" y="4778900"/>
              <a:ext cx="16325" cy="25450"/>
            </a:xfrm>
            <a:custGeom>
              <a:rect b="b" l="l" r="r" t="t"/>
              <a:pathLst>
                <a:path extrusionOk="0" h="1018" w="653">
                  <a:moveTo>
                    <a:pt x="605" y="48"/>
                  </a:moveTo>
                  <a:cubicBezTo>
                    <a:pt x="589" y="48"/>
                    <a:pt x="573" y="64"/>
                    <a:pt x="573" y="64"/>
                  </a:cubicBezTo>
                  <a:cubicBezTo>
                    <a:pt x="525" y="127"/>
                    <a:pt x="462" y="223"/>
                    <a:pt x="462" y="239"/>
                  </a:cubicBezTo>
                  <a:cubicBezTo>
                    <a:pt x="414" y="318"/>
                    <a:pt x="144" y="732"/>
                    <a:pt x="64" y="891"/>
                  </a:cubicBezTo>
                  <a:cubicBezTo>
                    <a:pt x="0" y="986"/>
                    <a:pt x="32" y="1018"/>
                    <a:pt x="96" y="970"/>
                  </a:cubicBezTo>
                  <a:cubicBezTo>
                    <a:pt x="112" y="970"/>
                    <a:pt x="112" y="938"/>
                    <a:pt x="96" y="938"/>
                  </a:cubicBezTo>
                  <a:lnTo>
                    <a:pt x="96" y="938"/>
                  </a:lnTo>
                  <a:lnTo>
                    <a:pt x="96" y="922"/>
                  </a:lnTo>
                  <a:cubicBezTo>
                    <a:pt x="191" y="779"/>
                    <a:pt x="525" y="398"/>
                    <a:pt x="573" y="318"/>
                  </a:cubicBezTo>
                  <a:cubicBezTo>
                    <a:pt x="605" y="239"/>
                    <a:pt x="636" y="159"/>
                    <a:pt x="652" y="80"/>
                  </a:cubicBezTo>
                  <a:cubicBezTo>
                    <a:pt x="652" y="48"/>
                    <a:pt x="652" y="16"/>
                    <a:pt x="636" y="16"/>
                  </a:cubicBezTo>
                  <a:cubicBezTo>
                    <a:pt x="621" y="0"/>
                    <a:pt x="589" y="16"/>
                    <a:pt x="589" y="32"/>
                  </a:cubicBezTo>
                  <a:cubicBezTo>
                    <a:pt x="589" y="32"/>
                    <a:pt x="589" y="48"/>
                    <a:pt x="605" y="4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1a48c135093_0_4"/>
            <p:cNvSpPr/>
            <p:nvPr/>
          </p:nvSpPr>
          <p:spPr>
            <a:xfrm>
              <a:off x="6739000" y="4771350"/>
              <a:ext cx="19100" cy="31825"/>
            </a:xfrm>
            <a:custGeom>
              <a:rect b="b" l="l" r="r" t="t"/>
              <a:pathLst>
                <a:path extrusionOk="0" h="1273" w="764">
                  <a:moveTo>
                    <a:pt x="111" y="1161"/>
                  </a:moveTo>
                  <a:cubicBezTo>
                    <a:pt x="175" y="1145"/>
                    <a:pt x="302" y="875"/>
                    <a:pt x="318" y="859"/>
                  </a:cubicBezTo>
                  <a:cubicBezTo>
                    <a:pt x="413" y="731"/>
                    <a:pt x="493" y="604"/>
                    <a:pt x="572" y="461"/>
                  </a:cubicBezTo>
                  <a:cubicBezTo>
                    <a:pt x="652" y="334"/>
                    <a:pt x="716" y="191"/>
                    <a:pt x="763" y="48"/>
                  </a:cubicBezTo>
                  <a:cubicBezTo>
                    <a:pt x="763" y="32"/>
                    <a:pt x="763" y="16"/>
                    <a:pt x="747" y="0"/>
                  </a:cubicBezTo>
                  <a:cubicBezTo>
                    <a:pt x="731" y="0"/>
                    <a:pt x="716" y="0"/>
                    <a:pt x="716" y="16"/>
                  </a:cubicBezTo>
                  <a:lnTo>
                    <a:pt x="223" y="795"/>
                  </a:lnTo>
                  <a:cubicBezTo>
                    <a:pt x="143" y="906"/>
                    <a:pt x="80" y="1018"/>
                    <a:pt x="32" y="1129"/>
                  </a:cubicBezTo>
                  <a:cubicBezTo>
                    <a:pt x="0" y="1224"/>
                    <a:pt x="16" y="1272"/>
                    <a:pt x="95" y="1177"/>
                  </a:cubicBezTo>
                  <a:cubicBezTo>
                    <a:pt x="111" y="1177"/>
                    <a:pt x="111" y="1161"/>
                    <a:pt x="111" y="116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1a48c135093_0_4"/>
            <p:cNvSpPr/>
            <p:nvPr/>
          </p:nvSpPr>
          <p:spPr>
            <a:xfrm>
              <a:off x="6729450" y="4768550"/>
              <a:ext cx="27050" cy="35800"/>
            </a:xfrm>
            <a:custGeom>
              <a:rect b="b" l="l" r="r" t="t"/>
              <a:pathLst>
                <a:path extrusionOk="0" h="1432" w="1082">
                  <a:moveTo>
                    <a:pt x="144" y="1289"/>
                  </a:moveTo>
                  <a:lnTo>
                    <a:pt x="175" y="1257"/>
                  </a:lnTo>
                  <a:cubicBezTo>
                    <a:pt x="255" y="1146"/>
                    <a:pt x="366" y="1034"/>
                    <a:pt x="446" y="955"/>
                  </a:cubicBezTo>
                  <a:lnTo>
                    <a:pt x="1034" y="144"/>
                  </a:lnTo>
                  <a:cubicBezTo>
                    <a:pt x="1082" y="64"/>
                    <a:pt x="970" y="1"/>
                    <a:pt x="923" y="80"/>
                  </a:cubicBezTo>
                  <a:lnTo>
                    <a:pt x="366" y="891"/>
                  </a:lnTo>
                  <a:cubicBezTo>
                    <a:pt x="303" y="987"/>
                    <a:pt x="175" y="1098"/>
                    <a:pt x="96" y="1209"/>
                  </a:cubicBezTo>
                  <a:cubicBezTo>
                    <a:pt x="64" y="1257"/>
                    <a:pt x="32" y="1305"/>
                    <a:pt x="16" y="1368"/>
                  </a:cubicBezTo>
                  <a:cubicBezTo>
                    <a:pt x="1" y="1416"/>
                    <a:pt x="16" y="1432"/>
                    <a:pt x="48" y="1432"/>
                  </a:cubicBezTo>
                  <a:cubicBezTo>
                    <a:pt x="96" y="1400"/>
                    <a:pt x="128" y="1384"/>
                    <a:pt x="175" y="1352"/>
                  </a:cubicBezTo>
                  <a:cubicBezTo>
                    <a:pt x="175" y="1336"/>
                    <a:pt x="175" y="1305"/>
                    <a:pt x="175" y="1305"/>
                  </a:cubicBezTo>
                  <a:cubicBezTo>
                    <a:pt x="160" y="1289"/>
                    <a:pt x="144" y="1289"/>
                    <a:pt x="144" y="1289"/>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g1a48c135093_0_4"/>
            <p:cNvSpPr/>
            <p:nvPr/>
          </p:nvSpPr>
          <p:spPr>
            <a:xfrm>
              <a:off x="6723500" y="4761400"/>
              <a:ext cx="34200" cy="39375"/>
            </a:xfrm>
            <a:custGeom>
              <a:rect b="b" l="l" r="r" t="t"/>
              <a:pathLst>
                <a:path extrusionOk="0" h="1575" w="1368">
                  <a:moveTo>
                    <a:pt x="1240" y="96"/>
                  </a:moveTo>
                  <a:lnTo>
                    <a:pt x="1177" y="160"/>
                  </a:lnTo>
                  <a:lnTo>
                    <a:pt x="890" y="462"/>
                  </a:lnTo>
                  <a:lnTo>
                    <a:pt x="32" y="1495"/>
                  </a:lnTo>
                  <a:cubicBezTo>
                    <a:pt x="0" y="1527"/>
                    <a:pt x="48" y="1575"/>
                    <a:pt x="80" y="1543"/>
                  </a:cubicBezTo>
                  <a:lnTo>
                    <a:pt x="986" y="557"/>
                  </a:lnTo>
                  <a:lnTo>
                    <a:pt x="1256" y="223"/>
                  </a:lnTo>
                  <a:cubicBezTo>
                    <a:pt x="1288" y="176"/>
                    <a:pt x="1320" y="144"/>
                    <a:pt x="1351" y="96"/>
                  </a:cubicBezTo>
                  <a:cubicBezTo>
                    <a:pt x="1367" y="64"/>
                    <a:pt x="1367" y="32"/>
                    <a:pt x="1351" y="17"/>
                  </a:cubicBezTo>
                  <a:cubicBezTo>
                    <a:pt x="1336" y="17"/>
                    <a:pt x="1320" y="1"/>
                    <a:pt x="1288" y="17"/>
                  </a:cubicBezTo>
                  <a:cubicBezTo>
                    <a:pt x="1272" y="48"/>
                    <a:pt x="1256" y="64"/>
                    <a:pt x="1240" y="96"/>
                  </a:cubicBezTo>
                  <a:cubicBezTo>
                    <a:pt x="1240" y="96"/>
                    <a:pt x="1240" y="112"/>
                    <a:pt x="1240" y="11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g1a48c135093_0_4"/>
            <p:cNvSpPr/>
            <p:nvPr/>
          </p:nvSpPr>
          <p:spPr>
            <a:xfrm>
              <a:off x="6713550" y="4751475"/>
              <a:ext cx="43350" cy="50900"/>
            </a:xfrm>
            <a:custGeom>
              <a:rect b="b" l="l" r="r" t="t"/>
              <a:pathLst>
                <a:path extrusionOk="0" h="2036" w="1734">
                  <a:moveTo>
                    <a:pt x="1718" y="0"/>
                  </a:moveTo>
                  <a:cubicBezTo>
                    <a:pt x="1702" y="0"/>
                    <a:pt x="1686" y="16"/>
                    <a:pt x="1670" y="32"/>
                  </a:cubicBezTo>
                  <a:cubicBezTo>
                    <a:pt x="1622" y="64"/>
                    <a:pt x="1590" y="159"/>
                    <a:pt x="1559" y="191"/>
                  </a:cubicBezTo>
                  <a:lnTo>
                    <a:pt x="1161" y="604"/>
                  </a:lnTo>
                  <a:lnTo>
                    <a:pt x="334" y="1638"/>
                  </a:lnTo>
                  <a:cubicBezTo>
                    <a:pt x="287" y="1685"/>
                    <a:pt x="128" y="1797"/>
                    <a:pt x="64" y="1892"/>
                  </a:cubicBezTo>
                  <a:cubicBezTo>
                    <a:pt x="32" y="1924"/>
                    <a:pt x="16" y="1956"/>
                    <a:pt x="1" y="2003"/>
                  </a:cubicBezTo>
                  <a:cubicBezTo>
                    <a:pt x="1" y="2019"/>
                    <a:pt x="16" y="2035"/>
                    <a:pt x="48" y="2035"/>
                  </a:cubicBezTo>
                  <a:cubicBezTo>
                    <a:pt x="64" y="2035"/>
                    <a:pt x="80" y="2019"/>
                    <a:pt x="80" y="2003"/>
                  </a:cubicBezTo>
                  <a:lnTo>
                    <a:pt x="398" y="1685"/>
                  </a:lnTo>
                  <a:lnTo>
                    <a:pt x="1257" y="700"/>
                  </a:lnTo>
                  <a:lnTo>
                    <a:pt x="1622" y="255"/>
                  </a:lnTo>
                  <a:cubicBezTo>
                    <a:pt x="1670" y="191"/>
                    <a:pt x="1702" y="127"/>
                    <a:pt x="1734" y="64"/>
                  </a:cubicBezTo>
                  <a:cubicBezTo>
                    <a:pt x="1734" y="32"/>
                    <a:pt x="1734" y="16"/>
                    <a:pt x="1734" y="0"/>
                  </a:cubicBezTo>
                  <a:lnTo>
                    <a:pt x="1734" y="0"/>
                  </a:lnTo>
                  <a:lnTo>
                    <a:pt x="1718" y="0"/>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g1a48c135093_0_4"/>
            <p:cNvSpPr/>
            <p:nvPr/>
          </p:nvSpPr>
          <p:spPr>
            <a:xfrm>
              <a:off x="6709975" y="4741925"/>
              <a:ext cx="47725" cy="57650"/>
            </a:xfrm>
            <a:custGeom>
              <a:rect b="b" l="l" r="r" t="t"/>
              <a:pathLst>
                <a:path extrusionOk="0" h="2306" w="1909">
                  <a:moveTo>
                    <a:pt x="64" y="2179"/>
                  </a:moveTo>
                  <a:lnTo>
                    <a:pt x="64" y="2179"/>
                  </a:lnTo>
                  <a:cubicBezTo>
                    <a:pt x="48" y="2195"/>
                    <a:pt x="0" y="2242"/>
                    <a:pt x="0" y="2242"/>
                  </a:cubicBezTo>
                  <a:lnTo>
                    <a:pt x="0" y="2242"/>
                  </a:lnTo>
                  <a:lnTo>
                    <a:pt x="0" y="2242"/>
                  </a:lnTo>
                  <a:lnTo>
                    <a:pt x="0" y="2242"/>
                  </a:lnTo>
                  <a:lnTo>
                    <a:pt x="0" y="2242"/>
                  </a:lnTo>
                  <a:lnTo>
                    <a:pt x="0" y="2242"/>
                  </a:lnTo>
                  <a:lnTo>
                    <a:pt x="32" y="2258"/>
                  </a:lnTo>
                  <a:cubicBezTo>
                    <a:pt x="32" y="2274"/>
                    <a:pt x="32" y="2290"/>
                    <a:pt x="32" y="2306"/>
                  </a:cubicBezTo>
                  <a:cubicBezTo>
                    <a:pt x="32" y="2306"/>
                    <a:pt x="48" y="2306"/>
                    <a:pt x="64" y="2290"/>
                  </a:cubicBezTo>
                  <a:lnTo>
                    <a:pt x="64" y="2274"/>
                  </a:lnTo>
                  <a:lnTo>
                    <a:pt x="64" y="2274"/>
                  </a:lnTo>
                  <a:cubicBezTo>
                    <a:pt x="96" y="2258"/>
                    <a:pt x="112" y="2242"/>
                    <a:pt x="128" y="2211"/>
                  </a:cubicBezTo>
                  <a:lnTo>
                    <a:pt x="446" y="1877"/>
                  </a:lnTo>
                  <a:cubicBezTo>
                    <a:pt x="668" y="1622"/>
                    <a:pt x="907" y="1368"/>
                    <a:pt x="1129" y="1114"/>
                  </a:cubicBezTo>
                  <a:cubicBezTo>
                    <a:pt x="1288" y="939"/>
                    <a:pt x="1431" y="764"/>
                    <a:pt x="1559" y="573"/>
                  </a:cubicBezTo>
                  <a:lnTo>
                    <a:pt x="1861" y="160"/>
                  </a:lnTo>
                  <a:cubicBezTo>
                    <a:pt x="1877" y="128"/>
                    <a:pt x="1892" y="112"/>
                    <a:pt x="1908" y="80"/>
                  </a:cubicBezTo>
                  <a:cubicBezTo>
                    <a:pt x="1908" y="48"/>
                    <a:pt x="1908" y="16"/>
                    <a:pt x="1892" y="16"/>
                  </a:cubicBezTo>
                  <a:cubicBezTo>
                    <a:pt x="1877" y="1"/>
                    <a:pt x="1861" y="1"/>
                    <a:pt x="1861" y="16"/>
                  </a:cubicBezTo>
                  <a:cubicBezTo>
                    <a:pt x="1861" y="16"/>
                    <a:pt x="1861" y="32"/>
                    <a:pt x="1861" y="32"/>
                  </a:cubicBezTo>
                  <a:lnTo>
                    <a:pt x="1781" y="96"/>
                  </a:lnTo>
                  <a:lnTo>
                    <a:pt x="1447" y="493"/>
                  </a:lnTo>
                  <a:lnTo>
                    <a:pt x="350" y="1797"/>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1a48c135093_0_4"/>
            <p:cNvSpPr/>
            <p:nvPr/>
          </p:nvSpPr>
          <p:spPr>
            <a:xfrm>
              <a:off x="6711575" y="4728025"/>
              <a:ext cx="50100" cy="62825"/>
            </a:xfrm>
            <a:custGeom>
              <a:rect b="b" l="l" r="r" t="t"/>
              <a:pathLst>
                <a:path extrusionOk="0" h="2513" w="2004">
                  <a:moveTo>
                    <a:pt x="111" y="2385"/>
                  </a:moveTo>
                  <a:cubicBezTo>
                    <a:pt x="127" y="2353"/>
                    <a:pt x="159" y="2321"/>
                    <a:pt x="191" y="2290"/>
                  </a:cubicBezTo>
                  <a:lnTo>
                    <a:pt x="620" y="1749"/>
                  </a:lnTo>
                  <a:cubicBezTo>
                    <a:pt x="890" y="1415"/>
                    <a:pt x="1192" y="1113"/>
                    <a:pt x="1463" y="779"/>
                  </a:cubicBezTo>
                  <a:cubicBezTo>
                    <a:pt x="1654" y="557"/>
                    <a:pt x="1813" y="334"/>
                    <a:pt x="1987" y="111"/>
                  </a:cubicBezTo>
                  <a:cubicBezTo>
                    <a:pt x="2003" y="80"/>
                    <a:pt x="2003" y="48"/>
                    <a:pt x="1987" y="32"/>
                  </a:cubicBezTo>
                  <a:cubicBezTo>
                    <a:pt x="1972" y="0"/>
                    <a:pt x="1924" y="0"/>
                    <a:pt x="1908" y="32"/>
                  </a:cubicBezTo>
                  <a:cubicBezTo>
                    <a:pt x="1638" y="366"/>
                    <a:pt x="1336" y="668"/>
                    <a:pt x="1065" y="986"/>
                  </a:cubicBezTo>
                  <a:cubicBezTo>
                    <a:pt x="875" y="1208"/>
                    <a:pt x="700" y="1431"/>
                    <a:pt x="541" y="1670"/>
                  </a:cubicBezTo>
                  <a:lnTo>
                    <a:pt x="143" y="2226"/>
                  </a:lnTo>
                  <a:cubicBezTo>
                    <a:pt x="95" y="2274"/>
                    <a:pt x="48" y="2337"/>
                    <a:pt x="16" y="2401"/>
                  </a:cubicBezTo>
                  <a:cubicBezTo>
                    <a:pt x="0" y="2449"/>
                    <a:pt x="16" y="2512"/>
                    <a:pt x="127" y="2433"/>
                  </a:cubicBezTo>
                  <a:cubicBezTo>
                    <a:pt x="143" y="2433"/>
                    <a:pt x="143" y="2417"/>
                    <a:pt x="127" y="2401"/>
                  </a:cubicBezTo>
                  <a:cubicBezTo>
                    <a:pt x="127" y="2385"/>
                    <a:pt x="111" y="2385"/>
                    <a:pt x="111" y="238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g1a48c135093_0_4"/>
            <p:cNvSpPr/>
            <p:nvPr/>
          </p:nvSpPr>
          <p:spPr>
            <a:xfrm>
              <a:off x="6712750" y="4728025"/>
              <a:ext cx="41775" cy="48100"/>
            </a:xfrm>
            <a:custGeom>
              <a:rect b="b" l="l" r="r" t="t"/>
              <a:pathLst>
                <a:path extrusionOk="0" h="1924" w="1671">
                  <a:moveTo>
                    <a:pt x="80" y="1797"/>
                  </a:moveTo>
                  <a:cubicBezTo>
                    <a:pt x="64" y="1797"/>
                    <a:pt x="64" y="1797"/>
                    <a:pt x="64" y="1797"/>
                  </a:cubicBezTo>
                  <a:cubicBezTo>
                    <a:pt x="1" y="1876"/>
                    <a:pt x="17" y="1924"/>
                    <a:pt x="80" y="1876"/>
                  </a:cubicBezTo>
                  <a:cubicBezTo>
                    <a:pt x="80" y="1876"/>
                    <a:pt x="96" y="1860"/>
                    <a:pt x="96" y="1860"/>
                  </a:cubicBezTo>
                  <a:lnTo>
                    <a:pt x="112" y="1829"/>
                  </a:lnTo>
                  <a:cubicBezTo>
                    <a:pt x="160" y="1797"/>
                    <a:pt x="271" y="1670"/>
                    <a:pt x="271" y="1654"/>
                  </a:cubicBezTo>
                  <a:lnTo>
                    <a:pt x="573" y="1320"/>
                  </a:lnTo>
                  <a:lnTo>
                    <a:pt x="1670" y="32"/>
                  </a:lnTo>
                  <a:cubicBezTo>
                    <a:pt x="1670" y="16"/>
                    <a:pt x="1654" y="0"/>
                    <a:pt x="1638" y="16"/>
                  </a:cubicBezTo>
                  <a:lnTo>
                    <a:pt x="510" y="1272"/>
                  </a:lnTo>
                  <a:lnTo>
                    <a:pt x="223" y="1622"/>
                  </a:lnTo>
                  <a:cubicBezTo>
                    <a:pt x="223" y="1622"/>
                    <a:pt x="112" y="1749"/>
                    <a:pt x="80" y="1797"/>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g1a48c135093_0_4"/>
            <p:cNvSpPr/>
            <p:nvPr/>
          </p:nvSpPr>
          <p:spPr>
            <a:xfrm>
              <a:off x="6713550" y="4713300"/>
              <a:ext cx="43350" cy="50900"/>
            </a:xfrm>
            <a:custGeom>
              <a:rect b="b" l="l" r="r" t="t"/>
              <a:pathLst>
                <a:path extrusionOk="0" h="2036" w="1734">
                  <a:moveTo>
                    <a:pt x="80" y="2004"/>
                  </a:moveTo>
                  <a:cubicBezTo>
                    <a:pt x="96" y="1956"/>
                    <a:pt x="128" y="1909"/>
                    <a:pt x="160" y="1861"/>
                  </a:cubicBezTo>
                  <a:cubicBezTo>
                    <a:pt x="271" y="1750"/>
                    <a:pt x="430" y="1638"/>
                    <a:pt x="509" y="1559"/>
                  </a:cubicBezTo>
                  <a:cubicBezTo>
                    <a:pt x="843" y="1257"/>
                    <a:pt x="1161" y="923"/>
                    <a:pt x="1447" y="573"/>
                  </a:cubicBezTo>
                  <a:cubicBezTo>
                    <a:pt x="1559" y="414"/>
                    <a:pt x="1654" y="239"/>
                    <a:pt x="1734" y="49"/>
                  </a:cubicBezTo>
                  <a:cubicBezTo>
                    <a:pt x="1734" y="17"/>
                    <a:pt x="1702" y="1"/>
                    <a:pt x="1686" y="33"/>
                  </a:cubicBezTo>
                  <a:cubicBezTo>
                    <a:pt x="1543" y="239"/>
                    <a:pt x="1384" y="446"/>
                    <a:pt x="1209" y="621"/>
                  </a:cubicBezTo>
                  <a:cubicBezTo>
                    <a:pt x="939" y="923"/>
                    <a:pt x="668" y="1209"/>
                    <a:pt x="414" y="1479"/>
                  </a:cubicBezTo>
                  <a:cubicBezTo>
                    <a:pt x="350" y="1543"/>
                    <a:pt x="191" y="1670"/>
                    <a:pt x="96" y="1797"/>
                  </a:cubicBezTo>
                  <a:cubicBezTo>
                    <a:pt x="48" y="1861"/>
                    <a:pt x="16" y="1925"/>
                    <a:pt x="1" y="2004"/>
                  </a:cubicBezTo>
                  <a:cubicBezTo>
                    <a:pt x="1" y="2020"/>
                    <a:pt x="16" y="2036"/>
                    <a:pt x="32" y="2036"/>
                  </a:cubicBezTo>
                  <a:cubicBezTo>
                    <a:pt x="48" y="2036"/>
                    <a:pt x="80" y="2020"/>
                    <a:pt x="80" y="2004"/>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g1a48c135093_0_4"/>
            <p:cNvSpPr/>
            <p:nvPr/>
          </p:nvSpPr>
          <p:spPr>
            <a:xfrm>
              <a:off x="6715550" y="4706150"/>
              <a:ext cx="41350" cy="44550"/>
            </a:xfrm>
            <a:custGeom>
              <a:rect b="b" l="l" r="r" t="t"/>
              <a:pathLst>
                <a:path extrusionOk="0" h="1782" w="1654">
                  <a:moveTo>
                    <a:pt x="1590" y="48"/>
                  </a:moveTo>
                  <a:cubicBezTo>
                    <a:pt x="1590" y="96"/>
                    <a:pt x="1558" y="128"/>
                    <a:pt x="1526" y="160"/>
                  </a:cubicBezTo>
                  <a:cubicBezTo>
                    <a:pt x="1447" y="271"/>
                    <a:pt x="1304" y="382"/>
                    <a:pt x="1256" y="430"/>
                  </a:cubicBezTo>
                  <a:lnTo>
                    <a:pt x="477" y="1273"/>
                  </a:lnTo>
                  <a:cubicBezTo>
                    <a:pt x="398" y="1384"/>
                    <a:pt x="318" y="1479"/>
                    <a:pt x="239" y="1575"/>
                  </a:cubicBezTo>
                  <a:cubicBezTo>
                    <a:pt x="175" y="1638"/>
                    <a:pt x="111" y="1686"/>
                    <a:pt x="32" y="1702"/>
                  </a:cubicBezTo>
                  <a:cubicBezTo>
                    <a:pt x="0" y="1718"/>
                    <a:pt x="16" y="1781"/>
                    <a:pt x="64" y="1765"/>
                  </a:cubicBezTo>
                  <a:cubicBezTo>
                    <a:pt x="143" y="1734"/>
                    <a:pt x="223" y="1686"/>
                    <a:pt x="286" y="1622"/>
                  </a:cubicBezTo>
                  <a:cubicBezTo>
                    <a:pt x="366" y="1527"/>
                    <a:pt x="461" y="1416"/>
                    <a:pt x="525" y="1320"/>
                  </a:cubicBezTo>
                  <a:lnTo>
                    <a:pt x="1304" y="478"/>
                  </a:lnTo>
                  <a:cubicBezTo>
                    <a:pt x="1351" y="430"/>
                    <a:pt x="1495" y="319"/>
                    <a:pt x="1574" y="207"/>
                  </a:cubicBezTo>
                  <a:cubicBezTo>
                    <a:pt x="1622" y="160"/>
                    <a:pt x="1654" y="96"/>
                    <a:pt x="1654" y="48"/>
                  </a:cubicBezTo>
                  <a:cubicBezTo>
                    <a:pt x="1654" y="17"/>
                    <a:pt x="1638" y="17"/>
                    <a:pt x="1622" y="17"/>
                  </a:cubicBezTo>
                  <a:cubicBezTo>
                    <a:pt x="1606" y="1"/>
                    <a:pt x="1590" y="17"/>
                    <a:pt x="1590" y="4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g1a48c135093_0_4"/>
            <p:cNvSpPr/>
            <p:nvPr/>
          </p:nvSpPr>
          <p:spPr>
            <a:xfrm>
              <a:off x="6717125" y="4695425"/>
              <a:ext cx="40975" cy="45325"/>
            </a:xfrm>
            <a:custGeom>
              <a:rect b="b" l="l" r="r" t="t"/>
              <a:pathLst>
                <a:path extrusionOk="0" h="1813" w="1639">
                  <a:moveTo>
                    <a:pt x="1591" y="48"/>
                  </a:moveTo>
                  <a:lnTo>
                    <a:pt x="1288" y="350"/>
                  </a:lnTo>
                  <a:lnTo>
                    <a:pt x="366" y="1320"/>
                  </a:lnTo>
                  <a:lnTo>
                    <a:pt x="112" y="1622"/>
                  </a:lnTo>
                  <a:lnTo>
                    <a:pt x="32" y="1765"/>
                  </a:lnTo>
                  <a:cubicBezTo>
                    <a:pt x="1" y="1765"/>
                    <a:pt x="1" y="1813"/>
                    <a:pt x="32" y="1813"/>
                  </a:cubicBezTo>
                  <a:cubicBezTo>
                    <a:pt x="64" y="1813"/>
                    <a:pt x="96" y="1797"/>
                    <a:pt x="128" y="1781"/>
                  </a:cubicBezTo>
                  <a:cubicBezTo>
                    <a:pt x="144" y="1749"/>
                    <a:pt x="176" y="1717"/>
                    <a:pt x="191" y="1702"/>
                  </a:cubicBezTo>
                  <a:lnTo>
                    <a:pt x="462" y="1415"/>
                  </a:lnTo>
                  <a:lnTo>
                    <a:pt x="1384" y="430"/>
                  </a:lnTo>
                  <a:cubicBezTo>
                    <a:pt x="1416" y="382"/>
                    <a:pt x="1511" y="271"/>
                    <a:pt x="1575" y="191"/>
                  </a:cubicBezTo>
                  <a:cubicBezTo>
                    <a:pt x="1606" y="143"/>
                    <a:pt x="1638" y="96"/>
                    <a:pt x="1638" y="48"/>
                  </a:cubicBezTo>
                  <a:cubicBezTo>
                    <a:pt x="1638" y="16"/>
                    <a:pt x="1622" y="0"/>
                    <a:pt x="1606" y="0"/>
                  </a:cubicBezTo>
                  <a:cubicBezTo>
                    <a:pt x="1606" y="16"/>
                    <a:pt x="1591" y="32"/>
                    <a:pt x="1591" y="4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g1a48c135093_0_4"/>
            <p:cNvSpPr/>
            <p:nvPr/>
          </p:nvSpPr>
          <p:spPr>
            <a:xfrm>
              <a:off x="6719525" y="4689075"/>
              <a:ext cx="39375" cy="40950"/>
            </a:xfrm>
            <a:custGeom>
              <a:rect b="b" l="l" r="r" t="t"/>
              <a:pathLst>
                <a:path extrusionOk="0" h="1638" w="1575">
                  <a:moveTo>
                    <a:pt x="1526" y="48"/>
                  </a:moveTo>
                  <a:cubicBezTo>
                    <a:pt x="1510" y="48"/>
                    <a:pt x="1510" y="48"/>
                    <a:pt x="1495" y="48"/>
                  </a:cubicBezTo>
                  <a:lnTo>
                    <a:pt x="1192" y="318"/>
                  </a:lnTo>
                  <a:lnTo>
                    <a:pt x="382" y="1161"/>
                  </a:lnTo>
                  <a:lnTo>
                    <a:pt x="143" y="1431"/>
                  </a:lnTo>
                  <a:lnTo>
                    <a:pt x="32" y="1574"/>
                  </a:lnTo>
                  <a:cubicBezTo>
                    <a:pt x="16" y="1590"/>
                    <a:pt x="0" y="1606"/>
                    <a:pt x="0" y="1622"/>
                  </a:cubicBezTo>
                  <a:cubicBezTo>
                    <a:pt x="0" y="1638"/>
                    <a:pt x="0" y="1638"/>
                    <a:pt x="32" y="1638"/>
                  </a:cubicBezTo>
                  <a:lnTo>
                    <a:pt x="207" y="1510"/>
                  </a:lnTo>
                  <a:lnTo>
                    <a:pt x="493" y="1256"/>
                  </a:lnTo>
                  <a:lnTo>
                    <a:pt x="1288" y="413"/>
                  </a:lnTo>
                  <a:cubicBezTo>
                    <a:pt x="1320" y="382"/>
                    <a:pt x="1495" y="191"/>
                    <a:pt x="1558" y="95"/>
                  </a:cubicBezTo>
                  <a:cubicBezTo>
                    <a:pt x="1574" y="64"/>
                    <a:pt x="1574" y="32"/>
                    <a:pt x="1558" y="0"/>
                  </a:cubicBezTo>
                  <a:cubicBezTo>
                    <a:pt x="1526" y="16"/>
                    <a:pt x="1526" y="32"/>
                    <a:pt x="1526" y="4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g1a48c135093_0_4"/>
            <p:cNvSpPr/>
            <p:nvPr/>
          </p:nvSpPr>
          <p:spPr>
            <a:xfrm>
              <a:off x="6720300" y="4686275"/>
              <a:ext cx="37800" cy="36200"/>
            </a:xfrm>
            <a:custGeom>
              <a:rect b="b" l="l" r="r" t="t"/>
              <a:pathLst>
                <a:path extrusionOk="0" h="1448" w="1512">
                  <a:moveTo>
                    <a:pt x="1432" y="80"/>
                  </a:moveTo>
                  <a:cubicBezTo>
                    <a:pt x="1448" y="96"/>
                    <a:pt x="1464" y="96"/>
                    <a:pt x="1464" y="80"/>
                  </a:cubicBezTo>
                  <a:cubicBezTo>
                    <a:pt x="1464" y="80"/>
                    <a:pt x="1511" y="64"/>
                    <a:pt x="1511" y="48"/>
                  </a:cubicBezTo>
                  <a:cubicBezTo>
                    <a:pt x="1511" y="33"/>
                    <a:pt x="1511" y="17"/>
                    <a:pt x="1495" y="17"/>
                  </a:cubicBezTo>
                  <a:cubicBezTo>
                    <a:pt x="1464" y="1"/>
                    <a:pt x="1448" y="1"/>
                    <a:pt x="1416" y="17"/>
                  </a:cubicBezTo>
                  <a:cubicBezTo>
                    <a:pt x="1384" y="48"/>
                    <a:pt x="1336" y="80"/>
                    <a:pt x="1305" y="128"/>
                  </a:cubicBezTo>
                  <a:lnTo>
                    <a:pt x="971" y="446"/>
                  </a:lnTo>
                  <a:lnTo>
                    <a:pt x="1" y="1416"/>
                  </a:lnTo>
                  <a:cubicBezTo>
                    <a:pt x="1" y="1432"/>
                    <a:pt x="1" y="1432"/>
                    <a:pt x="1" y="1448"/>
                  </a:cubicBezTo>
                  <a:cubicBezTo>
                    <a:pt x="17" y="1448"/>
                    <a:pt x="17" y="1448"/>
                    <a:pt x="33" y="1448"/>
                  </a:cubicBezTo>
                  <a:cubicBezTo>
                    <a:pt x="239" y="1273"/>
                    <a:pt x="462" y="1098"/>
                    <a:pt x="669" y="907"/>
                  </a:cubicBezTo>
                  <a:cubicBezTo>
                    <a:pt x="796" y="796"/>
                    <a:pt x="923" y="653"/>
                    <a:pt x="1066" y="509"/>
                  </a:cubicBezTo>
                  <a:lnTo>
                    <a:pt x="1368" y="160"/>
                  </a:lnTo>
                  <a:close/>
                  <a:moveTo>
                    <a:pt x="1432" y="33"/>
                  </a:moveTo>
                  <a:cubicBezTo>
                    <a:pt x="1432" y="33"/>
                    <a:pt x="1448" y="33"/>
                    <a:pt x="1432" y="17"/>
                  </a:cubicBezTo>
                  <a:cubicBezTo>
                    <a:pt x="1416" y="1"/>
                    <a:pt x="1448" y="17"/>
                    <a:pt x="1448" y="3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g1a48c135093_0_4"/>
            <p:cNvSpPr/>
            <p:nvPr/>
          </p:nvSpPr>
          <p:spPr>
            <a:xfrm>
              <a:off x="6720700" y="4536425"/>
              <a:ext cx="49325" cy="48525"/>
            </a:xfrm>
            <a:custGeom>
              <a:rect b="b" l="l" r="r" t="t"/>
              <a:pathLst>
                <a:path extrusionOk="0" h="1941" w="1973">
                  <a:moveTo>
                    <a:pt x="1829" y="64"/>
                  </a:moveTo>
                  <a:cubicBezTo>
                    <a:pt x="1877" y="96"/>
                    <a:pt x="1893" y="160"/>
                    <a:pt x="1861" y="192"/>
                  </a:cubicBezTo>
                  <a:cubicBezTo>
                    <a:pt x="1750" y="319"/>
                    <a:pt x="1638" y="414"/>
                    <a:pt x="1511" y="510"/>
                  </a:cubicBezTo>
                  <a:cubicBezTo>
                    <a:pt x="1177" y="828"/>
                    <a:pt x="796" y="1098"/>
                    <a:pt x="446" y="1432"/>
                  </a:cubicBezTo>
                  <a:cubicBezTo>
                    <a:pt x="303" y="1559"/>
                    <a:pt x="160" y="1702"/>
                    <a:pt x="33" y="1861"/>
                  </a:cubicBezTo>
                  <a:cubicBezTo>
                    <a:pt x="1" y="1877"/>
                    <a:pt x="1" y="1909"/>
                    <a:pt x="33" y="1925"/>
                  </a:cubicBezTo>
                  <a:cubicBezTo>
                    <a:pt x="48" y="1940"/>
                    <a:pt x="64" y="1940"/>
                    <a:pt x="80" y="1925"/>
                  </a:cubicBezTo>
                  <a:lnTo>
                    <a:pt x="1575" y="589"/>
                  </a:lnTo>
                  <a:cubicBezTo>
                    <a:pt x="1702" y="494"/>
                    <a:pt x="1829" y="366"/>
                    <a:pt x="1925" y="239"/>
                  </a:cubicBezTo>
                  <a:cubicBezTo>
                    <a:pt x="1972" y="160"/>
                    <a:pt x="1940" y="48"/>
                    <a:pt x="1861" y="17"/>
                  </a:cubicBezTo>
                  <a:cubicBezTo>
                    <a:pt x="1845" y="1"/>
                    <a:pt x="1829" y="17"/>
                    <a:pt x="1813" y="33"/>
                  </a:cubicBezTo>
                  <a:cubicBezTo>
                    <a:pt x="1813" y="48"/>
                    <a:pt x="1813" y="64"/>
                    <a:pt x="1829" y="64"/>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g1a48c135093_0_4"/>
            <p:cNvSpPr/>
            <p:nvPr/>
          </p:nvSpPr>
          <p:spPr>
            <a:xfrm>
              <a:off x="6726275" y="4552725"/>
              <a:ext cx="41750" cy="40175"/>
            </a:xfrm>
            <a:custGeom>
              <a:rect b="b" l="l" r="r" t="t"/>
              <a:pathLst>
                <a:path extrusionOk="0" h="1607" w="1670">
                  <a:moveTo>
                    <a:pt x="1606" y="32"/>
                  </a:moveTo>
                  <a:lnTo>
                    <a:pt x="1511" y="112"/>
                  </a:lnTo>
                  <a:lnTo>
                    <a:pt x="1161" y="430"/>
                  </a:lnTo>
                  <a:lnTo>
                    <a:pt x="16" y="1527"/>
                  </a:lnTo>
                  <a:cubicBezTo>
                    <a:pt x="0" y="1543"/>
                    <a:pt x="0" y="1575"/>
                    <a:pt x="16" y="1591"/>
                  </a:cubicBezTo>
                  <a:cubicBezTo>
                    <a:pt x="32" y="1606"/>
                    <a:pt x="48" y="1606"/>
                    <a:pt x="64" y="1591"/>
                  </a:cubicBezTo>
                  <a:cubicBezTo>
                    <a:pt x="159" y="1527"/>
                    <a:pt x="239" y="1463"/>
                    <a:pt x="318" y="1384"/>
                  </a:cubicBezTo>
                  <a:cubicBezTo>
                    <a:pt x="636" y="1098"/>
                    <a:pt x="922" y="796"/>
                    <a:pt x="1209" y="478"/>
                  </a:cubicBezTo>
                  <a:lnTo>
                    <a:pt x="1543" y="160"/>
                  </a:lnTo>
                  <a:lnTo>
                    <a:pt x="1670" y="48"/>
                  </a:lnTo>
                  <a:cubicBezTo>
                    <a:pt x="1670" y="1"/>
                    <a:pt x="1606" y="1"/>
                    <a:pt x="1606" y="4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g1a48c135093_0_4"/>
            <p:cNvSpPr/>
            <p:nvPr/>
          </p:nvSpPr>
          <p:spPr>
            <a:xfrm>
              <a:off x="6722700" y="4565450"/>
              <a:ext cx="44925" cy="43750"/>
            </a:xfrm>
            <a:custGeom>
              <a:rect b="b" l="l" r="r" t="t"/>
              <a:pathLst>
                <a:path extrusionOk="0" h="1750" w="1797">
                  <a:moveTo>
                    <a:pt x="1749" y="16"/>
                  </a:moveTo>
                  <a:cubicBezTo>
                    <a:pt x="1717" y="64"/>
                    <a:pt x="1670" y="112"/>
                    <a:pt x="1638" y="143"/>
                  </a:cubicBezTo>
                  <a:cubicBezTo>
                    <a:pt x="1527" y="239"/>
                    <a:pt x="1399" y="334"/>
                    <a:pt x="1288" y="414"/>
                  </a:cubicBezTo>
                  <a:lnTo>
                    <a:pt x="604" y="1066"/>
                  </a:lnTo>
                  <a:cubicBezTo>
                    <a:pt x="461" y="1209"/>
                    <a:pt x="302" y="1320"/>
                    <a:pt x="159" y="1479"/>
                  </a:cubicBezTo>
                  <a:cubicBezTo>
                    <a:pt x="112" y="1543"/>
                    <a:pt x="48" y="1622"/>
                    <a:pt x="16" y="1702"/>
                  </a:cubicBezTo>
                  <a:cubicBezTo>
                    <a:pt x="0" y="1702"/>
                    <a:pt x="0" y="1717"/>
                    <a:pt x="16" y="1733"/>
                  </a:cubicBezTo>
                  <a:cubicBezTo>
                    <a:pt x="32" y="1749"/>
                    <a:pt x="48" y="1749"/>
                    <a:pt x="48" y="1733"/>
                  </a:cubicBezTo>
                  <a:lnTo>
                    <a:pt x="700" y="1177"/>
                  </a:lnTo>
                  <a:lnTo>
                    <a:pt x="1368" y="509"/>
                  </a:lnTo>
                  <a:cubicBezTo>
                    <a:pt x="1463" y="398"/>
                    <a:pt x="1574" y="302"/>
                    <a:pt x="1670" y="207"/>
                  </a:cubicBezTo>
                  <a:cubicBezTo>
                    <a:pt x="1717" y="159"/>
                    <a:pt x="1765" y="112"/>
                    <a:pt x="1797" y="48"/>
                  </a:cubicBezTo>
                  <a:cubicBezTo>
                    <a:pt x="1797" y="32"/>
                    <a:pt x="1797" y="16"/>
                    <a:pt x="1781" y="0"/>
                  </a:cubicBezTo>
                  <a:cubicBezTo>
                    <a:pt x="1765" y="0"/>
                    <a:pt x="1749" y="0"/>
                    <a:pt x="1749" y="1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g1a48c135093_0_4"/>
            <p:cNvSpPr/>
            <p:nvPr/>
          </p:nvSpPr>
          <p:spPr>
            <a:xfrm>
              <a:off x="6723500" y="4577775"/>
              <a:ext cx="41350" cy="41350"/>
            </a:xfrm>
            <a:custGeom>
              <a:rect b="b" l="l" r="r" t="t"/>
              <a:pathLst>
                <a:path extrusionOk="0" h="1654" w="1654">
                  <a:moveTo>
                    <a:pt x="1590" y="16"/>
                  </a:moveTo>
                  <a:lnTo>
                    <a:pt x="1320" y="286"/>
                  </a:lnTo>
                  <a:lnTo>
                    <a:pt x="477" y="1113"/>
                  </a:lnTo>
                  <a:cubicBezTo>
                    <a:pt x="382" y="1224"/>
                    <a:pt x="223" y="1320"/>
                    <a:pt x="127" y="1431"/>
                  </a:cubicBezTo>
                  <a:cubicBezTo>
                    <a:pt x="80" y="1495"/>
                    <a:pt x="48" y="1542"/>
                    <a:pt x="16" y="1622"/>
                  </a:cubicBezTo>
                  <a:cubicBezTo>
                    <a:pt x="0" y="1622"/>
                    <a:pt x="0" y="1638"/>
                    <a:pt x="16" y="1654"/>
                  </a:cubicBezTo>
                  <a:cubicBezTo>
                    <a:pt x="16" y="1654"/>
                    <a:pt x="32" y="1654"/>
                    <a:pt x="48" y="1654"/>
                  </a:cubicBezTo>
                  <a:lnTo>
                    <a:pt x="572" y="1224"/>
                  </a:lnTo>
                  <a:lnTo>
                    <a:pt x="1383" y="334"/>
                  </a:lnTo>
                  <a:lnTo>
                    <a:pt x="1654" y="48"/>
                  </a:lnTo>
                  <a:cubicBezTo>
                    <a:pt x="1654" y="32"/>
                    <a:pt x="1638" y="16"/>
                    <a:pt x="1638" y="0"/>
                  </a:cubicBezTo>
                  <a:cubicBezTo>
                    <a:pt x="1622" y="0"/>
                    <a:pt x="1606" y="0"/>
                    <a:pt x="1590" y="1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1a48c135093_0_4"/>
            <p:cNvSpPr/>
            <p:nvPr/>
          </p:nvSpPr>
          <p:spPr>
            <a:xfrm>
              <a:off x="6727475" y="4589300"/>
              <a:ext cx="35775" cy="31825"/>
            </a:xfrm>
            <a:custGeom>
              <a:rect b="b" l="l" r="r" t="t"/>
              <a:pathLst>
                <a:path extrusionOk="0" h="1273" w="1431">
                  <a:moveTo>
                    <a:pt x="1367" y="16"/>
                  </a:moveTo>
                  <a:lnTo>
                    <a:pt x="16" y="1209"/>
                  </a:lnTo>
                  <a:cubicBezTo>
                    <a:pt x="0" y="1225"/>
                    <a:pt x="32" y="1272"/>
                    <a:pt x="64" y="1256"/>
                  </a:cubicBezTo>
                  <a:cubicBezTo>
                    <a:pt x="239" y="1097"/>
                    <a:pt x="429" y="954"/>
                    <a:pt x="620" y="795"/>
                  </a:cubicBezTo>
                  <a:cubicBezTo>
                    <a:pt x="890" y="557"/>
                    <a:pt x="1145" y="302"/>
                    <a:pt x="1415" y="48"/>
                  </a:cubicBezTo>
                  <a:cubicBezTo>
                    <a:pt x="1431" y="48"/>
                    <a:pt x="1431" y="16"/>
                    <a:pt x="1415" y="16"/>
                  </a:cubicBezTo>
                  <a:cubicBezTo>
                    <a:pt x="1399" y="0"/>
                    <a:pt x="1367" y="0"/>
                    <a:pt x="1367" y="1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g1a48c135093_0_4"/>
            <p:cNvSpPr/>
            <p:nvPr/>
          </p:nvSpPr>
          <p:spPr>
            <a:xfrm>
              <a:off x="6722300" y="4601625"/>
              <a:ext cx="40175" cy="35000"/>
            </a:xfrm>
            <a:custGeom>
              <a:rect b="b" l="l" r="r" t="t"/>
              <a:pathLst>
                <a:path extrusionOk="0" h="1400" w="1607">
                  <a:moveTo>
                    <a:pt x="1558" y="0"/>
                  </a:moveTo>
                  <a:cubicBezTo>
                    <a:pt x="1495" y="0"/>
                    <a:pt x="1431" y="32"/>
                    <a:pt x="1384" y="64"/>
                  </a:cubicBezTo>
                  <a:cubicBezTo>
                    <a:pt x="1288" y="143"/>
                    <a:pt x="1193" y="286"/>
                    <a:pt x="1129" y="350"/>
                  </a:cubicBezTo>
                  <a:lnTo>
                    <a:pt x="16" y="1336"/>
                  </a:lnTo>
                  <a:cubicBezTo>
                    <a:pt x="0" y="1368"/>
                    <a:pt x="32" y="1399"/>
                    <a:pt x="48" y="1383"/>
                  </a:cubicBezTo>
                  <a:cubicBezTo>
                    <a:pt x="287" y="1177"/>
                    <a:pt x="525" y="1018"/>
                    <a:pt x="748" y="827"/>
                  </a:cubicBezTo>
                  <a:cubicBezTo>
                    <a:pt x="907" y="700"/>
                    <a:pt x="1050" y="573"/>
                    <a:pt x="1193" y="429"/>
                  </a:cubicBezTo>
                  <a:cubicBezTo>
                    <a:pt x="1256" y="366"/>
                    <a:pt x="1336" y="223"/>
                    <a:pt x="1431" y="143"/>
                  </a:cubicBezTo>
                  <a:cubicBezTo>
                    <a:pt x="1463" y="112"/>
                    <a:pt x="1511" y="80"/>
                    <a:pt x="1558" y="80"/>
                  </a:cubicBezTo>
                  <a:cubicBezTo>
                    <a:pt x="1574" y="80"/>
                    <a:pt x="1590" y="80"/>
                    <a:pt x="1590" y="48"/>
                  </a:cubicBezTo>
                  <a:cubicBezTo>
                    <a:pt x="1606" y="32"/>
                    <a:pt x="1590" y="0"/>
                    <a:pt x="1558"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g1a48c135093_0_4"/>
            <p:cNvSpPr/>
            <p:nvPr/>
          </p:nvSpPr>
          <p:spPr>
            <a:xfrm>
              <a:off x="6723100" y="4606400"/>
              <a:ext cx="42950" cy="37775"/>
            </a:xfrm>
            <a:custGeom>
              <a:rect b="b" l="l" r="r" t="t"/>
              <a:pathLst>
                <a:path extrusionOk="0" h="1511" w="1718">
                  <a:moveTo>
                    <a:pt x="1638" y="32"/>
                  </a:moveTo>
                  <a:lnTo>
                    <a:pt x="1208" y="413"/>
                  </a:lnTo>
                  <a:lnTo>
                    <a:pt x="16" y="1431"/>
                  </a:lnTo>
                  <a:cubicBezTo>
                    <a:pt x="0" y="1447"/>
                    <a:pt x="0" y="1479"/>
                    <a:pt x="16" y="1495"/>
                  </a:cubicBezTo>
                  <a:cubicBezTo>
                    <a:pt x="32" y="1510"/>
                    <a:pt x="64" y="1510"/>
                    <a:pt x="80" y="1495"/>
                  </a:cubicBezTo>
                  <a:cubicBezTo>
                    <a:pt x="334" y="1304"/>
                    <a:pt x="604" y="1129"/>
                    <a:pt x="843" y="922"/>
                  </a:cubicBezTo>
                  <a:cubicBezTo>
                    <a:pt x="1002" y="779"/>
                    <a:pt x="1161" y="636"/>
                    <a:pt x="1304" y="477"/>
                  </a:cubicBezTo>
                  <a:lnTo>
                    <a:pt x="1701" y="64"/>
                  </a:lnTo>
                  <a:cubicBezTo>
                    <a:pt x="1717" y="32"/>
                    <a:pt x="1670" y="0"/>
                    <a:pt x="1638" y="3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g1a48c135093_0_4"/>
            <p:cNvSpPr/>
            <p:nvPr/>
          </p:nvSpPr>
          <p:spPr>
            <a:xfrm>
              <a:off x="6722300" y="4623875"/>
              <a:ext cx="38575" cy="33800"/>
            </a:xfrm>
            <a:custGeom>
              <a:rect b="b" l="l" r="r" t="t"/>
              <a:pathLst>
                <a:path extrusionOk="0" h="1352" w="1543">
                  <a:moveTo>
                    <a:pt x="1479" y="32"/>
                  </a:moveTo>
                  <a:lnTo>
                    <a:pt x="1479" y="32"/>
                  </a:lnTo>
                  <a:cubicBezTo>
                    <a:pt x="1447" y="64"/>
                    <a:pt x="1352" y="144"/>
                    <a:pt x="1320" y="160"/>
                  </a:cubicBezTo>
                  <a:lnTo>
                    <a:pt x="1002" y="446"/>
                  </a:lnTo>
                  <a:lnTo>
                    <a:pt x="32" y="1288"/>
                  </a:lnTo>
                  <a:cubicBezTo>
                    <a:pt x="0" y="1304"/>
                    <a:pt x="32" y="1352"/>
                    <a:pt x="64" y="1336"/>
                  </a:cubicBezTo>
                  <a:cubicBezTo>
                    <a:pt x="239" y="1209"/>
                    <a:pt x="414" y="1082"/>
                    <a:pt x="589" y="955"/>
                  </a:cubicBezTo>
                  <a:cubicBezTo>
                    <a:pt x="748" y="827"/>
                    <a:pt x="907" y="668"/>
                    <a:pt x="1066" y="525"/>
                  </a:cubicBezTo>
                  <a:lnTo>
                    <a:pt x="1368" y="223"/>
                  </a:lnTo>
                  <a:cubicBezTo>
                    <a:pt x="1384" y="191"/>
                    <a:pt x="1479" y="112"/>
                    <a:pt x="1511" y="96"/>
                  </a:cubicBezTo>
                  <a:cubicBezTo>
                    <a:pt x="1543" y="64"/>
                    <a:pt x="1511" y="1"/>
                    <a:pt x="1495" y="16"/>
                  </a:cubicBezTo>
                  <a:cubicBezTo>
                    <a:pt x="1479" y="32"/>
                    <a:pt x="1479" y="32"/>
                    <a:pt x="1479" y="3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1a48c135093_0_4"/>
            <p:cNvSpPr/>
            <p:nvPr/>
          </p:nvSpPr>
          <p:spPr>
            <a:xfrm>
              <a:off x="6725875" y="4631025"/>
              <a:ext cx="37775" cy="31825"/>
            </a:xfrm>
            <a:custGeom>
              <a:rect b="b" l="l" r="r" t="t"/>
              <a:pathLst>
                <a:path extrusionOk="0" h="1273" w="1511">
                  <a:moveTo>
                    <a:pt x="1463" y="17"/>
                  </a:moveTo>
                  <a:lnTo>
                    <a:pt x="827" y="573"/>
                  </a:lnTo>
                  <a:lnTo>
                    <a:pt x="16" y="1225"/>
                  </a:lnTo>
                  <a:cubicBezTo>
                    <a:pt x="0" y="1225"/>
                    <a:pt x="0" y="1241"/>
                    <a:pt x="16" y="1257"/>
                  </a:cubicBezTo>
                  <a:cubicBezTo>
                    <a:pt x="16" y="1273"/>
                    <a:pt x="48" y="1273"/>
                    <a:pt x="48" y="1257"/>
                  </a:cubicBezTo>
                  <a:lnTo>
                    <a:pt x="891" y="637"/>
                  </a:lnTo>
                  <a:lnTo>
                    <a:pt x="1495" y="64"/>
                  </a:lnTo>
                  <a:cubicBezTo>
                    <a:pt x="1511" y="48"/>
                    <a:pt x="1511" y="33"/>
                    <a:pt x="1495" y="17"/>
                  </a:cubicBezTo>
                  <a:cubicBezTo>
                    <a:pt x="1495" y="1"/>
                    <a:pt x="1463" y="1"/>
                    <a:pt x="1463" y="17"/>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1a48c135093_0_4"/>
            <p:cNvSpPr/>
            <p:nvPr/>
          </p:nvSpPr>
          <p:spPr>
            <a:xfrm>
              <a:off x="6720700" y="4640575"/>
              <a:ext cx="44150" cy="38975"/>
            </a:xfrm>
            <a:custGeom>
              <a:rect b="b" l="l" r="r" t="t"/>
              <a:pathLst>
                <a:path extrusionOk="0" h="1559" w="1766">
                  <a:moveTo>
                    <a:pt x="1702" y="16"/>
                  </a:moveTo>
                  <a:lnTo>
                    <a:pt x="1273" y="414"/>
                  </a:lnTo>
                  <a:cubicBezTo>
                    <a:pt x="1018" y="636"/>
                    <a:pt x="748" y="827"/>
                    <a:pt x="494" y="1050"/>
                  </a:cubicBezTo>
                  <a:cubicBezTo>
                    <a:pt x="335" y="1209"/>
                    <a:pt x="176" y="1368"/>
                    <a:pt x="17" y="1511"/>
                  </a:cubicBezTo>
                  <a:cubicBezTo>
                    <a:pt x="1" y="1527"/>
                    <a:pt x="1" y="1543"/>
                    <a:pt x="17" y="1543"/>
                  </a:cubicBezTo>
                  <a:cubicBezTo>
                    <a:pt x="17" y="1558"/>
                    <a:pt x="33" y="1558"/>
                    <a:pt x="48" y="1543"/>
                  </a:cubicBezTo>
                  <a:cubicBezTo>
                    <a:pt x="223" y="1415"/>
                    <a:pt x="414" y="1288"/>
                    <a:pt x="589" y="1145"/>
                  </a:cubicBezTo>
                  <a:cubicBezTo>
                    <a:pt x="843" y="938"/>
                    <a:pt x="1082" y="716"/>
                    <a:pt x="1336" y="477"/>
                  </a:cubicBezTo>
                  <a:lnTo>
                    <a:pt x="1750" y="64"/>
                  </a:lnTo>
                  <a:cubicBezTo>
                    <a:pt x="1766" y="32"/>
                    <a:pt x="1734" y="0"/>
                    <a:pt x="1702" y="3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1a48c135093_0_4"/>
            <p:cNvSpPr/>
            <p:nvPr/>
          </p:nvSpPr>
          <p:spPr>
            <a:xfrm>
              <a:off x="6719525" y="4652100"/>
              <a:ext cx="44525" cy="38175"/>
            </a:xfrm>
            <a:custGeom>
              <a:rect b="b" l="l" r="r" t="t"/>
              <a:pathLst>
                <a:path extrusionOk="0" h="1527" w="1781">
                  <a:moveTo>
                    <a:pt x="1701" y="16"/>
                  </a:moveTo>
                  <a:cubicBezTo>
                    <a:pt x="1685" y="64"/>
                    <a:pt x="1654" y="96"/>
                    <a:pt x="1622" y="128"/>
                  </a:cubicBezTo>
                  <a:cubicBezTo>
                    <a:pt x="1510" y="207"/>
                    <a:pt x="1383" y="287"/>
                    <a:pt x="1320" y="334"/>
                  </a:cubicBezTo>
                  <a:lnTo>
                    <a:pt x="572" y="938"/>
                  </a:lnTo>
                  <a:cubicBezTo>
                    <a:pt x="461" y="1034"/>
                    <a:pt x="318" y="1113"/>
                    <a:pt x="207" y="1225"/>
                  </a:cubicBezTo>
                  <a:cubicBezTo>
                    <a:pt x="127" y="1304"/>
                    <a:pt x="48" y="1400"/>
                    <a:pt x="0" y="1495"/>
                  </a:cubicBezTo>
                  <a:cubicBezTo>
                    <a:pt x="0" y="1495"/>
                    <a:pt x="0" y="1511"/>
                    <a:pt x="0" y="1511"/>
                  </a:cubicBezTo>
                  <a:cubicBezTo>
                    <a:pt x="16" y="1527"/>
                    <a:pt x="16" y="1527"/>
                    <a:pt x="32" y="1511"/>
                  </a:cubicBezTo>
                  <a:lnTo>
                    <a:pt x="652" y="1034"/>
                  </a:lnTo>
                  <a:lnTo>
                    <a:pt x="1367" y="414"/>
                  </a:lnTo>
                  <a:cubicBezTo>
                    <a:pt x="1431" y="350"/>
                    <a:pt x="1574" y="271"/>
                    <a:pt x="1669" y="175"/>
                  </a:cubicBezTo>
                  <a:cubicBezTo>
                    <a:pt x="1701" y="143"/>
                    <a:pt x="1749" y="96"/>
                    <a:pt x="1765" y="48"/>
                  </a:cubicBezTo>
                  <a:cubicBezTo>
                    <a:pt x="1781" y="32"/>
                    <a:pt x="1765" y="16"/>
                    <a:pt x="1749" y="0"/>
                  </a:cubicBezTo>
                  <a:cubicBezTo>
                    <a:pt x="1733" y="0"/>
                    <a:pt x="1717" y="0"/>
                    <a:pt x="1701" y="1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1a48c135093_0_4"/>
            <p:cNvSpPr/>
            <p:nvPr/>
          </p:nvSpPr>
          <p:spPr>
            <a:xfrm>
              <a:off x="6718725" y="4660450"/>
              <a:ext cx="43350" cy="37375"/>
            </a:xfrm>
            <a:custGeom>
              <a:rect b="b" l="l" r="r" t="t"/>
              <a:pathLst>
                <a:path extrusionOk="0" h="1495" w="1734">
                  <a:moveTo>
                    <a:pt x="1670" y="16"/>
                  </a:moveTo>
                  <a:lnTo>
                    <a:pt x="382" y="1081"/>
                  </a:lnTo>
                  <a:cubicBezTo>
                    <a:pt x="302" y="1145"/>
                    <a:pt x="223" y="1209"/>
                    <a:pt x="127" y="1288"/>
                  </a:cubicBezTo>
                  <a:cubicBezTo>
                    <a:pt x="64" y="1368"/>
                    <a:pt x="0" y="1447"/>
                    <a:pt x="32" y="1479"/>
                  </a:cubicBezTo>
                  <a:cubicBezTo>
                    <a:pt x="32" y="1479"/>
                    <a:pt x="32" y="1495"/>
                    <a:pt x="32" y="1495"/>
                  </a:cubicBezTo>
                  <a:cubicBezTo>
                    <a:pt x="48" y="1495"/>
                    <a:pt x="48" y="1495"/>
                    <a:pt x="48" y="1479"/>
                  </a:cubicBezTo>
                  <a:cubicBezTo>
                    <a:pt x="48" y="1463"/>
                    <a:pt x="80" y="1431"/>
                    <a:pt x="112" y="1415"/>
                  </a:cubicBezTo>
                  <a:cubicBezTo>
                    <a:pt x="223" y="1320"/>
                    <a:pt x="334" y="1256"/>
                    <a:pt x="461" y="1193"/>
                  </a:cubicBezTo>
                  <a:cubicBezTo>
                    <a:pt x="684" y="1018"/>
                    <a:pt x="891" y="827"/>
                    <a:pt x="1113" y="652"/>
                  </a:cubicBezTo>
                  <a:cubicBezTo>
                    <a:pt x="1320" y="461"/>
                    <a:pt x="1527" y="271"/>
                    <a:pt x="1717" y="64"/>
                  </a:cubicBezTo>
                  <a:cubicBezTo>
                    <a:pt x="1733" y="48"/>
                    <a:pt x="1733" y="32"/>
                    <a:pt x="1717" y="16"/>
                  </a:cubicBezTo>
                  <a:cubicBezTo>
                    <a:pt x="1701" y="0"/>
                    <a:pt x="1686" y="0"/>
                    <a:pt x="1670" y="1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1a48c135093_0_4"/>
            <p:cNvSpPr/>
            <p:nvPr/>
          </p:nvSpPr>
          <p:spPr>
            <a:xfrm>
              <a:off x="6714350" y="4667600"/>
              <a:ext cx="49300" cy="43350"/>
            </a:xfrm>
            <a:custGeom>
              <a:rect b="b" l="l" r="r" t="t"/>
              <a:pathLst>
                <a:path extrusionOk="0" h="1734" w="1972">
                  <a:moveTo>
                    <a:pt x="96" y="1654"/>
                  </a:moveTo>
                  <a:cubicBezTo>
                    <a:pt x="143" y="1622"/>
                    <a:pt x="207" y="1590"/>
                    <a:pt x="255" y="1559"/>
                  </a:cubicBezTo>
                  <a:lnTo>
                    <a:pt x="557" y="1320"/>
                  </a:lnTo>
                  <a:lnTo>
                    <a:pt x="1479" y="525"/>
                  </a:lnTo>
                  <a:cubicBezTo>
                    <a:pt x="1543" y="462"/>
                    <a:pt x="1717" y="334"/>
                    <a:pt x="1845" y="223"/>
                  </a:cubicBezTo>
                  <a:cubicBezTo>
                    <a:pt x="1892" y="175"/>
                    <a:pt x="1940" y="112"/>
                    <a:pt x="1972" y="48"/>
                  </a:cubicBezTo>
                  <a:cubicBezTo>
                    <a:pt x="1972" y="32"/>
                    <a:pt x="1956" y="0"/>
                    <a:pt x="1940" y="0"/>
                  </a:cubicBezTo>
                  <a:cubicBezTo>
                    <a:pt x="1924" y="0"/>
                    <a:pt x="1908" y="0"/>
                    <a:pt x="1908" y="16"/>
                  </a:cubicBezTo>
                  <a:cubicBezTo>
                    <a:pt x="1876" y="80"/>
                    <a:pt x="1845" y="128"/>
                    <a:pt x="1797" y="175"/>
                  </a:cubicBezTo>
                  <a:cubicBezTo>
                    <a:pt x="1670" y="287"/>
                    <a:pt x="1495" y="398"/>
                    <a:pt x="1415" y="462"/>
                  </a:cubicBezTo>
                  <a:lnTo>
                    <a:pt x="493" y="1225"/>
                  </a:lnTo>
                  <a:lnTo>
                    <a:pt x="191" y="1479"/>
                  </a:lnTo>
                  <a:cubicBezTo>
                    <a:pt x="191" y="1479"/>
                    <a:pt x="64" y="1606"/>
                    <a:pt x="32" y="1654"/>
                  </a:cubicBezTo>
                  <a:cubicBezTo>
                    <a:pt x="16" y="1654"/>
                    <a:pt x="16" y="1670"/>
                    <a:pt x="16" y="1670"/>
                  </a:cubicBezTo>
                  <a:cubicBezTo>
                    <a:pt x="0" y="1686"/>
                    <a:pt x="0" y="1702"/>
                    <a:pt x="16" y="1718"/>
                  </a:cubicBezTo>
                  <a:cubicBezTo>
                    <a:pt x="32" y="1733"/>
                    <a:pt x="48" y="1733"/>
                    <a:pt x="80" y="1718"/>
                  </a:cubicBezTo>
                  <a:cubicBezTo>
                    <a:pt x="96" y="1702"/>
                    <a:pt x="128" y="1670"/>
                    <a:pt x="143" y="1654"/>
                  </a:cubicBezTo>
                  <a:cubicBezTo>
                    <a:pt x="143" y="1654"/>
                    <a:pt x="143" y="1638"/>
                    <a:pt x="143" y="1638"/>
                  </a:cubicBezTo>
                  <a:cubicBezTo>
                    <a:pt x="143" y="1622"/>
                    <a:pt x="128" y="1622"/>
                    <a:pt x="128" y="163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1a48c135093_0_4"/>
            <p:cNvSpPr/>
            <p:nvPr/>
          </p:nvSpPr>
          <p:spPr>
            <a:xfrm>
              <a:off x="6717525" y="4678325"/>
              <a:ext cx="44550" cy="38200"/>
            </a:xfrm>
            <a:custGeom>
              <a:rect b="b" l="l" r="r" t="t"/>
              <a:pathLst>
                <a:path extrusionOk="0" h="1528" w="1782">
                  <a:moveTo>
                    <a:pt x="1718" y="17"/>
                  </a:moveTo>
                  <a:cubicBezTo>
                    <a:pt x="1718" y="48"/>
                    <a:pt x="1670" y="80"/>
                    <a:pt x="1638" y="128"/>
                  </a:cubicBezTo>
                  <a:cubicBezTo>
                    <a:pt x="1527" y="223"/>
                    <a:pt x="1384" y="319"/>
                    <a:pt x="1336" y="351"/>
                  </a:cubicBezTo>
                  <a:lnTo>
                    <a:pt x="16" y="1463"/>
                  </a:lnTo>
                  <a:cubicBezTo>
                    <a:pt x="1" y="1479"/>
                    <a:pt x="32" y="1527"/>
                    <a:pt x="64" y="1511"/>
                  </a:cubicBezTo>
                  <a:lnTo>
                    <a:pt x="1400" y="430"/>
                  </a:lnTo>
                  <a:cubicBezTo>
                    <a:pt x="1431" y="382"/>
                    <a:pt x="1590" y="287"/>
                    <a:pt x="1670" y="176"/>
                  </a:cubicBezTo>
                  <a:cubicBezTo>
                    <a:pt x="1718" y="144"/>
                    <a:pt x="1749" y="96"/>
                    <a:pt x="1781" y="33"/>
                  </a:cubicBezTo>
                  <a:cubicBezTo>
                    <a:pt x="1765" y="1"/>
                    <a:pt x="1718" y="1"/>
                    <a:pt x="1702" y="3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1a48c135093_0_4"/>
            <p:cNvSpPr/>
            <p:nvPr/>
          </p:nvSpPr>
          <p:spPr>
            <a:xfrm>
              <a:off x="6650350" y="4796375"/>
              <a:ext cx="162600" cy="159425"/>
            </a:xfrm>
            <a:custGeom>
              <a:rect b="b" l="l" r="r" t="t"/>
              <a:pathLst>
                <a:path extrusionOk="0" h="6377" w="6504">
                  <a:moveTo>
                    <a:pt x="462" y="351"/>
                  </a:moveTo>
                  <a:cubicBezTo>
                    <a:pt x="700" y="271"/>
                    <a:pt x="1495" y="382"/>
                    <a:pt x="1575" y="382"/>
                  </a:cubicBezTo>
                  <a:lnTo>
                    <a:pt x="1908" y="366"/>
                  </a:lnTo>
                  <a:cubicBezTo>
                    <a:pt x="1956" y="351"/>
                    <a:pt x="2067" y="319"/>
                    <a:pt x="2083" y="287"/>
                  </a:cubicBezTo>
                  <a:cubicBezTo>
                    <a:pt x="2099" y="207"/>
                    <a:pt x="2163" y="223"/>
                    <a:pt x="2115" y="207"/>
                  </a:cubicBezTo>
                  <a:cubicBezTo>
                    <a:pt x="2067" y="192"/>
                    <a:pt x="2179" y="48"/>
                    <a:pt x="2052" y="176"/>
                  </a:cubicBezTo>
                  <a:cubicBezTo>
                    <a:pt x="2036" y="160"/>
                    <a:pt x="2004" y="176"/>
                    <a:pt x="2004" y="192"/>
                  </a:cubicBezTo>
                  <a:cubicBezTo>
                    <a:pt x="1988" y="192"/>
                    <a:pt x="1988" y="207"/>
                    <a:pt x="2004" y="223"/>
                  </a:cubicBezTo>
                  <a:cubicBezTo>
                    <a:pt x="1988" y="255"/>
                    <a:pt x="1972" y="271"/>
                    <a:pt x="1988" y="255"/>
                  </a:cubicBezTo>
                  <a:cubicBezTo>
                    <a:pt x="2004" y="223"/>
                    <a:pt x="1940" y="239"/>
                    <a:pt x="1956" y="223"/>
                  </a:cubicBezTo>
                  <a:cubicBezTo>
                    <a:pt x="1972" y="207"/>
                    <a:pt x="1924" y="176"/>
                    <a:pt x="1956" y="176"/>
                  </a:cubicBezTo>
                  <a:cubicBezTo>
                    <a:pt x="2004" y="176"/>
                    <a:pt x="2036" y="64"/>
                    <a:pt x="2004" y="112"/>
                  </a:cubicBezTo>
                  <a:cubicBezTo>
                    <a:pt x="1972" y="176"/>
                    <a:pt x="1924" y="80"/>
                    <a:pt x="1908" y="64"/>
                  </a:cubicBezTo>
                  <a:lnTo>
                    <a:pt x="1575" y="48"/>
                  </a:lnTo>
                  <a:cubicBezTo>
                    <a:pt x="1193" y="17"/>
                    <a:pt x="796" y="1"/>
                    <a:pt x="414" y="33"/>
                  </a:cubicBezTo>
                  <a:cubicBezTo>
                    <a:pt x="112" y="80"/>
                    <a:pt x="1" y="271"/>
                    <a:pt x="32" y="430"/>
                  </a:cubicBezTo>
                  <a:cubicBezTo>
                    <a:pt x="112" y="589"/>
                    <a:pt x="191" y="748"/>
                    <a:pt x="303" y="891"/>
                  </a:cubicBezTo>
                  <a:cubicBezTo>
                    <a:pt x="668" y="1384"/>
                    <a:pt x="1304" y="2084"/>
                    <a:pt x="1479" y="2386"/>
                  </a:cubicBezTo>
                  <a:lnTo>
                    <a:pt x="3021" y="4707"/>
                  </a:lnTo>
                  <a:cubicBezTo>
                    <a:pt x="3117" y="4850"/>
                    <a:pt x="3228" y="5152"/>
                    <a:pt x="3371" y="5391"/>
                  </a:cubicBezTo>
                  <a:cubicBezTo>
                    <a:pt x="3435" y="5502"/>
                    <a:pt x="3514" y="5613"/>
                    <a:pt x="3626" y="5693"/>
                  </a:cubicBezTo>
                  <a:lnTo>
                    <a:pt x="6249" y="6329"/>
                  </a:lnTo>
                  <a:cubicBezTo>
                    <a:pt x="6408" y="6376"/>
                    <a:pt x="6503" y="6154"/>
                    <a:pt x="6344" y="6090"/>
                  </a:cubicBezTo>
                  <a:cubicBezTo>
                    <a:pt x="6169" y="6027"/>
                    <a:pt x="5995" y="5963"/>
                    <a:pt x="5820" y="5931"/>
                  </a:cubicBezTo>
                  <a:cubicBezTo>
                    <a:pt x="5072" y="5724"/>
                    <a:pt x="3896" y="5502"/>
                    <a:pt x="3785" y="5438"/>
                  </a:cubicBezTo>
                  <a:cubicBezTo>
                    <a:pt x="3721" y="5375"/>
                    <a:pt x="3673" y="5311"/>
                    <a:pt x="3626" y="5232"/>
                  </a:cubicBezTo>
                  <a:cubicBezTo>
                    <a:pt x="3498" y="4993"/>
                    <a:pt x="3387" y="4691"/>
                    <a:pt x="3292" y="4532"/>
                  </a:cubicBezTo>
                  <a:lnTo>
                    <a:pt x="1797" y="2179"/>
                  </a:lnTo>
                  <a:cubicBezTo>
                    <a:pt x="1638" y="1925"/>
                    <a:pt x="1129" y="1336"/>
                    <a:pt x="780" y="859"/>
                  </a:cubicBezTo>
                  <a:cubicBezTo>
                    <a:pt x="652" y="700"/>
                    <a:pt x="541" y="525"/>
                    <a:pt x="462" y="351"/>
                  </a:cubicBezTo>
                  <a:close/>
                  <a:moveTo>
                    <a:pt x="446" y="351"/>
                  </a:moveTo>
                  <a:cubicBezTo>
                    <a:pt x="398" y="382"/>
                    <a:pt x="382" y="398"/>
                    <a:pt x="398" y="446"/>
                  </a:cubicBezTo>
                  <a:cubicBezTo>
                    <a:pt x="414" y="494"/>
                    <a:pt x="446" y="430"/>
                    <a:pt x="446" y="36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1a48c135093_0_4"/>
            <p:cNvSpPr/>
            <p:nvPr/>
          </p:nvSpPr>
          <p:spPr>
            <a:xfrm>
              <a:off x="6789075" y="4937475"/>
              <a:ext cx="8375" cy="8775"/>
            </a:xfrm>
            <a:custGeom>
              <a:rect b="b" l="l" r="r" t="t"/>
              <a:pathLst>
                <a:path extrusionOk="0" h="351" w="335">
                  <a:moveTo>
                    <a:pt x="64" y="351"/>
                  </a:moveTo>
                  <a:lnTo>
                    <a:pt x="318" y="80"/>
                  </a:lnTo>
                  <a:cubicBezTo>
                    <a:pt x="334" y="65"/>
                    <a:pt x="334" y="33"/>
                    <a:pt x="318" y="17"/>
                  </a:cubicBezTo>
                  <a:cubicBezTo>
                    <a:pt x="302" y="1"/>
                    <a:pt x="271" y="1"/>
                    <a:pt x="255" y="17"/>
                  </a:cubicBezTo>
                  <a:lnTo>
                    <a:pt x="16" y="303"/>
                  </a:lnTo>
                  <a:cubicBezTo>
                    <a:pt x="0" y="303"/>
                    <a:pt x="0" y="335"/>
                    <a:pt x="16" y="335"/>
                  </a:cubicBezTo>
                  <a:cubicBezTo>
                    <a:pt x="32" y="351"/>
                    <a:pt x="48" y="351"/>
                    <a:pt x="64" y="35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1a48c135093_0_4"/>
            <p:cNvSpPr/>
            <p:nvPr/>
          </p:nvSpPr>
          <p:spPr>
            <a:xfrm>
              <a:off x="6782700" y="4932325"/>
              <a:ext cx="13150" cy="12750"/>
            </a:xfrm>
            <a:custGeom>
              <a:rect b="b" l="l" r="r" t="t"/>
              <a:pathLst>
                <a:path extrusionOk="0" h="510" w="526">
                  <a:moveTo>
                    <a:pt x="65" y="493"/>
                  </a:moveTo>
                  <a:lnTo>
                    <a:pt x="510" y="48"/>
                  </a:lnTo>
                  <a:cubicBezTo>
                    <a:pt x="526" y="32"/>
                    <a:pt x="494" y="0"/>
                    <a:pt x="462" y="32"/>
                  </a:cubicBezTo>
                  <a:lnTo>
                    <a:pt x="17" y="445"/>
                  </a:lnTo>
                  <a:cubicBezTo>
                    <a:pt x="1" y="477"/>
                    <a:pt x="33" y="509"/>
                    <a:pt x="65" y="49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g1a48c135093_0_4"/>
            <p:cNvSpPr/>
            <p:nvPr/>
          </p:nvSpPr>
          <p:spPr>
            <a:xfrm>
              <a:off x="6777150" y="4929525"/>
              <a:ext cx="16725" cy="15925"/>
            </a:xfrm>
            <a:custGeom>
              <a:rect b="b" l="l" r="r" t="t"/>
              <a:pathLst>
                <a:path extrusionOk="0" h="637" w="669">
                  <a:moveTo>
                    <a:pt x="112" y="605"/>
                  </a:moveTo>
                  <a:lnTo>
                    <a:pt x="636" y="96"/>
                  </a:lnTo>
                  <a:cubicBezTo>
                    <a:pt x="668" y="80"/>
                    <a:pt x="668" y="49"/>
                    <a:pt x="636" y="33"/>
                  </a:cubicBezTo>
                  <a:cubicBezTo>
                    <a:pt x="620" y="1"/>
                    <a:pt x="589" y="1"/>
                    <a:pt x="557" y="33"/>
                  </a:cubicBezTo>
                  <a:lnTo>
                    <a:pt x="48" y="526"/>
                  </a:lnTo>
                  <a:cubicBezTo>
                    <a:pt x="0" y="573"/>
                    <a:pt x="48" y="637"/>
                    <a:pt x="112" y="60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g1a48c135093_0_4"/>
            <p:cNvSpPr/>
            <p:nvPr/>
          </p:nvSpPr>
          <p:spPr>
            <a:xfrm>
              <a:off x="6773975" y="4926350"/>
              <a:ext cx="18300" cy="17925"/>
            </a:xfrm>
            <a:custGeom>
              <a:rect b="b" l="l" r="r" t="t"/>
              <a:pathLst>
                <a:path extrusionOk="0" h="717" w="732">
                  <a:moveTo>
                    <a:pt x="16" y="653"/>
                  </a:moveTo>
                  <a:cubicBezTo>
                    <a:pt x="0" y="669"/>
                    <a:pt x="0" y="669"/>
                    <a:pt x="16" y="684"/>
                  </a:cubicBezTo>
                  <a:cubicBezTo>
                    <a:pt x="16" y="716"/>
                    <a:pt x="48" y="716"/>
                    <a:pt x="64" y="700"/>
                  </a:cubicBezTo>
                  <a:lnTo>
                    <a:pt x="64" y="700"/>
                  </a:lnTo>
                  <a:lnTo>
                    <a:pt x="80" y="700"/>
                  </a:lnTo>
                  <a:cubicBezTo>
                    <a:pt x="112" y="669"/>
                    <a:pt x="223" y="589"/>
                    <a:pt x="255" y="573"/>
                  </a:cubicBezTo>
                  <a:cubicBezTo>
                    <a:pt x="350" y="494"/>
                    <a:pt x="461" y="398"/>
                    <a:pt x="557" y="303"/>
                  </a:cubicBezTo>
                  <a:cubicBezTo>
                    <a:pt x="620" y="223"/>
                    <a:pt x="652" y="144"/>
                    <a:pt x="716" y="80"/>
                  </a:cubicBezTo>
                  <a:cubicBezTo>
                    <a:pt x="732" y="80"/>
                    <a:pt x="732" y="48"/>
                    <a:pt x="732" y="33"/>
                  </a:cubicBezTo>
                  <a:cubicBezTo>
                    <a:pt x="716" y="17"/>
                    <a:pt x="684" y="1"/>
                    <a:pt x="668" y="17"/>
                  </a:cubicBezTo>
                  <a:cubicBezTo>
                    <a:pt x="588" y="48"/>
                    <a:pt x="493" y="96"/>
                    <a:pt x="414" y="160"/>
                  </a:cubicBezTo>
                  <a:cubicBezTo>
                    <a:pt x="318" y="255"/>
                    <a:pt x="223" y="351"/>
                    <a:pt x="127" y="462"/>
                  </a:cubicBezTo>
                  <a:cubicBezTo>
                    <a:pt x="112" y="494"/>
                    <a:pt x="48" y="605"/>
                    <a:pt x="16" y="653"/>
                  </a:cubicBezTo>
                  <a:cubicBezTo>
                    <a:pt x="16" y="653"/>
                    <a:pt x="16" y="653"/>
                    <a:pt x="16" y="65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g1a48c135093_0_4"/>
            <p:cNvSpPr/>
            <p:nvPr/>
          </p:nvSpPr>
          <p:spPr>
            <a:xfrm>
              <a:off x="6769200" y="4924775"/>
              <a:ext cx="20300" cy="19100"/>
            </a:xfrm>
            <a:custGeom>
              <a:rect b="b" l="l" r="r" t="t"/>
              <a:pathLst>
                <a:path extrusionOk="0" h="764" w="812">
                  <a:moveTo>
                    <a:pt x="144" y="684"/>
                  </a:moveTo>
                  <a:cubicBezTo>
                    <a:pt x="175" y="700"/>
                    <a:pt x="303" y="557"/>
                    <a:pt x="334" y="541"/>
                  </a:cubicBezTo>
                  <a:cubicBezTo>
                    <a:pt x="414" y="461"/>
                    <a:pt x="557" y="414"/>
                    <a:pt x="652" y="318"/>
                  </a:cubicBezTo>
                  <a:cubicBezTo>
                    <a:pt x="716" y="255"/>
                    <a:pt x="764" y="175"/>
                    <a:pt x="795" y="80"/>
                  </a:cubicBezTo>
                  <a:cubicBezTo>
                    <a:pt x="811" y="48"/>
                    <a:pt x="795" y="32"/>
                    <a:pt x="779" y="16"/>
                  </a:cubicBezTo>
                  <a:cubicBezTo>
                    <a:pt x="748" y="0"/>
                    <a:pt x="732" y="16"/>
                    <a:pt x="716" y="32"/>
                  </a:cubicBezTo>
                  <a:cubicBezTo>
                    <a:pt x="684" y="48"/>
                    <a:pt x="652" y="80"/>
                    <a:pt x="605" y="96"/>
                  </a:cubicBezTo>
                  <a:cubicBezTo>
                    <a:pt x="541" y="159"/>
                    <a:pt x="446" y="207"/>
                    <a:pt x="366" y="270"/>
                  </a:cubicBezTo>
                  <a:cubicBezTo>
                    <a:pt x="318" y="318"/>
                    <a:pt x="271" y="366"/>
                    <a:pt x="223" y="414"/>
                  </a:cubicBezTo>
                  <a:cubicBezTo>
                    <a:pt x="175" y="493"/>
                    <a:pt x="112" y="557"/>
                    <a:pt x="64" y="636"/>
                  </a:cubicBezTo>
                  <a:cubicBezTo>
                    <a:pt x="0" y="732"/>
                    <a:pt x="16" y="763"/>
                    <a:pt x="112" y="716"/>
                  </a:cubicBezTo>
                  <a:cubicBezTo>
                    <a:pt x="128" y="700"/>
                    <a:pt x="128" y="700"/>
                    <a:pt x="144" y="684"/>
                  </a:cubicBezTo>
                  <a:close/>
                  <a:moveTo>
                    <a:pt x="96" y="636"/>
                  </a:moveTo>
                  <a:lnTo>
                    <a:pt x="112" y="636"/>
                  </a:lnTo>
                  <a:lnTo>
                    <a:pt x="112" y="636"/>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g1a48c135093_0_4"/>
            <p:cNvSpPr/>
            <p:nvPr/>
          </p:nvSpPr>
          <p:spPr>
            <a:xfrm>
              <a:off x="6765225" y="4923975"/>
              <a:ext cx="19900" cy="18300"/>
            </a:xfrm>
            <a:custGeom>
              <a:rect b="b" l="l" r="r" t="t"/>
              <a:pathLst>
                <a:path extrusionOk="0" h="732" w="796">
                  <a:moveTo>
                    <a:pt x="128" y="652"/>
                  </a:moveTo>
                  <a:lnTo>
                    <a:pt x="239" y="573"/>
                  </a:lnTo>
                  <a:lnTo>
                    <a:pt x="779" y="128"/>
                  </a:lnTo>
                  <a:cubicBezTo>
                    <a:pt x="795" y="96"/>
                    <a:pt x="795" y="48"/>
                    <a:pt x="779" y="32"/>
                  </a:cubicBezTo>
                  <a:cubicBezTo>
                    <a:pt x="748" y="0"/>
                    <a:pt x="700" y="0"/>
                    <a:pt x="684" y="32"/>
                  </a:cubicBezTo>
                  <a:lnTo>
                    <a:pt x="144" y="477"/>
                  </a:lnTo>
                  <a:lnTo>
                    <a:pt x="0" y="700"/>
                  </a:lnTo>
                  <a:cubicBezTo>
                    <a:pt x="0" y="732"/>
                    <a:pt x="16" y="732"/>
                    <a:pt x="32" y="732"/>
                  </a:cubicBezTo>
                  <a:cubicBezTo>
                    <a:pt x="48" y="732"/>
                    <a:pt x="80" y="716"/>
                    <a:pt x="96" y="700"/>
                  </a:cubicBezTo>
                  <a:cubicBezTo>
                    <a:pt x="112" y="700"/>
                    <a:pt x="128" y="668"/>
                    <a:pt x="128" y="65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g1a48c135093_0_4"/>
            <p:cNvSpPr/>
            <p:nvPr/>
          </p:nvSpPr>
          <p:spPr>
            <a:xfrm>
              <a:off x="6760050" y="4920800"/>
              <a:ext cx="21500" cy="19900"/>
            </a:xfrm>
            <a:custGeom>
              <a:rect b="b" l="l" r="r" t="t"/>
              <a:pathLst>
                <a:path extrusionOk="0" h="796" w="860">
                  <a:moveTo>
                    <a:pt x="64" y="779"/>
                  </a:moveTo>
                  <a:lnTo>
                    <a:pt x="828" y="48"/>
                  </a:lnTo>
                  <a:cubicBezTo>
                    <a:pt x="859" y="32"/>
                    <a:pt x="828" y="0"/>
                    <a:pt x="796" y="16"/>
                  </a:cubicBezTo>
                  <a:lnTo>
                    <a:pt x="1" y="716"/>
                  </a:lnTo>
                  <a:cubicBezTo>
                    <a:pt x="1" y="732"/>
                    <a:pt x="1" y="763"/>
                    <a:pt x="1" y="763"/>
                  </a:cubicBezTo>
                  <a:cubicBezTo>
                    <a:pt x="17" y="795"/>
                    <a:pt x="48" y="795"/>
                    <a:pt x="64" y="779"/>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g1a48c135093_0_4"/>
            <p:cNvSpPr/>
            <p:nvPr/>
          </p:nvSpPr>
          <p:spPr>
            <a:xfrm>
              <a:off x="6756475" y="4918400"/>
              <a:ext cx="22275" cy="21500"/>
            </a:xfrm>
            <a:custGeom>
              <a:rect b="b" l="l" r="r" t="t"/>
              <a:pathLst>
                <a:path extrusionOk="0" h="860" w="891">
                  <a:moveTo>
                    <a:pt x="191" y="669"/>
                  </a:moveTo>
                  <a:lnTo>
                    <a:pt x="271" y="605"/>
                  </a:lnTo>
                  <a:cubicBezTo>
                    <a:pt x="366" y="510"/>
                    <a:pt x="494" y="430"/>
                    <a:pt x="589" y="335"/>
                  </a:cubicBezTo>
                  <a:cubicBezTo>
                    <a:pt x="700" y="239"/>
                    <a:pt x="796" y="144"/>
                    <a:pt x="891" y="33"/>
                  </a:cubicBezTo>
                  <a:cubicBezTo>
                    <a:pt x="891" y="17"/>
                    <a:pt x="891" y="17"/>
                    <a:pt x="891" y="1"/>
                  </a:cubicBezTo>
                  <a:cubicBezTo>
                    <a:pt x="875" y="1"/>
                    <a:pt x="875" y="1"/>
                    <a:pt x="875" y="1"/>
                  </a:cubicBezTo>
                  <a:lnTo>
                    <a:pt x="207" y="541"/>
                  </a:lnTo>
                  <a:cubicBezTo>
                    <a:pt x="191" y="557"/>
                    <a:pt x="80" y="669"/>
                    <a:pt x="48" y="716"/>
                  </a:cubicBezTo>
                  <a:cubicBezTo>
                    <a:pt x="1" y="764"/>
                    <a:pt x="1" y="859"/>
                    <a:pt x="144" y="748"/>
                  </a:cubicBezTo>
                  <a:lnTo>
                    <a:pt x="176" y="716"/>
                  </a:lnTo>
                  <a:cubicBezTo>
                    <a:pt x="191" y="700"/>
                    <a:pt x="191" y="684"/>
                    <a:pt x="191" y="669"/>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g1a48c135093_0_4"/>
            <p:cNvSpPr/>
            <p:nvPr/>
          </p:nvSpPr>
          <p:spPr>
            <a:xfrm>
              <a:off x="6749725" y="4914825"/>
              <a:ext cx="27450" cy="23075"/>
            </a:xfrm>
            <a:custGeom>
              <a:rect b="b" l="l" r="r" t="t"/>
              <a:pathLst>
                <a:path extrusionOk="0" h="923" w="1098">
                  <a:moveTo>
                    <a:pt x="64" y="891"/>
                  </a:moveTo>
                  <a:lnTo>
                    <a:pt x="382" y="700"/>
                  </a:lnTo>
                  <a:cubicBezTo>
                    <a:pt x="541" y="557"/>
                    <a:pt x="732" y="414"/>
                    <a:pt x="875" y="271"/>
                  </a:cubicBezTo>
                  <a:cubicBezTo>
                    <a:pt x="954" y="191"/>
                    <a:pt x="1002" y="128"/>
                    <a:pt x="1082" y="48"/>
                  </a:cubicBezTo>
                  <a:cubicBezTo>
                    <a:pt x="1097" y="48"/>
                    <a:pt x="1097" y="32"/>
                    <a:pt x="1082" y="17"/>
                  </a:cubicBezTo>
                  <a:cubicBezTo>
                    <a:pt x="1066" y="1"/>
                    <a:pt x="1050" y="1"/>
                    <a:pt x="1050" y="17"/>
                  </a:cubicBezTo>
                  <a:cubicBezTo>
                    <a:pt x="970" y="64"/>
                    <a:pt x="875" y="112"/>
                    <a:pt x="811" y="176"/>
                  </a:cubicBezTo>
                  <a:cubicBezTo>
                    <a:pt x="636" y="319"/>
                    <a:pt x="493" y="478"/>
                    <a:pt x="318" y="621"/>
                  </a:cubicBezTo>
                  <a:lnTo>
                    <a:pt x="32" y="859"/>
                  </a:lnTo>
                  <a:cubicBezTo>
                    <a:pt x="0" y="875"/>
                    <a:pt x="48" y="923"/>
                    <a:pt x="80" y="89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g1a48c135093_0_4"/>
            <p:cNvSpPr/>
            <p:nvPr/>
          </p:nvSpPr>
          <p:spPr>
            <a:xfrm>
              <a:off x="6746950" y="4912050"/>
              <a:ext cx="26650" cy="23475"/>
            </a:xfrm>
            <a:custGeom>
              <a:rect b="b" l="l" r="r" t="t"/>
              <a:pathLst>
                <a:path extrusionOk="0" h="939" w="1066">
                  <a:moveTo>
                    <a:pt x="0" y="891"/>
                  </a:moveTo>
                  <a:lnTo>
                    <a:pt x="0" y="891"/>
                  </a:lnTo>
                  <a:cubicBezTo>
                    <a:pt x="0" y="907"/>
                    <a:pt x="32" y="938"/>
                    <a:pt x="64" y="907"/>
                  </a:cubicBezTo>
                  <a:cubicBezTo>
                    <a:pt x="80" y="891"/>
                    <a:pt x="80" y="891"/>
                    <a:pt x="80" y="875"/>
                  </a:cubicBezTo>
                  <a:lnTo>
                    <a:pt x="80" y="875"/>
                  </a:lnTo>
                  <a:lnTo>
                    <a:pt x="334" y="716"/>
                  </a:lnTo>
                  <a:cubicBezTo>
                    <a:pt x="493" y="589"/>
                    <a:pt x="652" y="461"/>
                    <a:pt x="795" y="318"/>
                  </a:cubicBezTo>
                  <a:cubicBezTo>
                    <a:pt x="890" y="223"/>
                    <a:pt x="970" y="128"/>
                    <a:pt x="1065" y="16"/>
                  </a:cubicBezTo>
                  <a:cubicBezTo>
                    <a:pt x="1065" y="16"/>
                    <a:pt x="1065" y="0"/>
                    <a:pt x="1065" y="0"/>
                  </a:cubicBezTo>
                  <a:lnTo>
                    <a:pt x="1049" y="0"/>
                  </a:lnTo>
                  <a:cubicBezTo>
                    <a:pt x="938" y="80"/>
                    <a:pt x="811" y="143"/>
                    <a:pt x="716" y="223"/>
                  </a:cubicBezTo>
                  <a:cubicBezTo>
                    <a:pt x="557" y="350"/>
                    <a:pt x="413" y="477"/>
                    <a:pt x="254" y="605"/>
                  </a:cubicBezTo>
                  <a:lnTo>
                    <a:pt x="32" y="827"/>
                  </a:lnTo>
                  <a:cubicBezTo>
                    <a:pt x="16" y="843"/>
                    <a:pt x="16" y="859"/>
                    <a:pt x="0" y="875"/>
                  </a:cubicBezTo>
                  <a:cubicBezTo>
                    <a:pt x="0" y="875"/>
                    <a:pt x="0" y="891"/>
                    <a:pt x="0" y="89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g1a48c135093_0_4"/>
            <p:cNvSpPr/>
            <p:nvPr/>
          </p:nvSpPr>
          <p:spPr>
            <a:xfrm>
              <a:off x="6741375" y="4908475"/>
              <a:ext cx="30625" cy="25450"/>
            </a:xfrm>
            <a:custGeom>
              <a:rect b="b" l="l" r="r" t="t"/>
              <a:pathLst>
                <a:path extrusionOk="0" h="1018" w="1225">
                  <a:moveTo>
                    <a:pt x="16" y="938"/>
                  </a:moveTo>
                  <a:lnTo>
                    <a:pt x="16" y="938"/>
                  </a:lnTo>
                  <a:cubicBezTo>
                    <a:pt x="16" y="938"/>
                    <a:pt x="16" y="954"/>
                    <a:pt x="16" y="954"/>
                  </a:cubicBezTo>
                  <a:lnTo>
                    <a:pt x="0" y="970"/>
                  </a:lnTo>
                  <a:cubicBezTo>
                    <a:pt x="0" y="970"/>
                    <a:pt x="16" y="1018"/>
                    <a:pt x="64" y="1002"/>
                  </a:cubicBezTo>
                  <a:cubicBezTo>
                    <a:pt x="96" y="986"/>
                    <a:pt x="112" y="970"/>
                    <a:pt x="144" y="954"/>
                  </a:cubicBezTo>
                  <a:cubicBezTo>
                    <a:pt x="159" y="938"/>
                    <a:pt x="175" y="922"/>
                    <a:pt x="159" y="907"/>
                  </a:cubicBezTo>
                  <a:lnTo>
                    <a:pt x="207" y="891"/>
                  </a:lnTo>
                  <a:lnTo>
                    <a:pt x="462" y="700"/>
                  </a:lnTo>
                  <a:cubicBezTo>
                    <a:pt x="589" y="604"/>
                    <a:pt x="732" y="509"/>
                    <a:pt x="859" y="398"/>
                  </a:cubicBezTo>
                  <a:cubicBezTo>
                    <a:pt x="986" y="286"/>
                    <a:pt x="1113" y="159"/>
                    <a:pt x="1209" y="32"/>
                  </a:cubicBezTo>
                  <a:cubicBezTo>
                    <a:pt x="1225" y="32"/>
                    <a:pt x="1225" y="16"/>
                    <a:pt x="1209" y="16"/>
                  </a:cubicBezTo>
                  <a:cubicBezTo>
                    <a:pt x="1209" y="0"/>
                    <a:pt x="1209" y="0"/>
                    <a:pt x="1193" y="16"/>
                  </a:cubicBezTo>
                  <a:lnTo>
                    <a:pt x="382" y="604"/>
                  </a:lnTo>
                  <a:lnTo>
                    <a:pt x="144" y="81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g1a48c135093_0_4"/>
            <p:cNvSpPr/>
            <p:nvPr/>
          </p:nvSpPr>
          <p:spPr>
            <a:xfrm>
              <a:off x="6739000" y="4906875"/>
              <a:ext cx="29425" cy="23475"/>
            </a:xfrm>
            <a:custGeom>
              <a:rect b="b" l="l" r="r" t="t"/>
              <a:pathLst>
                <a:path extrusionOk="0" h="939" w="1177">
                  <a:moveTo>
                    <a:pt x="64" y="923"/>
                  </a:moveTo>
                  <a:cubicBezTo>
                    <a:pt x="191" y="875"/>
                    <a:pt x="302" y="796"/>
                    <a:pt x="413" y="732"/>
                  </a:cubicBezTo>
                  <a:cubicBezTo>
                    <a:pt x="668" y="541"/>
                    <a:pt x="875" y="319"/>
                    <a:pt x="1113" y="128"/>
                  </a:cubicBezTo>
                  <a:cubicBezTo>
                    <a:pt x="1177" y="80"/>
                    <a:pt x="1113" y="1"/>
                    <a:pt x="1049" y="33"/>
                  </a:cubicBezTo>
                  <a:lnTo>
                    <a:pt x="16" y="859"/>
                  </a:lnTo>
                  <a:cubicBezTo>
                    <a:pt x="0" y="875"/>
                    <a:pt x="0" y="907"/>
                    <a:pt x="16" y="923"/>
                  </a:cubicBezTo>
                  <a:cubicBezTo>
                    <a:pt x="16" y="939"/>
                    <a:pt x="48" y="939"/>
                    <a:pt x="64" y="92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g1a48c135093_0_4"/>
            <p:cNvSpPr/>
            <p:nvPr/>
          </p:nvSpPr>
          <p:spPr>
            <a:xfrm>
              <a:off x="6737000" y="4901325"/>
              <a:ext cx="29050" cy="25850"/>
            </a:xfrm>
            <a:custGeom>
              <a:rect b="b" l="l" r="r" t="t"/>
              <a:pathLst>
                <a:path extrusionOk="0" h="1034" w="1162">
                  <a:moveTo>
                    <a:pt x="48" y="1018"/>
                  </a:moveTo>
                  <a:cubicBezTo>
                    <a:pt x="96" y="1018"/>
                    <a:pt x="144" y="986"/>
                    <a:pt x="191" y="954"/>
                  </a:cubicBezTo>
                  <a:cubicBezTo>
                    <a:pt x="271" y="890"/>
                    <a:pt x="350" y="779"/>
                    <a:pt x="398" y="747"/>
                  </a:cubicBezTo>
                  <a:cubicBezTo>
                    <a:pt x="557" y="620"/>
                    <a:pt x="732" y="493"/>
                    <a:pt x="875" y="350"/>
                  </a:cubicBezTo>
                  <a:cubicBezTo>
                    <a:pt x="986" y="255"/>
                    <a:pt x="1066" y="127"/>
                    <a:pt x="1161" y="48"/>
                  </a:cubicBezTo>
                  <a:cubicBezTo>
                    <a:pt x="1161" y="32"/>
                    <a:pt x="1161" y="16"/>
                    <a:pt x="1161" y="16"/>
                  </a:cubicBezTo>
                  <a:cubicBezTo>
                    <a:pt x="1145" y="0"/>
                    <a:pt x="1145" y="0"/>
                    <a:pt x="1129" y="16"/>
                  </a:cubicBezTo>
                  <a:cubicBezTo>
                    <a:pt x="1002" y="64"/>
                    <a:pt x="875" y="143"/>
                    <a:pt x="764" y="223"/>
                  </a:cubicBezTo>
                  <a:cubicBezTo>
                    <a:pt x="605" y="366"/>
                    <a:pt x="462" y="509"/>
                    <a:pt x="319" y="668"/>
                  </a:cubicBezTo>
                  <a:lnTo>
                    <a:pt x="32" y="970"/>
                  </a:lnTo>
                  <a:cubicBezTo>
                    <a:pt x="17" y="970"/>
                    <a:pt x="1" y="986"/>
                    <a:pt x="1" y="1002"/>
                  </a:cubicBezTo>
                  <a:cubicBezTo>
                    <a:pt x="17" y="1018"/>
                    <a:pt x="32" y="1034"/>
                    <a:pt x="48" y="101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g1a48c135093_0_4"/>
            <p:cNvSpPr/>
            <p:nvPr/>
          </p:nvSpPr>
          <p:spPr>
            <a:xfrm>
              <a:off x="6734625" y="4896950"/>
              <a:ext cx="26650" cy="26250"/>
            </a:xfrm>
            <a:custGeom>
              <a:rect b="b" l="l" r="r" t="t"/>
              <a:pathLst>
                <a:path extrusionOk="0" h="1050" w="1066">
                  <a:moveTo>
                    <a:pt x="112" y="970"/>
                  </a:moveTo>
                  <a:lnTo>
                    <a:pt x="112" y="970"/>
                  </a:lnTo>
                  <a:lnTo>
                    <a:pt x="382" y="747"/>
                  </a:lnTo>
                  <a:lnTo>
                    <a:pt x="1050" y="64"/>
                  </a:lnTo>
                  <a:cubicBezTo>
                    <a:pt x="1065" y="48"/>
                    <a:pt x="1065" y="32"/>
                    <a:pt x="1050" y="16"/>
                  </a:cubicBezTo>
                  <a:cubicBezTo>
                    <a:pt x="1034" y="0"/>
                    <a:pt x="1018" y="0"/>
                    <a:pt x="1002" y="16"/>
                  </a:cubicBezTo>
                  <a:cubicBezTo>
                    <a:pt x="843" y="127"/>
                    <a:pt x="684" y="239"/>
                    <a:pt x="525" y="350"/>
                  </a:cubicBezTo>
                  <a:cubicBezTo>
                    <a:pt x="429" y="430"/>
                    <a:pt x="350" y="525"/>
                    <a:pt x="255" y="620"/>
                  </a:cubicBezTo>
                  <a:lnTo>
                    <a:pt x="16" y="906"/>
                  </a:lnTo>
                  <a:cubicBezTo>
                    <a:pt x="0" y="954"/>
                    <a:pt x="0" y="986"/>
                    <a:pt x="0" y="1002"/>
                  </a:cubicBezTo>
                  <a:cubicBezTo>
                    <a:pt x="16" y="1034"/>
                    <a:pt x="64" y="1050"/>
                    <a:pt x="80" y="1018"/>
                  </a:cubicBezTo>
                  <a:cubicBezTo>
                    <a:pt x="96" y="1018"/>
                    <a:pt x="112" y="1002"/>
                    <a:pt x="96" y="98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g1a48c135093_0_4"/>
            <p:cNvSpPr/>
            <p:nvPr/>
          </p:nvSpPr>
          <p:spPr>
            <a:xfrm>
              <a:off x="6730650" y="4891375"/>
              <a:ext cx="27050" cy="28250"/>
            </a:xfrm>
            <a:custGeom>
              <a:rect b="b" l="l" r="r" t="t"/>
              <a:pathLst>
                <a:path extrusionOk="0" h="1130" w="1082">
                  <a:moveTo>
                    <a:pt x="127" y="1066"/>
                  </a:moveTo>
                  <a:cubicBezTo>
                    <a:pt x="159" y="1066"/>
                    <a:pt x="175" y="1050"/>
                    <a:pt x="207" y="1050"/>
                  </a:cubicBezTo>
                  <a:lnTo>
                    <a:pt x="461" y="812"/>
                  </a:lnTo>
                  <a:lnTo>
                    <a:pt x="1065" y="112"/>
                  </a:lnTo>
                  <a:cubicBezTo>
                    <a:pt x="1081" y="80"/>
                    <a:pt x="1081" y="48"/>
                    <a:pt x="1065" y="17"/>
                  </a:cubicBezTo>
                  <a:cubicBezTo>
                    <a:pt x="1034" y="1"/>
                    <a:pt x="1002" y="1"/>
                    <a:pt x="970" y="17"/>
                  </a:cubicBezTo>
                  <a:lnTo>
                    <a:pt x="318" y="653"/>
                  </a:lnTo>
                  <a:lnTo>
                    <a:pt x="96" y="923"/>
                  </a:lnTo>
                  <a:cubicBezTo>
                    <a:pt x="80" y="955"/>
                    <a:pt x="32" y="986"/>
                    <a:pt x="16" y="1018"/>
                  </a:cubicBezTo>
                  <a:cubicBezTo>
                    <a:pt x="16" y="1050"/>
                    <a:pt x="0" y="1066"/>
                    <a:pt x="16" y="1098"/>
                  </a:cubicBezTo>
                  <a:cubicBezTo>
                    <a:pt x="48" y="1114"/>
                    <a:pt x="64" y="1129"/>
                    <a:pt x="96" y="1114"/>
                  </a:cubicBezTo>
                  <a:cubicBezTo>
                    <a:pt x="112" y="1098"/>
                    <a:pt x="112" y="1082"/>
                    <a:pt x="127" y="1066"/>
                  </a:cubicBezTo>
                  <a:close/>
                  <a:moveTo>
                    <a:pt x="112" y="1066"/>
                  </a:moveTo>
                  <a:lnTo>
                    <a:pt x="112" y="1066"/>
                  </a:lnTo>
                  <a:cubicBezTo>
                    <a:pt x="112" y="1066"/>
                    <a:pt x="112" y="1082"/>
                    <a:pt x="112" y="108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g1a48c135093_0_4"/>
            <p:cNvSpPr/>
            <p:nvPr/>
          </p:nvSpPr>
          <p:spPr>
            <a:xfrm>
              <a:off x="6730250" y="4885425"/>
              <a:ext cx="25850" cy="27850"/>
            </a:xfrm>
            <a:custGeom>
              <a:rect b="b" l="l" r="r" t="t"/>
              <a:pathLst>
                <a:path extrusionOk="0" h="1114" w="1034">
                  <a:moveTo>
                    <a:pt x="112" y="986"/>
                  </a:moveTo>
                  <a:cubicBezTo>
                    <a:pt x="112" y="954"/>
                    <a:pt x="143" y="938"/>
                    <a:pt x="159" y="922"/>
                  </a:cubicBezTo>
                  <a:lnTo>
                    <a:pt x="445" y="684"/>
                  </a:lnTo>
                  <a:lnTo>
                    <a:pt x="1002" y="96"/>
                  </a:lnTo>
                  <a:cubicBezTo>
                    <a:pt x="1034" y="80"/>
                    <a:pt x="1034" y="48"/>
                    <a:pt x="1002" y="16"/>
                  </a:cubicBezTo>
                  <a:cubicBezTo>
                    <a:pt x="986" y="0"/>
                    <a:pt x="954" y="0"/>
                    <a:pt x="922" y="16"/>
                  </a:cubicBezTo>
                  <a:cubicBezTo>
                    <a:pt x="859" y="64"/>
                    <a:pt x="795" y="111"/>
                    <a:pt x="732" y="159"/>
                  </a:cubicBezTo>
                  <a:cubicBezTo>
                    <a:pt x="589" y="286"/>
                    <a:pt x="445" y="414"/>
                    <a:pt x="334" y="557"/>
                  </a:cubicBezTo>
                  <a:lnTo>
                    <a:pt x="96" y="859"/>
                  </a:lnTo>
                  <a:cubicBezTo>
                    <a:pt x="64" y="891"/>
                    <a:pt x="32" y="938"/>
                    <a:pt x="16" y="986"/>
                  </a:cubicBezTo>
                  <a:cubicBezTo>
                    <a:pt x="0" y="1050"/>
                    <a:pt x="16" y="1113"/>
                    <a:pt x="112" y="1034"/>
                  </a:cubicBezTo>
                  <a:cubicBezTo>
                    <a:pt x="128" y="1018"/>
                    <a:pt x="128" y="1002"/>
                    <a:pt x="112" y="98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g1a48c135093_0_4"/>
            <p:cNvSpPr/>
            <p:nvPr/>
          </p:nvSpPr>
          <p:spPr>
            <a:xfrm>
              <a:off x="6727850" y="4879050"/>
              <a:ext cx="21100" cy="29450"/>
            </a:xfrm>
            <a:custGeom>
              <a:rect b="b" l="l" r="r" t="t"/>
              <a:pathLst>
                <a:path extrusionOk="0" h="1178" w="844">
                  <a:moveTo>
                    <a:pt x="80" y="1114"/>
                  </a:moveTo>
                  <a:lnTo>
                    <a:pt x="80" y="1114"/>
                  </a:lnTo>
                  <a:cubicBezTo>
                    <a:pt x="96" y="1130"/>
                    <a:pt x="144" y="1050"/>
                    <a:pt x="144" y="1034"/>
                  </a:cubicBezTo>
                  <a:lnTo>
                    <a:pt x="335" y="828"/>
                  </a:lnTo>
                  <a:cubicBezTo>
                    <a:pt x="446" y="653"/>
                    <a:pt x="589" y="494"/>
                    <a:pt x="700" y="303"/>
                  </a:cubicBezTo>
                  <a:cubicBezTo>
                    <a:pt x="748" y="223"/>
                    <a:pt x="780" y="128"/>
                    <a:pt x="828" y="48"/>
                  </a:cubicBezTo>
                  <a:cubicBezTo>
                    <a:pt x="844" y="33"/>
                    <a:pt x="844" y="17"/>
                    <a:pt x="828" y="1"/>
                  </a:cubicBezTo>
                  <a:cubicBezTo>
                    <a:pt x="812" y="1"/>
                    <a:pt x="796" y="1"/>
                    <a:pt x="796" y="1"/>
                  </a:cubicBezTo>
                  <a:cubicBezTo>
                    <a:pt x="700" y="96"/>
                    <a:pt x="589" y="176"/>
                    <a:pt x="510" y="255"/>
                  </a:cubicBezTo>
                  <a:cubicBezTo>
                    <a:pt x="383" y="398"/>
                    <a:pt x="271" y="557"/>
                    <a:pt x="160" y="700"/>
                  </a:cubicBezTo>
                  <a:lnTo>
                    <a:pt x="17" y="971"/>
                  </a:lnTo>
                  <a:cubicBezTo>
                    <a:pt x="17" y="1002"/>
                    <a:pt x="1" y="1066"/>
                    <a:pt x="1" y="1098"/>
                  </a:cubicBezTo>
                  <a:lnTo>
                    <a:pt x="1" y="1146"/>
                  </a:lnTo>
                  <a:cubicBezTo>
                    <a:pt x="1" y="1146"/>
                    <a:pt x="33" y="1177"/>
                    <a:pt x="65" y="1146"/>
                  </a:cubicBezTo>
                  <a:cubicBezTo>
                    <a:pt x="65" y="1146"/>
                    <a:pt x="80" y="1130"/>
                    <a:pt x="80" y="1114"/>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g1a48c135093_0_4"/>
            <p:cNvSpPr/>
            <p:nvPr/>
          </p:nvSpPr>
          <p:spPr>
            <a:xfrm>
              <a:off x="6723500" y="4873500"/>
              <a:ext cx="23075" cy="31425"/>
            </a:xfrm>
            <a:custGeom>
              <a:rect b="b" l="l" r="r" t="t"/>
              <a:pathLst>
                <a:path extrusionOk="0" h="1257" w="923">
                  <a:moveTo>
                    <a:pt x="191" y="1002"/>
                  </a:moveTo>
                  <a:cubicBezTo>
                    <a:pt x="239" y="954"/>
                    <a:pt x="286" y="922"/>
                    <a:pt x="302" y="922"/>
                  </a:cubicBezTo>
                  <a:cubicBezTo>
                    <a:pt x="413" y="779"/>
                    <a:pt x="541" y="668"/>
                    <a:pt x="636" y="525"/>
                  </a:cubicBezTo>
                  <a:cubicBezTo>
                    <a:pt x="747" y="366"/>
                    <a:pt x="827" y="223"/>
                    <a:pt x="906" y="64"/>
                  </a:cubicBezTo>
                  <a:cubicBezTo>
                    <a:pt x="922" y="48"/>
                    <a:pt x="922" y="32"/>
                    <a:pt x="906" y="16"/>
                  </a:cubicBezTo>
                  <a:cubicBezTo>
                    <a:pt x="890" y="0"/>
                    <a:pt x="874" y="0"/>
                    <a:pt x="859" y="16"/>
                  </a:cubicBezTo>
                  <a:lnTo>
                    <a:pt x="175" y="811"/>
                  </a:lnTo>
                  <a:cubicBezTo>
                    <a:pt x="111" y="891"/>
                    <a:pt x="64" y="986"/>
                    <a:pt x="16" y="1097"/>
                  </a:cubicBezTo>
                  <a:cubicBezTo>
                    <a:pt x="0" y="1161"/>
                    <a:pt x="48" y="1256"/>
                    <a:pt x="175" y="1097"/>
                  </a:cubicBezTo>
                  <a:lnTo>
                    <a:pt x="207" y="1050"/>
                  </a:lnTo>
                  <a:cubicBezTo>
                    <a:pt x="223" y="1050"/>
                    <a:pt x="223" y="1018"/>
                    <a:pt x="207" y="1018"/>
                  </a:cubicBezTo>
                  <a:close/>
                  <a:moveTo>
                    <a:pt x="111" y="1113"/>
                  </a:moveTo>
                  <a:cubicBezTo>
                    <a:pt x="95" y="1113"/>
                    <a:pt x="95" y="1129"/>
                    <a:pt x="111" y="1129"/>
                  </a:cubicBezTo>
                  <a:cubicBezTo>
                    <a:pt x="127" y="1145"/>
                    <a:pt x="111" y="1129"/>
                    <a:pt x="111" y="1113"/>
                  </a:cubicBezTo>
                  <a:close/>
                  <a:moveTo>
                    <a:pt x="64" y="1081"/>
                  </a:moveTo>
                  <a:lnTo>
                    <a:pt x="48" y="1081"/>
                  </a:lnTo>
                  <a:cubicBezTo>
                    <a:pt x="48" y="1081"/>
                    <a:pt x="64" y="1097"/>
                    <a:pt x="64" y="108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1a48c135093_0_4"/>
            <p:cNvSpPr/>
            <p:nvPr/>
          </p:nvSpPr>
          <p:spPr>
            <a:xfrm>
              <a:off x="6720300" y="4871900"/>
              <a:ext cx="22300" cy="27050"/>
            </a:xfrm>
            <a:custGeom>
              <a:rect b="b" l="l" r="r" t="t"/>
              <a:pathLst>
                <a:path extrusionOk="0" h="1082" w="892">
                  <a:moveTo>
                    <a:pt x="144" y="1034"/>
                  </a:moveTo>
                  <a:lnTo>
                    <a:pt x="144" y="1034"/>
                  </a:lnTo>
                  <a:cubicBezTo>
                    <a:pt x="192" y="970"/>
                    <a:pt x="255" y="907"/>
                    <a:pt x="303" y="843"/>
                  </a:cubicBezTo>
                  <a:cubicBezTo>
                    <a:pt x="414" y="700"/>
                    <a:pt x="573" y="573"/>
                    <a:pt x="685" y="414"/>
                  </a:cubicBezTo>
                  <a:cubicBezTo>
                    <a:pt x="764" y="303"/>
                    <a:pt x="828" y="175"/>
                    <a:pt x="875" y="64"/>
                  </a:cubicBezTo>
                  <a:cubicBezTo>
                    <a:pt x="891" y="48"/>
                    <a:pt x="891" y="16"/>
                    <a:pt x="875" y="16"/>
                  </a:cubicBezTo>
                  <a:cubicBezTo>
                    <a:pt x="859" y="1"/>
                    <a:pt x="828" y="1"/>
                    <a:pt x="828" y="16"/>
                  </a:cubicBezTo>
                  <a:lnTo>
                    <a:pt x="176" y="732"/>
                  </a:lnTo>
                  <a:cubicBezTo>
                    <a:pt x="112" y="796"/>
                    <a:pt x="64" y="859"/>
                    <a:pt x="33" y="939"/>
                  </a:cubicBezTo>
                  <a:cubicBezTo>
                    <a:pt x="1" y="1002"/>
                    <a:pt x="17" y="1050"/>
                    <a:pt x="33" y="1050"/>
                  </a:cubicBezTo>
                  <a:cubicBezTo>
                    <a:pt x="49" y="1066"/>
                    <a:pt x="64" y="1082"/>
                    <a:pt x="96" y="1066"/>
                  </a:cubicBezTo>
                  <a:cubicBezTo>
                    <a:pt x="112" y="1050"/>
                    <a:pt x="128" y="1034"/>
                    <a:pt x="144" y="1034"/>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g1a48c135093_0_4"/>
            <p:cNvSpPr/>
            <p:nvPr/>
          </p:nvSpPr>
          <p:spPr>
            <a:xfrm>
              <a:off x="6719525" y="4866350"/>
              <a:ext cx="21075" cy="28625"/>
            </a:xfrm>
            <a:custGeom>
              <a:rect b="b" l="l" r="r" t="t"/>
              <a:pathLst>
                <a:path extrusionOk="0" h="1145" w="843">
                  <a:moveTo>
                    <a:pt x="80" y="1033"/>
                  </a:moveTo>
                  <a:lnTo>
                    <a:pt x="159" y="970"/>
                  </a:lnTo>
                  <a:lnTo>
                    <a:pt x="318" y="779"/>
                  </a:lnTo>
                  <a:cubicBezTo>
                    <a:pt x="445" y="588"/>
                    <a:pt x="620" y="429"/>
                    <a:pt x="747" y="238"/>
                  </a:cubicBezTo>
                  <a:cubicBezTo>
                    <a:pt x="779" y="191"/>
                    <a:pt x="795" y="127"/>
                    <a:pt x="827" y="80"/>
                  </a:cubicBezTo>
                  <a:cubicBezTo>
                    <a:pt x="843" y="64"/>
                    <a:pt x="843" y="32"/>
                    <a:pt x="827" y="16"/>
                  </a:cubicBezTo>
                  <a:cubicBezTo>
                    <a:pt x="811" y="0"/>
                    <a:pt x="779" y="0"/>
                    <a:pt x="763" y="16"/>
                  </a:cubicBezTo>
                  <a:lnTo>
                    <a:pt x="191" y="668"/>
                  </a:lnTo>
                  <a:lnTo>
                    <a:pt x="48" y="890"/>
                  </a:lnTo>
                  <a:cubicBezTo>
                    <a:pt x="32" y="922"/>
                    <a:pt x="16" y="970"/>
                    <a:pt x="0" y="1002"/>
                  </a:cubicBezTo>
                  <a:cubicBezTo>
                    <a:pt x="0" y="1065"/>
                    <a:pt x="16" y="1145"/>
                    <a:pt x="80" y="1049"/>
                  </a:cubicBezTo>
                  <a:cubicBezTo>
                    <a:pt x="80" y="1049"/>
                    <a:pt x="80" y="1033"/>
                    <a:pt x="80" y="103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g1a48c135093_0_4"/>
            <p:cNvSpPr/>
            <p:nvPr/>
          </p:nvSpPr>
          <p:spPr>
            <a:xfrm>
              <a:off x="6715150" y="4863550"/>
              <a:ext cx="21075" cy="28250"/>
            </a:xfrm>
            <a:custGeom>
              <a:rect b="b" l="l" r="r" t="t"/>
              <a:pathLst>
                <a:path extrusionOk="0" h="1130" w="843">
                  <a:moveTo>
                    <a:pt x="48" y="1018"/>
                  </a:moveTo>
                  <a:cubicBezTo>
                    <a:pt x="0" y="1066"/>
                    <a:pt x="0" y="1098"/>
                    <a:pt x="16" y="1098"/>
                  </a:cubicBezTo>
                  <a:cubicBezTo>
                    <a:pt x="16" y="1130"/>
                    <a:pt x="48" y="1130"/>
                    <a:pt x="111" y="1050"/>
                  </a:cubicBezTo>
                  <a:lnTo>
                    <a:pt x="111" y="1050"/>
                  </a:lnTo>
                  <a:cubicBezTo>
                    <a:pt x="127" y="1018"/>
                    <a:pt x="191" y="955"/>
                    <a:pt x="191" y="939"/>
                  </a:cubicBezTo>
                  <a:lnTo>
                    <a:pt x="398" y="716"/>
                  </a:lnTo>
                  <a:lnTo>
                    <a:pt x="827" y="64"/>
                  </a:lnTo>
                  <a:cubicBezTo>
                    <a:pt x="843" y="48"/>
                    <a:pt x="843" y="33"/>
                    <a:pt x="827" y="17"/>
                  </a:cubicBezTo>
                  <a:cubicBezTo>
                    <a:pt x="827" y="1"/>
                    <a:pt x="795" y="1"/>
                    <a:pt x="795" y="17"/>
                  </a:cubicBezTo>
                  <a:lnTo>
                    <a:pt x="286" y="621"/>
                  </a:lnTo>
                  <a:lnTo>
                    <a:pt x="127" y="891"/>
                  </a:lnTo>
                  <a:cubicBezTo>
                    <a:pt x="127" y="907"/>
                    <a:pt x="80" y="986"/>
                    <a:pt x="64" y="100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g1a48c135093_0_4"/>
            <p:cNvSpPr/>
            <p:nvPr/>
          </p:nvSpPr>
          <p:spPr>
            <a:xfrm>
              <a:off x="6713550" y="4856800"/>
              <a:ext cx="21100" cy="27850"/>
            </a:xfrm>
            <a:custGeom>
              <a:rect b="b" l="l" r="r" t="t"/>
              <a:pathLst>
                <a:path extrusionOk="0" h="1114" w="844">
                  <a:moveTo>
                    <a:pt x="48" y="1097"/>
                  </a:moveTo>
                  <a:cubicBezTo>
                    <a:pt x="207" y="907"/>
                    <a:pt x="382" y="700"/>
                    <a:pt x="541" y="509"/>
                  </a:cubicBezTo>
                  <a:cubicBezTo>
                    <a:pt x="652" y="366"/>
                    <a:pt x="748" y="223"/>
                    <a:pt x="827" y="80"/>
                  </a:cubicBezTo>
                  <a:cubicBezTo>
                    <a:pt x="843" y="64"/>
                    <a:pt x="843" y="32"/>
                    <a:pt x="827" y="16"/>
                  </a:cubicBezTo>
                  <a:cubicBezTo>
                    <a:pt x="811" y="0"/>
                    <a:pt x="780" y="16"/>
                    <a:pt x="780" y="32"/>
                  </a:cubicBezTo>
                  <a:cubicBezTo>
                    <a:pt x="652" y="191"/>
                    <a:pt x="509" y="366"/>
                    <a:pt x="382" y="525"/>
                  </a:cubicBezTo>
                  <a:cubicBezTo>
                    <a:pt x="255" y="700"/>
                    <a:pt x="128" y="891"/>
                    <a:pt x="16" y="1066"/>
                  </a:cubicBezTo>
                  <a:cubicBezTo>
                    <a:pt x="1" y="1082"/>
                    <a:pt x="1" y="1097"/>
                    <a:pt x="16" y="1113"/>
                  </a:cubicBezTo>
                  <a:cubicBezTo>
                    <a:pt x="16" y="1113"/>
                    <a:pt x="32" y="1113"/>
                    <a:pt x="48" y="1097"/>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1a48c135093_0_4"/>
            <p:cNvSpPr/>
            <p:nvPr/>
          </p:nvSpPr>
          <p:spPr>
            <a:xfrm>
              <a:off x="6710375" y="4853225"/>
              <a:ext cx="20700" cy="29025"/>
            </a:xfrm>
            <a:custGeom>
              <a:rect b="b" l="l" r="r" t="t"/>
              <a:pathLst>
                <a:path extrusionOk="0" h="1161" w="828">
                  <a:moveTo>
                    <a:pt x="80" y="1097"/>
                  </a:moveTo>
                  <a:cubicBezTo>
                    <a:pt x="80" y="1113"/>
                    <a:pt x="128" y="1066"/>
                    <a:pt x="159" y="1050"/>
                  </a:cubicBezTo>
                  <a:lnTo>
                    <a:pt x="318" y="843"/>
                  </a:lnTo>
                  <a:cubicBezTo>
                    <a:pt x="414" y="700"/>
                    <a:pt x="557" y="573"/>
                    <a:pt x="652" y="414"/>
                  </a:cubicBezTo>
                  <a:cubicBezTo>
                    <a:pt x="716" y="302"/>
                    <a:pt x="764" y="191"/>
                    <a:pt x="811" y="64"/>
                  </a:cubicBezTo>
                  <a:cubicBezTo>
                    <a:pt x="827" y="32"/>
                    <a:pt x="779" y="0"/>
                    <a:pt x="748" y="32"/>
                  </a:cubicBezTo>
                  <a:cubicBezTo>
                    <a:pt x="668" y="159"/>
                    <a:pt x="541" y="255"/>
                    <a:pt x="446" y="366"/>
                  </a:cubicBezTo>
                  <a:cubicBezTo>
                    <a:pt x="350" y="493"/>
                    <a:pt x="255" y="620"/>
                    <a:pt x="175" y="748"/>
                  </a:cubicBezTo>
                  <a:lnTo>
                    <a:pt x="48" y="970"/>
                  </a:lnTo>
                  <a:cubicBezTo>
                    <a:pt x="48" y="1002"/>
                    <a:pt x="32" y="1034"/>
                    <a:pt x="16" y="1050"/>
                  </a:cubicBezTo>
                  <a:cubicBezTo>
                    <a:pt x="0" y="1145"/>
                    <a:pt x="0" y="1161"/>
                    <a:pt x="64" y="1097"/>
                  </a:cubicBezTo>
                  <a:cubicBezTo>
                    <a:pt x="80" y="1097"/>
                    <a:pt x="80" y="1097"/>
                    <a:pt x="80" y="1097"/>
                  </a:cubicBezTo>
                  <a:close/>
                  <a:moveTo>
                    <a:pt x="64" y="1050"/>
                  </a:moveTo>
                  <a:lnTo>
                    <a:pt x="48" y="1050"/>
                  </a:lnTo>
                  <a:cubicBezTo>
                    <a:pt x="80" y="1050"/>
                    <a:pt x="64" y="1050"/>
                    <a:pt x="64" y="105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1a48c135093_0_4"/>
            <p:cNvSpPr/>
            <p:nvPr/>
          </p:nvSpPr>
          <p:spPr>
            <a:xfrm>
              <a:off x="6707600" y="4850050"/>
              <a:ext cx="21475" cy="26250"/>
            </a:xfrm>
            <a:custGeom>
              <a:rect b="b" l="l" r="r" t="t"/>
              <a:pathLst>
                <a:path extrusionOk="0" h="1050" w="859">
                  <a:moveTo>
                    <a:pt x="95" y="1018"/>
                  </a:moveTo>
                  <a:cubicBezTo>
                    <a:pt x="143" y="1049"/>
                    <a:pt x="270" y="843"/>
                    <a:pt x="302" y="811"/>
                  </a:cubicBezTo>
                  <a:cubicBezTo>
                    <a:pt x="413" y="668"/>
                    <a:pt x="541" y="525"/>
                    <a:pt x="636" y="382"/>
                  </a:cubicBezTo>
                  <a:cubicBezTo>
                    <a:pt x="716" y="286"/>
                    <a:pt x="763" y="191"/>
                    <a:pt x="843" y="80"/>
                  </a:cubicBezTo>
                  <a:cubicBezTo>
                    <a:pt x="859" y="64"/>
                    <a:pt x="859" y="32"/>
                    <a:pt x="843" y="16"/>
                  </a:cubicBezTo>
                  <a:cubicBezTo>
                    <a:pt x="827" y="0"/>
                    <a:pt x="795" y="0"/>
                    <a:pt x="779" y="16"/>
                  </a:cubicBezTo>
                  <a:cubicBezTo>
                    <a:pt x="700" y="111"/>
                    <a:pt x="604" y="191"/>
                    <a:pt x="525" y="286"/>
                  </a:cubicBezTo>
                  <a:cubicBezTo>
                    <a:pt x="413" y="414"/>
                    <a:pt x="318" y="573"/>
                    <a:pt x="207" y="716"/>
                  </a:cubicBezTo>
                  <a:cubicBezTo>
                    <a:pt x="175" y="763"/>
                    <a:pt x="64" y="906"/>
                    <a:pt x="32" y="970"/>
                  </a:cubicBezTo>
                  <a:cubicBezTo>
                    <a:pt x="0" y="1018"/>
                    <a:pt x="32" y="1049"/>
                    <a:pt x="95" y="101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g1a48c135093_0_4"/>
            <p:cNvSpPr/>
            <p:nvPr/>
          </p:nvSpPr>
          <p:spPr>
            <a:xfrm>
              <a:off x="6702025" y="4845275"/>
              <a:ext cx="23875" cy="30225"/>
            </a:xfrm>
            <a:custGeom>
              <a:rect b="b" l="l" r="r" t="t"/>
              <a:pathLst>
                <a:path extrusionOk="0" h="1209" w="955">
                  <a:moveTo>
                    <a:pt x="144" y="1018"/>
                  </a:moveTo>
                  <a:cubicBezTo>
                    <a:pt x="0" y="1129"/>
                    <a:pt x="0" y="1177"/>
                    <a:pt x="64" y="1161"/>
                  </a:cubicBezTo>
                  <a:cubicBezTo>
                    <a:pt x="48" y="1209"/>
                    <a:pt x="80" y="1209"/>
                    <a:pt x="191" y="1066"/>
                  </a:cubicBezTo>
                  <a:lnTo>
                    <a:pt x="191" y="1066"/>
                  </a:lnTo>
                  <a:lnTo>
                    <a:pt x="223" y="1034"/>
                  </a:lnTo>
                  <a:lnTo>
                    <a:pt x="303" y="954"/>
                  </a:lnTo>
                  <a:lnTo>
                    <a:pt x="430" y="795"/>
                  </a:lnTo>
                  <a:lnTo>
                    <a:pt x="923" y="112"/>
                  </a:lnTo>
                  <a:cubicBezTo>
                    <a:pt x="954" y="64"/>
                    <a:pt x="891" y="0"/>
                    <a:pt x="843" y="48"/>
                  </a:cubicBezTo>
                  <a:lnTo>
                    <a:pt x="318" y="732"/>
                  </a:lnTo>
                  <a:lnTo>
                    <a:pt x="223" y="891"/>
                  </a:lnTo>
                  <a:lnTo>
                    <a:pt x="159" y="986"/>
                  </a:lnTo>
                  <a:lnTo>
                    <a:pt x="144" y="1018"/>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g1a48c135093_0_4"/>
            <p:cNvSpPr/>
            <p:nvPr/>
          </p:nvSpPr>
          <p:spPr>
            <a:xfrm>
              <a:off x="6700825" y="4842875"/>
              <a:ext cx="19500" cy="25475"/>
            </a:xfrm>
            <a:custGeom>
              <a:rect b="b" l="l" r="r" t="t"/>
              <a:pathLst>
                <a:path extrusionOk="0" h="1019" w="780">
                  <a:moveTo>
                    <a:pt x="64" y="923"/>
                  </a:moveTo>
                  <a:cubicBezTo>
                    <a:pt x="48" y="907"/>
                    <a:pt x="33" y="907"/>
                    <a:pt x="33" y="923"/>
                  </a:cubicBezTo>
                  <a:cubicBezTo>
                    <a:pt x="17" y="923"/>
                    <a:pt x="1" y="939"/>
                    <a:pt x="17" y="955"/>
                  </a:cubicBezTo>
                  <a:cubicBezTo>
                    <a:pt x="17" y="1019"/>
                    <a:pt x="64" y="1019"/>
                    <a:pt x="112" y="987"/>
                  </a:cubicBezTo>
                  <a:cubicBezTo>
                    <a:pt x="160" y="971"/>
                    <a:pt x="223" y="875"/>
                    <a:pt x="255" y="828"/>
                  </a:cubicBezTo>
                  <a:lnTo>
                    <a:pt x="748" y="96"/>
                  </a:lnTo>
                  <a:cubicBezTo>
                    <a:pt x="780" y="80"/>
                    <a:pt x="780" y="33"/>
                    <a:pt x="748" y="17"/>
                  </a:cubicBezTo>
                  <a:cubicBezTo>
                    <a:pt x="732" y="1"/>
                    <a:pt x="700" y="1"/>
                    <a:pt x="669" y="17"/>
                  </a:cubicBezTo>
                  <a:cubicBezTo>
                    <a:pt x="573" y="96"/>
                    <a:pt x="494" y="192"/>
                    <a:pt x="414" y="287"/>
                  </a:cubicBezTo>
                  <a:cubicBezTo>
                    <a:pt x="303" y="430"/>
                    <a:pt x="207" y="589"/>
                    <a:pt x="128" y="748"/>
                  </a:cubicBezTo>
                  <a:cubicBezTo>
                    <a:pt x="112" y="780"/>
                    <a:pt x="112" y="891"/>
                    <a:pt x="64" y="875"/>
                  </a:cubicBezTo>
                  <a:cubicBezTo>
                    <a:pt x="17" y="860"/>
                    <a:pt x="48" y="891"/>
                    <a:pt x="64" y="92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g1a48c135093_0_4"/>
            <p:cNvSpPr/>
            <p:nvPr/>
          </p:nvSpPr>
          <p:spPr>
            <a:xfrm>
              <a:off x="6698450" y="4837725"/>
              <a:ext cx="18700" cy="24650"/>
            </a:xfrm>
            <a:custGeom>
              <a:rect b="b" l="l" r="r" t="t"/>
              <a:pathLst>
                <a:path extrusionOk="0" h="986" w="748">
                  <a:moveTo>
                    <a:pt x="128" y="922"/>
                  </a:moveTo>
                  <a:cubicBezTo>
                    <a:pt x="175" y="875"/>
                    <a:pt x="223" y="827"/>
                    <a:pt x="271" y="779"/>
                  </a:cubicBezTo>
                  <a:cubicBezTo>
                    <a:pt x="350" y="668"/>
                    <a:pt x="446" y="573"/>
                    <a:pt x="525" y="461"/>
                  </a:cubicBezTo>
                  <a:cubicBezTo>
                    <a:pt x="605" y="350"/>
                    <a:pt x="668" y="223"/>
                    <a:pt x="732" y="96"/>
                  </a:cubicBezTo>
                  <a:cubicBezTo>
                    <a:pt x="748" y="64"/>
                    <a:pt x="732" y="32"/>
                    <a:pt x="700" y="16"/>
                  </a:cubicBezTo>
                  <a:cubicBezTo>
                    <a:pt x="684" y="0"/>
                    <a:pt x="636" y="0"/>
                    <a:pt x="620" y="32"/>
                  </a:cubicBezTo>
                  <a:cubicBezTo>
                    <a:pt x="509" y="191"/>
                    <a:pt x="366" y="302"/>
                    <a:pt x="255" y="445"/>
                  </a:cubicBezTo>
                  <a:cubicBezTo>
                    <a:pt x="191" y="509"/>
                    <a:pt x="159" y="573"/>
                    <a:pt x="112" y="652"/>
                  </a:cubicBezTo>
                  <a:cubicBezTo>
                    <a:pt x="64" y="716"/>
                    <a:pt x="32" y="795"/>
                    <a:pt x="16" y="875"/>
                  </a:cubicBezTo>
                  <a:cubicBezTo>
                    <a:pt x="0" y="907"/>
                    <a:pt x="0" y="922"/>
                    <a:pt x="16" y="954"/>
                  </a:cubicBezTo>
                  <a:cubicBezTo>
                    <a:pt x="16" y="970"/>
                    <a:pt x="32" y="986"/>
                    <a:pt x="48" y="986"/>
                  </a:cubicBezTo>
                  <a:cubicBezTo>
                    <a:pt x="80" y="986"/>
                    <a:pt x="80" y="986"/>
                    <a:pt x="112" y="954"/>
                  </a:cubicBezTo>
                  <a:cubicBezTo>
                    <a:pt x="128" y="954"/>
                    <a:pt x="128" y="938"/>
                    <a:pt x="128" y="92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1a48c135093_0_4"/>
            <p:cNvSpPr/>
            <p:nvPr/>
          </p:nvSpPr>
          <p:spPr>
            <a:xfrm>
              <a:off x="6696075" y="4832150"/>
              <a:ext cx="17900" cy="25875"/>
            </a:xfrm>
            <a:custGeom>
              <a:rect b="b" l="l" r="r" t="t"/>
              <a:pathLst>
                <a:path extrusionOk="0" h="1035" w="716">
                  <a:moveTo>
                    <a:pt x="48" y="971"/>
                  </a:moveTo>
                  <a:lnTo>
                    <a:pt x="223" y="780"/>
                  </a:lnTo>
                  <a:lnTo>
                    <a:pt x="668" y="96"/>
                  </a:lnTo>
                  <a:cubicBezTo>
                    <a:pt x="715" y="48"/>
                    <a:pt x="636" y="1"/>
                    <a:pt x="604" y="32"/>
                  </a:cubicBezTo>
                  <a:cubicBezTo>
                    <a:pt x="509" y="144"/>
                    <a:pt x="413" y="239"/>
                    <a:pt x="318" y="350"/>
                  </a:cubicBezTo>
                  <a:cubicBezTo>
                    <a:pt x="238" y="462"/>
                    <a:pt x="159" y="589"/>
                    <a:pt x="95" y="716"/>
                  </a:cubicBezTo>
                  <a:cubicBezTo>
                    <a:pt x="64" y="796"/>
                    <a:pt x="32" y="875"/>
                    <a:pt x="0" y="955"/>
                  </a:cubicBezTo>
                  <a:cubicBezTo>
                    <a:pt x="0" y="986"/>
                    <a:pt x="0" y="1018"/>
                    <a:pt x="16" y="1018"/>
                  </a:cubicBezTo>
                  <a:cubicBezTo>
                    <a:pt x="32" y="1034"/>
                    <a:pt x="48" y="1034"/>
                    <a:pt x="64" y="1018"/>
                  </a:cubicBezTo>
                  <a:cubicBezTo>
                    <a:pt x="79" y="1002"/>
                    <a:pt x="79" y="971"/>
                    <a:pt x="48" y="97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g1a48c135093_0_4"/>
            <p:cNvSpPr/>
            <p:nvPr/>
          </p:nvSpPr>
          <p:spPr>
            <a:xfrm>
              <a:off x="6691700" y="4830950"/>
              <a:ext cx="16700" cy="23100"/>
            </a:xfrm>
            <a:custGeom>
              <a:rect b="b" l="l" r="r" t="t"/>
              <a:pathLst>
                <a:path extrusionOk="0" h="924" w="668">
                  <a:moveTo>
                    <a:pt x="64" y="923"/>
                  </a:moveTo>
                  <a:lnTo>
                    <a:pt x="254" y="637"/>
                  </a:lnTo>
                  <a:lnTo>
                    <a:pt x="652" y="49"/>
                  </a:lnTo>
                  <a:cubicBezTo>
                    <a:pt x="668" y="49"/>
                    <a:pt x="668" y="17"/>
                    <a:pt x="652" y="17"/>
                  </a:cubicBezTo>
                  <a:cubicBezTo>
                    <a:pt x="636" y="1"/>
                    <a:pt x="620" y="1"/>
                    <a:pt x="604" y="17"/>
                  </a:cubicBezTo>
                  <a:lnTo>
                    <a:pt x="207" y="589"/>
                  </a:lnTo>
                  <a:lnTo>
                    <a:pt x="16" y="891"/>
                  </a:lnTo>
                  <a:cubicBezTo>
                    <a:pt x="0" y="907"/>
                    <a:pt x="16" y="923"/>
                    <a:pt x="32" y="923"/>
                  </a:cubicBezTo>
                  <a:cubicBezTo>
                    <a:pt x="48" y="923"/>
                    <a:pt x="48" y="923"/>
                    <a:pt x="64" y="923"/>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1a48c135093_0_4"/>
            <p:cNvSpPr/>
            <p:nvPr/>
          </p:nvSpPr>
          <p:spPr>
            <a:xfrm>
              <a:off x="6686925" y="4822625"/>
              <a:ext cx="19100" cy="25450"/>
            </a:xfrm>
            <a:custGeom>
              <a:rect b="b" l="l" r="r" t="t"/>
              <a:pathLst>
                <a:path extrusionOk="0" h="1018" w="764">
                  <a:moveTo>
                    <a:pt x="32" y="938"/>
                  </a:moveTo>
                  <a:lnTo>
                    <a:pt x="32" y="938"/>
                  </a:lnTo>
                  <a:cubicBezTo>
                    <a:pt x="16" y="938"/>
                    <a:pt x="0" y="954"/>
                    <a:pt x="0" y="970"/>
                  </a:cubicBezTo>
                  <a:cubicBezTo>
                    <a:pt x="0" y="1002"/>
                    <a:pt x="16" y="1018"/>
                    <a:pt x="48" y="1018"/>
                  </a:cubicBezTo>
                  <a:cubicBezTo>
                    <a:pt x="80" y="1002"/>
                    <a:pt x="96" y="1002"/>
                    <a:pt x="112" y="986"/>
                  </a:cubicBezTo>
                  <a:lnTo>
                    <a:pt x="366" y="716"/>
                  </a:lnTo>
                  <a:lnTo>
                    <a:pt x="748" y="96"/>
                  </a:lnTo>
                  <a:cubicBezTo>
                    <a:pt x="763" y="64"/>
                    <a:pt x="748" y="32"/>
                    <a:pt x="716" y="16"/>
                  </a:cubicBezTo>
                  <a:cubicBezTo>
                    <a:pt x="684" y="0"/>
                    <a:pt x="652" y="16"/>
                    <a:pt x="636" y="48"/>
                  </a:cubicBezTo>
                  <a:lnTo>
                    <a:pt x="239" y="636"/>
                  </a:lnTo>
                  <a:lnTo>
                    <a:pt x="64" y="922"/>
                  </a:lnTo>
                  <a:cubicBezTo>
                    <a:pt x="48" y="938"/>
                    <a:pt x="48" y="938"/>
                    <a:pt x="32" y="93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g1a48c135093_0_4"/>
            <p:cNvSpPr/>
            <p:nvPr/>
          </p:nvSpPr>
          <p:spPr>
            <a:xfrm>
              <a:off x="6683350" y="4819825"/>
              <a:ext cx="17900" cy="23075"/>
            </a:xfrm>
            <a:custGeom>
              <a:rect b="b" l="l" r="r" t="t"/>
              <a:pathLst>
                <a:path extrusionOk="0" h="923" w="716">
                  <a:moveTo>
                    <a:pt x="80" y="891"/>
                  </a:moveTo>
                  <a:lnTo>
                    <a:pt x="350" y="541"/>
                  </a:lnTo>
                  <a:lnTo>
                    <a:pt x="700" y="64"/>
                  </a:lnTo>
                  <a:cubicBezTo>
                    <a:pt x="716" y="49"/>
                    <a:pt x="716" y="17"/>
                    <a:pt x="700" y="17"/>
                  </a:cubicBezTo>
                  <a:cubicBezTo>
                    <a:pt x="700" y="1"/>
                    <a:pt x="668" y="1"/>
                    <a:pt x="652" y="17"/>
                  </a:cubicBezTo>
                  <a:lnTo>
                    <a:pt x="302" y="494"/>
                  </a:lnTo>
                  <a:lnTo>
                    <a:pt x="32" y="843"/>
                  </a:lnTo>
                  <a:cubicBezTo>
                    <a:pt x="0" y="875"/>
                    <a:pt x="48" y="923"/>
                    <a:pt x="80" y="89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g1a48c135093_0_4"/>
            <p:cNvSpPr/>
            <p:nvPr/>
          </p:nvSpPr>
          <p:spPr>
            <a:xfrm>
              <a:off x="6682150" y="4814275"/>
              <a:ext cx="18300" cy="24275"/>
            </a:xfrm>
            <a:custGeom>
              <a:rect b="b" l="l" r="r" t="t"/>
              <a:pathLst>
                <a:path extrusionOk="0" h="971" w="732">
                  <a:moveTo>
                    <a:pt x="64" y="954"/>
                  </a:moveTo>
                  <a:lnTo>
                    <a:pt x="382" y="525"/>
                  </a:lnTo>
                  <a:lnTo>
                    <a:pt x="700" y="64"/>
                  </a:lnTo>
                  <a:cubicBezTo>
                    <a:pt x="732" y="32"/>
                    <a:pt x="668" y="0"/>
                    <a:pt x="652" y="32"/>
                  </a:cubicBezTo>
                  <a:lnTo>
                    <a:pt x="287" y="445"/>
                  </a:lnTo>
                  <a:lnTo>
                    <a:pt x="16" y="906"/>
                  </a:lnTo>
                  <a:cubicBezTo>
                    <a:pt x="1" y="922"/>
                    <a:pt x="1" y="938"/>
                    <a:pt x="16" y="954"/>
                  </a:cubicBezTo>
                  <a:cubicBezTo>
                    <a:pt x="32" y="970"/>
                    <a:pt x="48" y="970"/>
                    <a:pt x="64" y="954"/>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g1a48c135093_0_4"/>
            <p:cNvSpPr/>
            <p:nvPr/>
          </p:nvSpPr>
          <p:spPr>
            <a:xfrm>
              <a:off x="6679775" y="4810700"/>
              <a:ext cx="19100" cy="23875"/>
            </a:xfrm>
            <a:custGeom>
              <a:rect b="b" l="l" r="r" t="t"/>
              <a:pathLst>
                <a:path extrusionOk="0" h="955" w="764">
                  <a:moveTo>
                    <a:pt x="64" y="938"/>
                  </a:moveTo>
                  <a:lnTo>
                    <a:pt x="414" y="461"/>
                  </a:lnTo>
                  <a:lnTo>
                    <a:pt x="747" y="48"/>
                  </a:lnTo>
                  <a:cubicBezTo>
                    <a:pt x="763" y="32"/>
                    <a:pt x="763" y="16"/>
                    <a:pt x="747" y="0"/>
                  </a:cubicBezTo>
                  <a:cubicBezTo>
                    <a:pt x="731" y="0"/>
                    <a:pt x="716" y="0"/>
                    <a:pt x="700" y="0"/>
                  </a:cubicBezTo>
                  <a:lnTo>
                    <a:pt x="366" y="414"/>
                  </a:lnTo>
                  <a:lnTo>
                    <a:pt x="16" y="890"/>
                  </a:lnTo>
                  <a:cubicBezTo>
                    <a:pt x="0" y="906"/>
                    <a:pt x="48" y="954"/>
                    <a:pt x="64" y="922"/>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g1a48c135093_0_4"/>
            <p:cNvSpPr/>
            <p:nvPr/>
          </p:nvSpPr>
          <p:spPr>
            <a:xfrm>
              <a:off x="6677775" y="4805525"/>
              <a:ext cx="19900" cy="23875"/>
            </a:xfrm>
            <a:custGeom>
              <a:rect b="b" l="l" r="r" t="t"/>
              <a:pathLst>
                <a:path extrusionOk="0" h="955" w="796">
                  <a:moveTo>
                    <a:pt x="48" y="954"/>
                  </a:moveTo>
                  <a:lnTo>
                    <a:pt x="414" y="573"/>
                  </a:lnTo>
                  <a:lnTo>
                    <a:pt x="748" y="96"/>
                  </a:lnTo>
                  <a:cubicBezTo>
                    <a:pt x="796" y="48"/>
                    <a:pt x="716" y="0"/>
                    <a:pt x="684" y="48"/>
                  </a:cubicBezTo>
                  <a:lnTo>
                    <a:pt x="303" y="477"/>
                  </a:lnTo>
                  <a:lnTo>
                    <a:pt x="17" y="907"/>
                  </a:lnTo>
                  <a:cubicBezTo>
                    <a:pt x="1" y="907"/>
                    <a:pt x="1" y="938"/>
                    <a:pt x="17" y="938"/>
                  </a:cubicBezTo>
                  <a:cubicBezTo>
                    <a:pt x="17" y="954"/>
                    <a:pt x="32" y="954"/>
                    <a:pt x="48" y="954"/>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1a48c135093_0_4"/>
            <p:cNvSpPr/>
            <p:nvPr/>
          </p:nvSpPr>
          <p:spPr>
            <a:xfrm>
              <a:off x="6675800" y="4801550"/>
              <a:ext cx="19100" cy="25850"/>
            </a:xfrm>
            <a:custGeom>
              <a:rect b="b" l="l" r="r" t="t"/>
              <a:pathLst>
                <a:path extrusionOk="0" h="1034" w="764">
                  <a:moveTo>
                    <a:pt x="0" y="986"/>
                  </a:moveTo>
                  <a:lnTo>
                    <a:pt x="0" y="986"/>
                  </a:lnTo>
                  <a:lnTo>
                    <a:pt x="0" y="986"/>
                  </a:lnTo>
                  <a:lnTo>
                    <a:pt x="0" y="986"/>
                  </a:lnTo>
                  <a:cubicBezTo>
                    <a:pt x="0" y="986"/>
                    <a:pt x="0" y="986"/>
                    <a:pt x="0" y="986"/>
                  </a:cubicBezTo>
                  <a:cubicBezTo>
                    <a:pt x="0" y="970"/>
                    <a:pt x="16" y="1034"/>
                    <a:pt x="16" y="1034"/>
                  </a:cubicBezTo>
                  <a:cubicBezTo>
                    <a:pt x="32" y="1034"/>
                    <a:pt x="48" y="1034"/>
                    <a:pt x="48" y="1018"/>
                  </a:cubicBezTo>
                  <a:lnTo>
                    <a:pt x="48" y="1018"/>
                  </a:lnTo>
                  <a:lnTo>
                    <a:pt x="48" y="1018"/>
                  </a:lnTo>
                  <a:lnTo>
                    <a:pt x="48" y="1002"/>
                  </a:lnTo>
                  <a:lnTo>
                    <a:pt x="48" y="1002"/>
                  </a:lnTo>
                  <a:lnTo>
                    <a:pt x="48" y="1002"/>
                  </a:lnTo>
                  <a:lnTo>
                    <a:pt x="48" y="1002"/>
                  </a:lnTo>
                  <a:lnTo>
                    <a:pt x="48" y="1002"/>
                  </a:lnTo>
                  <a:lnTo>
                    <a:pt x="48" y="1002"/>
                  </a:lnTo>
                  <a:lnTo>
                    <a:pt x="48" y="1002"/>
                  </a:lnTo>
                  <a:cubicBezTo>
                    <a:pt x="48" y="986"/>
                    <a:pt x="80" y="970"/>
                    <a:pt x="96" y="954"/>
                  </a:cubicBezTo>
                  <a:lnTo>
                    <a:pt x="143" y="891"/>
                  </a:lnTo>
                  <a:lnTo>
                    <a:pt x="318" y="668"/>
                  </a:lnTo>
                  <a:lnTo>
                    <a:pt x="747" y="64"/>
                  </a:lnTo>
                  <a:cubicBezTo>
                    <a:pt x="763" y="64"/>
                    <a:pt x="763" y="32"/>
                    <a:pt x="747" y="16"/>
                  </a:cubicBezTo>
                  <a:cubicBezTo>
                    <a:pt x="732" y="0"/>
                    <a:pt x="716" y="0"/>
                    <a:pt x="700" y="16"/>
                  </a:cubicBezTo>
                  <a:lnTo>
                    <a:pt x="207" y="589"/>
                  </a:lnTo>
                  <a:lnTo>
                    <a:pt x="64" y="827"/>
                  </a:lnTo>
                  <a:lnTo>
                    <a:pt x="16" y="907"/>
                  </a:lnTo>
                  <a:cubicBezTo>
                    <a:pt x="16" y="907"/>
                    <a:pt x="0" y="970"/>
                    <a:pt x="0" y="986"/>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g1a48c135093_0_4"/>
            <p:cNvSpPr/>
            <p:nvPr/>
          </p:nvSpPr>
          <p:spPr>
            <a:xfrm>
              <a:off x="6672225" y="4799950"/>
              <a:ext cx="20675" cy="24275"/>
            </a:xfrm>
            <a:custGeom>
              <a:rect b="b" l="l" r="r" t="t"/>
              <a:pathLst>
                <a:path extrusionOk="0" h="971" w="827">
                  <a:moveTo>
                    <a:pt x="64" y="971"/>
                  </a:moveTo>
                  <a:lnTo>
                    <a:pt x="318" y="685"/>
                  </a:lnTo>
                  <a:lnTo>
                    <a:pt x="795" y="112"/>
                  </a:lnTo>
                  <a:cubicBezTo>
                    <a:pt x="827" y="64"/>
                    <a:pt x="779" y="1"/>
                    <a:pt x="731" y="49"/>
                  </a:cubicBezTo>
                  <a:lnTo>
                    <a:pt x="207" y="589"/>
                  </a:lnTo>
                  <a:lnTo>
                    <a:pt x="16" y="907"/>
                  </a:lnTo>
                  <a:cubicBezTo>
                    <a:pt x="0" y="923"/>
                    <a:pt x="0" y="939"/>
                    <a:pt x="16" y="955"/>
                  </a:cubicBezTo>
                  <a:cubicBezTo>
                    <a:pt x="32" y="971"/>
                    <a:pt x="48" y="971"/>
                    <a:pt x="64" y="97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g1a48c135093_0_4"/>
            <p:cNvSpPr/>
            <p:nvPr/>
          </p:nvSpPr>
          <p:spPr>
            <a:xfrm>
              <a:off x="6669025" y="4799950"/>
              <a:ext cx="17925" cy="23075"/>
            </a:xfrm>
            <a:custGeom>
              <a:rect b="b" l="l" r="r" t="t"/>
              <a:pathLst>
                <a:path extrusionOk="0" h="923" w="717">
                  <a:moveTo>
                    <a:pt x="49" y="907"/>
                  </a:moveTo>
                  <a:lnTo>
                    <a:pt x="255" y="589"/>
                  </a:lnTo>
                  <a:lnTo>
                    <a:pt x="700" y="64"/>
                  </a:lnTo>
                  <a:cubicBezTo>
                    <a:pt x="716" y="49"/>
                    <a:pt x="716" y="17"/>
                    <a:pt x="700" y="1"/>
                  </a:cubicBezTo>
                  <a:cubicBezTo>
                    <a:pt x="685" y="1"/>
                    <a:pt x="669" y="1"/>
                    <a:pt x="653" y="1"/>
                  </a:cubicBezTo>
                  <a:cubicBezTo>
                    <a:pt x="573" y="64"/>
                    <a:pt x="510" y="128"/>
                    <a:pt x="446" y="208"/>
                  </a:cubicBezTo>
                  <a:cubicBezTo>
                    <a:pt x="351" y="303"/>
                    <a:pt x="271" y="430"/>
                    <a:pt x="192" y="541"/>
                  </a:cubicBezTo>
                  <a:lnTo>
                    <a:pt x="17" y="875"/>
                  </a:lnTo>
                  <a:cubicBezTo>
                    <a:pt x="1" y="875"/>
                    <a:pt x="1" y="891"/>
                    <a:pt x="17" y="907"/>
                  </a:cubicBezTo>
                  <a:cubicBezTo>
                    <a:pt x="33" y="923"/>
                    <a:pt x="49" y="907"/>
                    <a:pt x="49" y="907"/>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g1a48c135093_0_4"/>
            <p:cNvSpPr/>
            <p:nvPr/>
          </p:nvSpPr>
          <p:spPr>
            <a:xfrm>
              <a:off x="6664275" y="4799550"/>
              <a:ext cx="19900" cy="22300"/>
            </a:xfrm>
            <a:custGeom>
              <a:rect b="b" l="l" r="r" t="t"/>
              <a:pathLst>
                <a:path extrusionOk="0" h="892" w="796">
                  <a:moveTo>
                    <a:pt x="48" y="875"/>
                  </a:moveTo>
                  <a:cubicBezTo>
                    <a:pt x="127" y="828"/>
                    <a:pt x="207" y="780"/>
                    <a:pt x="270" y="701"/>
                  </a:cubicBezTo>
                  <a:cubicBezTo>
                    <a:pt x="350" y="605"/>
                    <a:pt x="429" y="478"/>
                    <a:pt x="493" y="383"/>
                  </a:cubicBezTo>
                  <a:lnTo>
                    <a:pt x="795" y="65"/>
                  </a:lnTo>
                  <a:cubicBezTo>
                    <a:pt x="795" y="33"/>
                    <a:pt x="795" y="17"/>
                    <a:pt x="779" y="1"/>
                  </a:cubicBezTo>
                  <a:cubicBezTo>
                    <a:pt x="763" y="1"/>
                    <a:pt x="731" y="1"/>
                    <a:pt x="731" y="33"/>
                  </a:cubicBezTo>
                  <a:lnTo>
                    <a:pt x="429" y="319"/>
                  </a:lnTo>
                  <a:lnTo>
                    <a:pt x="16" y="828"/>
                  </a:lnTo>
                  <a:cubicBezTo>
                    <a:pt x="0" y="828"/>
                    <a:pt x="0" y="860"/>
                    <a:pt x="0" y="875"/>
                  </a:cubicBezTo>
                  <a:cubicBezTo>
                    <a:pt x="16" y="891"/>
                    <a:pt x="32" y="891"/>
                    <a:pt x="48" y="87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g1a48c135093_0_4"/>
            <p:cNvSpPr/>
            <p:nvPr/>
          </p:nvSpPr>
          <p:spPr>
            <a:xfrm>
              <a:off x="6665050" y="4799175"/>
              <a:ext cx="14350" cy="16700"/>
            </a:xfrm>
            <a:custGeom>
              <a:rect b="b" l="l" r="r" t="t"/>
              <a:pathLst>
                <a:path extrusionOk="0" h="668" w="574">
                  <a:moveTo>
                    <a:pt x="64" y="668"/>
                  </a:moveTo>
                  <a:lnTo>
                    <a:pt x="287" y="413"/>
                  </a:lnTo>
                  <a:cubicBezTo>
                    <a:pt x="335" y="366"/>
                    <a:pt x="398" y="318"/>
                    <a:pt x="462" y="254"/>
                  </a:cubicBezTo>
                  <a:cubicBezTo>
                    <a:pt x="510" y="207"/>
                    <a:pt x="541" y="159"/>
                    <a:pt x="557" y="95"/>
                  </a:cubicBezTo>
                  <a:cubicBezTo>
                    <a:pt x="573" y="64"/>
                    <a:pt x="557" y="32"/>
                    <a:pt x="526" y="16"/>
                  </a:cubicBezTo>
                  <a:cubicBezTo>
                    <a:pt x="494" y="0"/>
                    <a:pt x="462" y="16"/>
                    <a:pt x="446" y="48"/>
                  </a:cubicBezTo>
                  <a:lnTo>
                    <a:pt x="192" y="350"/>
                  </a:lnTo>
                  <a:lnTo>
                    <a:pt x="33" y="604"/>
                  </a:lnTo>
                  <a:cubicBezTo>
                    <a:pt x="17" y="620"/>
                    <a:pt x="1" y="636"/>
                    <a:pt x="17" y="652"/>
                  </a:cubicBezTo>
                  <a:cubicBezTo>
                    <a:pt x="17" y="668"/>
                    <a:pt x="49" y="668"/>
                    <a:pt x="64" y="668"/>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g1a48c135093_0_4"/>
            <p:cNvSpPr/>
            <p:nvPr/>
          </p:nvSpPr>
          <p:spPr>
            <a:xfrm>
              <a:off x="6663075" y="4799175"/>
              <a:ext cx="14325" cy="14325"/>
            </a:xfrm>
            <a:custGeom>
              <a:rect b="b" l="l" r="r" t="t"/>
              <a:pathLst>
                <a:path extrusionOk="0" h="573" w="573">
                  <a:moveTo>
                    <a:pt x="64" y="557"/>
                  </a:moveTo>
                  <a:lnTo>
                    <a:pt x="541" y="111"/>
                  </a:lnTo>
                  <a:cubicBezTo>
                    <a:pt x="557" y="95"/>
                    <a:pt x="573" y="64"/>
                    <a:pt x="557" y="32"/>
                  </a:cubicBezTo>
                  <a:cubicBezTo>
                    <a:pt x="541" y="0"/>
                    <a:pt x="509" y="0"/>
                    <a:pt x="477" y="16"/>
                  </a:cubicBezTo>
                  <a:cubicBezTo>
                    <a:pt x="446" y="16"/>
                    <a:pt x="430" y="32"/>
                    <a:pt x="398" y="48"/>
                  </a:cubicBezTo>
                  <a:cubicBezTo>
                    <a:pt x="239" y="143"/>
                    <a:pt x="159" y="366"/>
                    <a:pt x="0" y="509"/>
                  </a:cubicBezTo>
                  <a:cubicBezTo>
                    <a:pt x="0" y="525"/>
                    <a:pt x="0" y="541"/>
                    <a:pt x="0" y="557"/>
                  </a:cubicBezTo>
                  <a:cubicBezTo>
                    <a:pt x="16" y="572"/>
                    <a:pt x="48" y="572"/>
                    <a:pt x="64" y="557"/>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g1a48c135093_0_4"/>
            <p:cNvSpPr/>
            <p:nvPr/>
          </p:nvSpPr>
          <p:spPr>
            <a:xfrm>
              <a:off x="6660675" y="4799175"/>
              <a:ext cx="11575" cy="11550"/>
            </a:xfrm>
            <a:custGeom>
              <a:rect b="b" l="l" r="r" t="t"/>
              <a:pathLst>
                <a:path extrusionOk="0" h="462" w="463">
                  <a:moveTo>
                    <a:pt x="112" y="445"/>
                  </a:moveTo>
                  <a:cubicBezTo>
                    <a:pt x="160" y="366"/>
                    <a:pt x="224" y="286"/>
                    <a:pt x="303" y="223"/>
                  </a:cubicBezTo>
                  <a:cubicBezTo>
                    <a:pt x="335" y="191"/>
                    <a:pt x="367" y="175"/>
                    <a:pt x="414" y="159"/>
                  </a:cubicBezTo>
                  <a:cubicBezTo>
                    <a:pt x="462" y="80"/>
                    <a:pt x="383" y="0"/>
                    <a:pt x="303" y="48"/>
                  </a:cubicBezTo>
                  <a:lnTo>
                    <a:pt x="17" y="366"/>
                  </a:lnTo>
                  <a:cubicBezTo>
                    <a:pt x="1" y="382"/>
                    <a:pt x="1" y="429"/>
                    <a:pt x="17" y="445"/>
                  </a:cubicBezTo>
                  <a:cubicBezTo>
                    <a:pt x="49" y="461"/>
                    <a:pt x="80" y="461"/>
                    <a:pt x="112" y="445"/>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9" name="Google Shape;749;g1a48c135093_0_4"/>
          <p:cNvGrpSpPr/>
          <p:nvPr/>
        </p:nvGrpSpPr>
        <p:grpSpPr>
          <a:xfrm flipH="1" rot="-1852077">
            <a:off x="598703" y="988163"/>
            <a:ext cx="246056" cy="782790"/>
            <a:chOff x="6584831" y="3910381"/>
            <a:chExt cx="328669" cy="1045419"/>
          </a:xfrm>
        </p:grpSpPr>
        <p:sp>
          <p:nvSpPr>
            <p:cNvPr id="750" name="Google Shape;750;g1a48c135093_0_4"/>
            <p:cNvSpPr/>
            <p:nvPr/>
          </p:nvSpPr>
          <p:spPr>
            <a:xfrm>
              <a:off x="6753700" y="4502650"/>
              <a:ext cx="19500" cy="301300"/>
            </a:xfrm>
            <a:custGeom>
              <a:rect b="b" l="l" r="r" t="t"/>
              <a:pathLst>
                <a:path extrusionOk="0" h="12052" w="780">
                  <a:moveTo>
                    <a:pt x="589" y="80"/>
                  </a:moveTo>
                  <a:cubicBezTo>
                    <a:pt x="589" y="80"/>
                    <a:pt x="573" y="96"/>
                    <a:pt x="557" y="128"/>
                  </a:cubicBezTo>
                  <a:cubicBezTo>
                    <a:pt x="557" y="207"/>
                    <a:pt x="509" y="318"/>
                    <a:pt x="493" y="477"/>
                  </a:cubicBezTo>
                  <a:cubicBezTo>
                    <a:pt x="446" y="859"/>
                    <a:pt x="446" y="1447"/>
                    <a:pt x="398" y="2051"/>
                  </a:cubicBezTo>
                  <a:cubicBezTo>
                    <a:pt x="334" y="3101"/>
                    <a:pt x="271" y="4214"/>
                    <a:pt x="255" y="4420"/>
                  </a:cubicBezTo>
                  <a:cubicBezTo>
                    <a:pt x="175" y="5676"/>
                    <a:pt x="112" y="6932"/>
                    <a:pt x="80" y="8204"/>
                  </a:cubicBezTo>
                  <a:cubicBezTo>
                    <a:pt x="48" y="8697"/>
                    <a:pt x="32" y="9206"/>
                    <a:pt x="16" y="9699"/>
                  </a:cubicBezTo>
                  <a:cubicBezTo>
                    <a:pt x="16" y="10462"/>
                    <a:pt x="16" y="11209"/>
                    <a:pt x="0" y="11972"/>
                  </a:cubicBezTo>
                  <a:cubicBezTo>
                    <a:pt x="0" y="12020"/>
                    <a:pt x="32" y="12052"/>
                    <a:pt x="80" y="12052"/>
                  </a:cubicBezTo>
                  <a:cubicBezTo>
                    <a:pt x="112" y="12052"/>
                    <a:pt x="159" y="12020"/>
                    <a:pt x="159" y="11972"/>
                  </a:cubicBezTo>
                  <a:cubicBezTo>
                    <a:pt x="223" y="11225"/>
                    <a:pt x="287" y="10478"/>
                    <a:pt x="334" y="9715"/>
                  </a:cubicBezTo>
                  <a:cubicBezTo>
                    <a:pt x="430" y="7966"/>
                    <a:pt x="477" y="6201"/>
                    <a:pt x="605" y="4452"/>
                  </a:cubicBezTo>
                  <a:cubicBezTo>
                    <a:pt x="620" y="4150"/>
                    <a:pt x="764" y="2115"/>
                    <a:pt x="779" y="922"/>
                  </a:cubicBezTo>
                  <a:cubicBezTo>
                    <a:pt x="779" y="748"/>
                    <a:pt x="779" y="573"/>
                    <a:pt x="764" y="382"/>
                  </a:cubicBezTo>
                  <a:cubicBezTo>
                    <a:pt x="716" y="128"/>
                    <a:pt x="620" y="0"/>
                    <a:pt x="589" y="16"/>
                  </a:cubicBezTo>
                  <a:cubicBezTo>
                    <a:pt x="541" y="16"/>
                    <a:pt x="541" y="80"/>
                    <a:pt x="589" y="8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g1a48c135093_0_4"/>
            <p:cNvSpPr/>
            <p:nvPr/>
          </p:nvSpPr>
          <p:spPr>
            <a:xfrm>
              <a:off x="6684525" y="4796375"/>
              <a:ext cx="228975" cy="157425"/>
            </a:xfrm>
            <a:custGeom>
              <a:rect b="b" l="l" r="r" t="t"/>
              <a:pathLst>
                <a:path extrusionOk="0" h="6297" w="9159">
                  <a:moveTo>
                    <a:pt x="8475" y="1161"/>
                  </a:moveTo>
                  <a:cubicBezTo>
                    <a:pt x="8459" y="1193"/>
                    <a:pt x="8443" y="1225"/>
                    <a:pt x="8412" y="1257"/>
                  </a:cubicBezTo>
                  <a:cubicBezTo>
                    <a:pt x="7871" y="1845"/>
                    <a:pt x="5931" y="4421"/>
                    <a:pt x="5120" y="5486"/>
                  </a:cubicBezTo>
                  <a:cubicBezTo>
                    <a:pt x="5025" y="5597"/>
                    <a:pt x="4946" y="5693"/>
                    <a:pt x="4882" y="5772"/>
                  </a:cubicBezTo>
                  <a:lnTo>
                    <a:pt x="4850" y="5740"/>
                  </a:lnTo>
                  <a:cubicBezTo>
                    <a:pt x="4516" y="5375"/>
                    <a:pt x="3849" y="4564"/>
                    <a:pt x="3165" y="3673"/>
                  </a:cubicBezTo>
                  <a:cubicBezTo>
                    <a:pt x="2211" y="2449"/>
                    <a:pt x="1162" y="1066"/>
                    <a:pt x="700" y="430"/>
                  </a:cubicBezTo>
                  <a:lnTo>
                    <a:pt x="1909" y="478"/>
                  </a:lnTo>
                  <a:lnTo>
                    <a:pt x="2704" y="478"/>
                  </a:lnTo>
                  <a:cubicBezTo>
                    <a:pt x="2751" y="478"/>
                    <a:pt x="2847" y="366"/>
                    <a:pt x="2895" y="414"/>
                  </a:cubicBezTo>
                  <a:cubicBezTo>
                    <a:pt x="2926" y="478"/>
                    <a:pt x="2990" y="382"/>
                    <a:pt x="2974" y="303"/>
                  </a:cubicBezTo>
                  <a:cubicBezTo>
                    <a:pt x="2974" y="319"/>
                    <a:pt x="2990" y="319"/>
                    <a:pt x="2990" y="303"/>
                  </a:cubicBezTo>
                  <a:cubicBezTo>
                    <a:pt x="3006" y="303"/>
                    <a:pt x="3022" y="287"/>
                    <a:pt x="3022" y="271"/>
                  </a:cubicBezTo>
                  <a:cubicBezTo>
                    <a:pt x="3069" y="207"/>
                    <a:pt x="3022" y="192"/>
                    <a:pt x="2958" y="160"/>
                  </a:cubicBezTo>
                  <a:cubicBezTo>
                    <a:pt x="2895" y="144"/>
                    <a:pt x="2783" y="160"/>
                    <a:pt x="2720" y="144"/>
                  </a:cubicBezTo>
                  <a:lnTo>
                    <a:pt x="1925" y="80"/>
                  </a:lnTo>
                  <a:lnTo>
                    <a:pt x="287" y="17"/>
                  </a:lnTo>
                  <a:cubicBezTo>
                    <a:pt x="112" y="1"/>
                    <a:pt x="1" y="192"/>
                    <a:pt x="112" y="335"/>
                  </a:cubicBezTo>
                  <a:cubicBezTo>
                    <a:pt x="112" y="335"/>
                    <a:pt x="2370" y="3387"/>
                    <a:pt x="3737" y="5104"/>
                  </a:cubicBezTo>
                  <a:cubicBezTo>
                    <a:pt x="4023" y="5470"/>
                    <a:pt x="4325" y="5820"/>
                    <a:pt x="4643" y="6138"/>
                  </a:cubicBezTo>
                  <a:cubicBezTo>
                    <a:pt x="4707" y="6217"/>
                    <a:pt x="4802" y="6265"/>
                    <a:pt x="4898" y="6297"/>
                  </a:cubicBezTo>
                  <a:cubicBezTo>
                    <a:pt x="4977" y="6281"/>
                    <a:pt x="5057" y="6233"/>
                    <a:pt x="5120" y="6170"/>
                  </a:cubicBezTo>
                  <a:cubicBezTo>
                    <a:pt x="5168" y="6106"/>
                    <a:pt x="5295" y="5947"/>
                    <a:pt x="5454" y="5740"/>
                  </a:cubicBezTo>
                  <a:cubicBezTo>
                    <a:pt x="6265" y="4691"/>
                    <a:pt x="8189" y="2131"/>
                    <a:pt x="8730" y="1559"/>
                  </a:cubicBezTo>
                  <a:cubicBezTo>
                    <a:pt x="8857" y="1448"/>
                    <a:pt x="8968" y="1336"/>
                    <a:pt x="9063" y="1209"/>
                  </a:cubicBezTo>
                  <a:cubicBezTo>
                    <a:pt x="9127" y="1130"/>
                    <a:pt x="9159" y="1050"/>
                    <a:pt x="9143" y="955"/>
                  </a:cubicBezTo>
                  <a:cubicBezTo>
                    <a:pt x="9127" y="843"/>
                    <a:pt x="9047" y="764"/>
                    <a:pt x="8936" y="748"/>
                  </a:cubicBezTo>
                  <a:lnTo>
                    <a:pt x="8745" y="732"/>
                  </a:lnTo>
                  <a:cubicBezTo>
                    <a:pt x="8268" y="653"/>
                    <a:pt x="7791" y="589"/>
                    <a:pt x="7299" y="557"/>
                  </a:cubicBezTo>
                  <a:cubicBezTo>
                    <a:pt x="7187" y="557"/>
                    <a:pt x="7060" y="573"/>
                    <a:pt x="6933" y="573"/>
                  </a:cubicBezTo>
                  <a:cubicBezTo>
                    <a:pt x="6838" y="557"/>
                    <a:pt x="6758" y="621"/>
                    <a:pt x="6742" y="732"/>
                  </a:cubicBezTo>
                  <a:cubicBezTo>
                    <a:pt x="6726" y="828"/>
                    <a:pt x="6790" y="907"/>
                    <a:pt x="6885" y="923"/>
                  </a:cubicBezTo>
                  <a:cubicBezTo>
                    <a:pt x="7012" y="955"/>
                    <a:pt x="7124" y="987"/>
                    <a:pt x="7251" y="1018"/>
                  </a:cubicBezTo>
                  <a:cubicBezTo>
                    <a:pt x="7648" y="1082"/>
                    <a:pt x="8062" y="1130"/>
                    <a:pt x="8475" y="116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g1a48c135093_0_4"/>
            <p:cNvSpPr/>
            <p:nvPr/>
          </p:nvSpPr>
          <p:spPr>
            <a:xfrm>
              <a:off x="6853475" y="4517350"/>
              <a:ext cx="49300" cy="304500"/>
            </a:xfrm>
            <a:custGeom>
              <a:rect b="b" l="l" r="r" t="t"/>
              <a:pathLst>
                <a:path extrusionOk="0" h="12180" w="1972">
                  <a:moveTo>
                    <a:pt x="143" y="11941"/>
                  </a:moveTo>
                  <a:cubicBezTo>
                    <a:pt x="127" y="11941"/>
                    <a:pt x="127" y="11941"/>
                    <a:pt x="127" y="11925"/>
                  </a:cubicBezTo>
                  <a:cubicBezTo>
                    <a:pt x="127" y="11925"/>
                    <a:pt x="159" y="11909"/>
                    <a:pt x="159" y="11925"/>
                  </a:cubicBezTo>
                  <a:cubicBezTo>
                    <a:pt x="159" y="11941"/>
                    <a:pt x="191" y="11925"/>
                    <a:pt x="191" y="11941"/>
                  </a:cubicBezTo>
                  <a:cubicBezTo>
                    <a:pt x="191" y="11957"/>
                    <a:pt x="270" y="11957"/>
                    <a:pt x="239" y="11941"/>
                  </a:cubicBezTo>
                  <a:cubicBezTo>
                    <a:pt x="223" y="11925"/>
                    <a:pt x="302" y="11845"/>
                    <a:pt x="318" y="11798"/>
                  </a:cubicBezTo>
                  <a:cubicBezTo>
                    <a:pt x="350" y="11734"/>
                    <a:pt x="366" y="11655"/>
                    <a:pt x="382" y="11591"/>
                  </a:cubicBezTo>
                  <a:lnTo>
                    <a:pt x="509" y="10891"/>
                  </a:lnTo>
                  <a:lnTo>
                    <a:pt x="843" y="8745"/>
                  </a:lnTo>
                  <a:cubicBezTo>
                    <a:pt x="1097" y="6980"/>
                    <a:pt x="1590" y="4118"/>
                    <a:pt x="1860" y="1861"/>
                  </a:cubicBezTo>
                  <a:cubicBezTo>
                    <a:pt x="1908" y="1495"/>
                    <a:pt x="1940" y="1161"/>
                    <a:pt x="1956" y="827"/>
                  </a:cubicBezTo>
                  <a:cubicBezTo>
                    <a:pt x="1972" y="573"/>
                    <a:pt x="1956" y="350"/>
                    <a:pt x="1956" y="128"/>
                  </a:cubicBezTo>
                  <a:cubicBezTo>
                    <a:pt x="1972" y="64"/>
                    <a:pt x="1924" y="17"/>
                    <a:pt x="1876" y="17"/>
                  </a:cubicBezTo>
                  <a:cubicBezTo>
                    <a:pt x="1828" y="1"/>
                    <a:pt x="1765" y="48"/>
                    <a:pt x="1765" y="96"/>
                  </a:cubicBezTo>
                  <a:cubicBezTo>
                    <a:pt x="1717" y="319"/>
                    <a:pt x="1638" y="525"/>
                    <a:pt x="1590" y="780"/>
                  </a:cubicBezTo>
                  <a:cubicBezTo>
                    <a:pt x="1510" y="1098"/>
                    <a:pt x="1463" y="1447"/>
                    <a:pt x="1383" y="1797"/>
                  </a:cubicBezTo>
                  <a:cubicBezTo>
                    <a:pt x="1018" y="4039"/>
                    <a:pt x="604" y="6917"/>
                    <a:pt x="350" y="8682"/>
                  </a:cubicBezTo>
                  <a:lnTo>
                    <a:pt x="95" y="10828"/>
                  </a:lnTo>
                  <a:lnTo>
                    <a:pt x="32" y="11543"/>
                  </a:lnTo>
                  <a:cubicBezTo>
                    <a:pt x="0" y="11671"/>
                    <a:pt x="0" y="11782"/>
                    <a:pt x="0" y="11909"/>
                  </a:cubicBezTo>
                  <a:cubicBezTo>
                    <a:pt x="80" y="12100"/>
                    <a:pt x="143" y="12179"/>
                    <a:pt x="175" y="11989"/>
                  </a:cubicBezTo>
                  <a:cubicBezTo>
                    <a:pt x="191" y="11973"/>
                    <a:pt x="191" y="11957"/>
                    <a:pt x="175" y="11941"/>
                  </a:cubicBezTo>
                  <a:cubicBezTo>
                    <a:pt x="159" y="11941"/>
                    <a:pt x="159" y="11941"/>
                    <a:pt x="143" y="1194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g1a48c135093_0_4"/>
            <p:cNvSpPr/>
            <p:nvPr/>
          </p:nvSpPr>
          <p:spPr>
            <a:xfrm>
              <a:off x="6768400" y="4498275"/>
              <a:ext cx="133975" cy="27450"/>
            </a:xfrm>
            <a:custGeom>
              <a:rect b="b" l="l" r="r" t="t"/>
              <a:pathLst>
                <a:path extrusionOk="0" h="1098" w="5359">
                  <a:moveTo>
                    <a:pt x="48" y="255"/>
                  </a:moveTo>
                  <a:cubicBezTo>
                    <a:pt x="96" y="318"/>
                    <a:pt x="48" y="334"/>
                    <a:pt x="144" y="414"/>
                  </a:cubicBezTo>
                  <a:cubicBezTo>
                    <a:pt x="223" y="446"/>
                    <a:pt x="303" y="462"/>
                    <a:pt x="382" y="462"/>
                  </a:cubicBezTo>
                  <a:cubicBezTo>
                    <a:pt x="1066" y="589"/>
                    <a:pt x="2481" y="811"/>
                    <a:pt x="3657" y="970"/>
                  </a:cubicBezTo>
                  <a:cubicBezTo>
                    <a:pt x="4071" y="1018"/>
                    <a:pt x="4452" y="1066"/>
                    <a:pt x="4770" y="1082"/>
                  </a:cubicBezTo>
                  <a:cubicBezTo>
                    <a:pt x="4850" y="1097"/>
                    <a:pt x="4929" y="1097"/>
                    <a:pt x="5009" y="1082"/>
                  </a:cubicBezTo>
                  <a:cubicBezTo>
                    <a:pt x="5104" y="1066"/>
                    <a:pt x="5184" y="1050"/>
                    <a:pt x="5263" y="1018"/>
                  </a:cubicBezTo>
                  <a:cubicBezTo>
                    <a:pt x="5311" y="1018"/>
                    <a:pt x="5359" y="986"/>
                    <a:pt x="5359" y="938"/>
                  </a:cubicBezTo>
                  <a:cubicBezTo>
                    <a:pt x="5359" y="875"/>
                    <a:pt x="5327" y="843"/>
                    <a:pt x="5263" y="843"/>
                  </a:cubicBezTo>
                  <a:cubicBezTo>
                    <a:pt x="5184" y="811"/>
                    <a:pt x="5104" y="764"/>
                    <a:pt x="4993" y="732"/>
                  </a:cubicBezTo>
                  <a:cubicBezTo>
                    <a:pt x="4786" y="668"/>
                    <a:pt x="4564" y="636"/>
                    <a:pt x="4357" y="605"/>
                  </a:cubicBezTo>
                  <a:cubicBezTo>
                    <a:pt x="3180" y="398"/>
                    <a:pt x="1479" y="112"/>
                    <a:pt x="589" y="32"/>
                  </a:cubicBezTo>
                  <a:cubicBezTo>
                    <a:pt x="446" y="0"/>
                    <a:pt x="303" y="0"/>
                    <a:pt x="160" y="32"/>
                  </a:cubicBezTo>
                  <a:cubicBezTo>
                    <a:pt x="32" y="96"/>
                    <a:pt x="80" y="112"/>
                    <a:pt x="32" y="191"/>
                  </a:cubicBezTo>
                  <a:cubicBezTo>
                    <a:pt x="1" y="191"/>
                    <a:pt x="1" y="255"/>
                    <a:pt x="32" y="255"/>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g1a48c135093_0_4"/>
            <p:cNvSpPr/>
            <p:nvPr/>
          </p:nvSpPr>
          <p:spPr>
            <a:xfrm>
              <a:off x="6709575" y="4499875"/>
              <a:ext cx="67600" cy="305275"/>
            </a:xfrm>
            <a:custGeom>
              <a:rect b="b" l="l" r="r" t="t"/>
              <a:pathLst>
                <a:path extrusionOk="0" h="12211" w="2704">
                  <a:moveTo>
                    <a:pt x="811" y="1018"/>
                  </a:moveTo>
                  <a:lnTo>
                    <a:pt x="1988" y="493"/>
                  </a:lnTo>
                  <a:lnTo>
                    <a:pt x="2385" y="302"/>
                  </a:lnTo>
                  <a:cubicBezTo>
                    <a:pt x="2433" y="286"/>
                    <a:pt x="2544" y="207"/>
                    <a:pt x="2576" y="207"/>
                  </a:cubicBezTo>
                  <a:cubicBezTo>
                    <a:pt x="2608" y="207"/>
                    <a:pt x="2592" y="223"/>
                    <a:pt x="2576" y="207"/>
                  </a:cubicBezTo>
                  <a:lnTo>
                    <a:pt x="2576" y="207"/>
                  </a:lnTo>
                  <a:cubicBezTo>
                    <a:pt x="2576" y="207"/>
                    <a:pt x="2544" y="191"/>
                    <a:pt x="2544" y="191"/>
                  </a:cubicBezTo>
                  <a:cubicBezTo>
                    <a:pt x="2497" y="254"/>
                    <a:pt x="2544" y="143"/>
                    <a:pt x="2497" y="143"/>
                  </a:cubicBezTo>
                  <a:cubicBezTo>
                    <a:pt x="2433" y="143"/>
                    <a:pt x="2529" y="111"/>
                    <a:pt x="2497" y="80"/>
                  </a:cubicBezTo>
                  <a:cubicBezTo>
                    <a:pt x="2449" y="48"/>
                    <a:pt x="2481" y="64"/>
                    <a:pt x="2529" y="48"/>
                  </a:cubicBezTo>
                  <a:lnTo>
                    <a:pt x="2544" y="48"/>
                  </a:lnTo>
                  <a:cubicBezTo>
                    <a:pt x="2560" y="32"/>
                    <a:pt x="2529" y="32"/>
                    <a:pt x="2544" y="95"/>
                  </a:cubicBezTo>
                  <a:cubicBezTo>
                    <a:pt x="2497" y="127"/>
                    <a:pt x="2544" y="175"/>
                    <a:pt x="2576" y="159"/>
                  </a:cubicBezTo>
                  <a:cubicBezTo>
                    <a:pt x="2703" y="270"/>
                    <a:pt x="2608" y="143"/>
                    <a:pt x="2656" y="143"/>
                  </a:cubicBezTo>
                  <a:cubicBezTo>
                    <a:pt x="2703" y="127"/>
                    <a:pt x="2624" y="111"/>
                    <a:pt x="2656" y="64"/>
                  </a:cubicBezTo>
                  <a:cubicBezTo>
                    <a:pt x="2688" y="16"/>
                    <a:pt x="2624" y="64"/>
                    <a:pt x="2624" y="32"/>
                  </a:cubicBezTo>
                  <a:cubicBezTo>
                    <a:pt x="2624" y="0"/>
                    <a:pt x="2624" y="32"/>
                    <a:pt x="2560" y="0"/>
                  </a:cubicBezTo>
                  <a:cubicBezTo>
                    <a:pt x="2465" y="0"/>
                    <a:pt x="2370" y="32"/>
                    <a:pt x="2290" y="64"/>
                  </a:cubicBezTo>
                  <a:lnTo>
                    <a:pt x="1877" y="239"/>
                  </a:lnTo>
                  <a:lnTo>
                    <a:pt x="652" y="747"/>
                  </a:lnTo>
                  <a:cubicBezTo>
                    <a:pt x="589" y="779"/>
                    <a:pt x="541" y="859"/>
                    <a:pt x="541" y="922"/>
                  </a:cubicBezTo>
                  <a:lnTo>
                    <a:pt x="541" y="1367"/>
                  </a:lnTo>
                  <a:lnTo>
                    <a:pt x="462" y="2925"/>
                  </a:lnTo>
                  <a:lnTo>
                    <a:pt x="255" y="8220"/>
                  </a:lnTo>
                  <a:cubicBezTo>
                    <a:pt x="191" y="9126"/>
                    <a:pt x="96" y="10032"/>
                    <a:pt x="48" y="10939"/>
                  </a:cubicBezTo>
                  <a:cubicBezTo>
                    <a:pt x="1" y="11288"/>
                    <a:pt x="1" y="11638"/>
                    <a:pt x="16" y="11988"/>
                  </a:cubicBezTo>
                  <a:cubicBezTo>
                    <a:pt x="16" y="12020"/>
                    <a:pt x="32" y="12067"/>
                    <a:pt x="48" y="12099"/>
                  </a:cubicBezTo>
                  <a:cubicBezTo>
                    <a:pt x="48" y="12163"/>
                    <a:pt x="96" y="12211"/>
                    <a:pt x="160" y="12211"/>
                  </a:cubicBezTo>
                  <a:cubicBezTo>
                    <a:pt x="207" y="12211"/>
                    <a:pt x="255" y="12163"/>
                    <a:pt x="255" y="12115"/>
                  </a:cubicBezTo>
                  <a:lnTo>
                    <a:pt x="557" y="8252"/>
                  </a:lnTo>
                  <a:lnTo>
                    <a:pt x="780" y="2941"/>
                  </a:lnTo>
                  <a:lnTo>
                    <a:pt x="859" y="1367"/>
                  </a:lnTo>
                  <a:cubicBezTo>
                    <a:pt x="843" y="1256"/>
                    <a:pt x="827" y="1129"/>
                    <a:pt x="811" y="1018"/>
                  </a:cubicBezTo>
                  <a:close/>
                  <a:moveTo>
                    <a:pt x="811" y="1018"/>
                  </a:moveTo>
                  <a:cubicBezTo>
                    <a:pt x="859" y="1002"/>
                    <a:pt x="907" y="954"/>
                    <a:pt x="859" y="954"/>
                  </a:cubicBezTo>
                  <a:cubicBezTo>
                    <a:pt x="811" y="954"/>
                    <a:pt x="827" y="970"/>
                    <a:pt x="811" y="101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g1a48c135093_0_4"/>
            <p:cNvSpPr/>
            <p:nvPr/>
          </p:nvSpPr>
          <p:spPr>
            <a:xfrm>
              <a:off x="6724275" y="4516150"/>
              <a:ext cx="17925" cy="17925"/>
            </a:xfrm>
            <a:custGeom>
              <a:rect b="b" l="l" r="r" t="t"/>
              <a:pathLst>
                <a:path extrusionOk="0" h="717" w="717">
                  <a:moveTo>
                    <a:pt x="669" y="17"/>
                  </a:moveTo>
                  <a:lnTo>
                    <a:pt x="494" y="176"/>
                  </a:lnTo>
                  <a:cubicBezTo>
                    <a:pt x="367" y="255"/>
                    <a:pt x="239" y="367"/>
                    <a:pt x="128" y="478"/>
                  </a:cubicBezTo>
                  <a:cubicBezTo>
                    <a:pt x="64" y="526"/>
                    <a:pt x="33" y="605"/>
                    <a:pt x="17" y="669"/>
                  </a:cubicBezTo>
                  <a:cubicBezTo>
                    <a:pt x="1" y="685"/>
                    <a:pt x="17" y="700"/>
                    <a:pt x="33" y="700"/>
                  </a:cubicBezTo>
                  <a:cubicBezTo>
                    <a:pt x="49" y="716"/>
                    <a:pt x="64" y="700"/>
                    <a:pt x="64" y="685"/>
                  </a:cubicBezTo>
                  <a:cubicBezTo>
                    <a:pt x="96" y="605"/>
                    <a:pt x="160" y="541"/>
                    <a:pt x="223" y="494"/>
                  </a:cubicBezTo>
                  <a:cubicBezTo>
                    <a:pt x="335" y="382"/>
                    <a:pt x="462" y="287"/>
                    <a:pt x="541" y="223"/>
                  </a:cubicBezTo>
                  <a:lnTo>
                    <a:pt x="700" y="80"/>
                  </a:lnTo>
                  <a:cubicBezTo>
                    <a:pt x="716" y="80"/>
                    <a:pt x="716" y="49"/>
                    <a:pt x="716" y="33"/>
                  </a:cubicBezTo>
                  <a:cubicBezTo>
                    <a:pt x="716" y="17"/>
                    <a:pt x="684" y="1"/>
                    <a:pt x="669" y="17"/>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g1a48c135093_0_4"/>
            <p:cNvSpPr/>
            <p:nvPr/>
          </p:nvSpPr>
          <p:spPr>
            <a:xfrm>
              <a:off x="6726275" y="4514175"/>
              <a:ext cx="25450" cy="26250"/>
            </a:xfrm>
            <a:custGeom>
              <a:rect b="b" l="l" r="r" t="t"/>
              <a:pathLst>
                <a:path extrusionOk="0" h="1050" w="1018">
                  <a:moveTo>
                    <a:pt x="80" y="970"/>
                  </a:moveTo>
                  <a:cubicBezTo>
                    <a:pt x="96" y="970"/>
                    <a:pt x="112" y="970"/>
                    <a:pt x="128" y="954"/>
                  </a:cubicBezTo>
                  <a:cubicBezTo>
                    <a:pt x="191" y="907"/>
                    <a:pt x="302" y="779"/>
                    <a:pt x="318" y="779"/>
                  </a:cubicBezTo>
                  <a:lnTo>
                    <a:pt x="795" y="318"/>
                  </a:lnTo>
                  <a:lnTo>
                    <a:pt x="970" y="128"/>
                  </a:lnTo>
                  <a:cubicBezTo>
                    <a:pt x="970" y="128"/>
                    <a:pt x="970" y="112"/>
                    <a:pt x="970" y="96"/>
                  </a:cubicBezTo>
                  <a:lnTo>
                    <a:pt x="986" y="96"/>
                  </a:lnTo>
                  <a:lnTo>
                    <a:pt x="1002" y="96"/>
                  </a:lnTo>
                  <a:lnTo>
                    <a:pt x="1002" y="96"/>
                  </a:lnTo>
                  <a:lnTo>
                    <a:pt x="1002" y="96"/>
                  </a:lnTo>
                  <a:cubicBezTo>
                    <a:pt x="1018" y="80"/>
                    <a:pt x="1018" y="48"/>
                    <a:pt x="1002" y="32"/>
                  </a:cubicBezTo>
                  <a:cubicBezTo>
                    <a:pt x="1002" y="0"/>
                    <a:pt x="970" y="0"/>
                    <a:pt x="954" y="0"/>
                  </a:cubicBezTo>
                  <a:cubicBezTo>
                    <a:pt x="938" y="0"/>
                    <a:pt x="875" y="48"/>
                    <a:pt x="843" y="64"/>
                  </a:cubicBezTo>
                  <a:lnTo>
                    <a:pt x="668" y="223"/>
                  </a:lnTo>
                  <a:lnTo>
                    <a:pt x="191" y="700"/>
                  </a:lnTo>
                  <a:cubicBezTo>
                    <a:pt x="143" y="779"/>
                    <a:pt x="80" y="843"/>
                    <a:pt x="32" y="923"/>
                  </a:cubicBezTo>
                  <a:cubicBezTo>
                    <a:pt x="0" y="1002"/>
                    <a:pt x="32" y="1050"/>
                    <a:pt x="64" y="1018"/>
                  </a:cubicBezTo>
                  <a:cubicBezTo>
                    <a:pt x="80" y="1018"/>
                    <a:pt x="96" y="986"/>
                    <a:pt x="80" y="970"/>
                  </a:cubicBezTo>
                  <a:close/>
                  <a:moveTo>
                    <a:pt x="986" y="80"/>
                  </a:moveTo>
                  <a:lnTo>
                    <a:pt x="986" y="80"/>
                  </a:lnTo>
                  <a:lnTo>
                    <a:pt x="970" y="80"/>
                  </a:lnTo>
                  <a:lnTo>
                    <a:pt x="1002" y="8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g1a48c135093_0_4"/>
            <p:cNvSpPr/>
            <p:nvPr/>
          </p:nvSpPr>
          <p:spPr>
            <a:xfrm>
              <a:off x="6724675" y="4511400"/>
              <a:ext cx="37400" cy="37775"/>
            </a:xfrm>
            <a:custGeom>
              <a:rect b="b" l="l" r="r" t="t"/>
              <a:pathLst>
                <a:path extrusionOk="0" h="1511" w="1496">
                  <a:moveTo>
                    <a:pt x="1368" y="80"/>
                  </a:moveTo>
                  <a:cubicBezTo>
                    <a:pt x="1320" y="111"/>
                    <a:pt x="1225" y="191"/>
                    <a:pt x="1177" y="223"/>
                  </a:cubicBezTo>
                  <a:lnTo>
                    <a:pt x="891" y="477"/>
                  </a:lnTo>
                  <a:cubicBezTo>
                    <a:pt x="684" y="700"/>
                    <a:pt x="430" y="875"/>
                    <a:pt x="223" y="1129"/>
                  </a:cubicBezTo>
                  <a:cubicBezTo>
                    <a:pt x="144" y="1224"/>
                    <a:pt x="64" y="1352"/>
                    <a:pt x="17" y="1463"/>
                  </a:cubicBezTo>
                  <a:cubicBezTo>
                    <a:pt x="1" y="1479"/>
                    <a:pt x="1" y="1495"/>
                    <a:pt x="17" y="1495"/>
                  </a:cubicBezTo>
                  <a:cubicBezTo>
                    <a:pt x="17" y="1511"/>
                    <a:pt x="33" y="1511"/>
                    <a:pt x="33" y="1495"/>
                  </a:cubicBezTo>
                  <a:lnTo>
                    <a:pt x="1002" y="588"/>
                  </a:lnTo>
                  <a:lnTo>
                    <a:pt x="1273" y="318"/>
                  </a:lnTo>
                  <a:cubicBezTo>
                    <a:pt x="1336" y="255"/>
                    <a:pt x="1384" y="191"/>
                    <a:pt x="1448" y="127"/>
                  </a:cubicBezTo>
                  <a:cubicBezTo>
                    <a:pt x="1479" y="48"/>
                    <a:pt x="1495" y="0"/>
                    <a:pt x="1384" y="64"/>
                  </a:cubicBezTo>
                  <a:cubicBezTo>
                    <a:pt x="1384" y="64"/>
                    <a:pt x="1368" y="64"/>
                    <a:pt x="1368" y="8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g1a48c135093_0_4"/>
            <p:cNvSpPr/>
            <p:nvPr/>
          </p:nvSpPr>
          <p:spPr>
            <a:xfrm>
              <a:off x="6729850" y="4509800"/>
              <a:ext cx="38975" cy="40575"/>
            </a:xfrm>
            <a:custGeom>
              <a:rect b="b" l="l" r="r" t="t"/>
              <a:pathLst>
                <a:path extrusionOk="0" h="1623" w="1559">
                  <a:moveTo>
                    <a:pt x="1495" y="32"/>
                  </a:moveTo>
                  <a:cubicBezTo>
                    <a:pt x="1479" y="32"/>
                    <a:pt x="1463" y="32"/>
                    <a:pt x="1447" y="48"/>
                  </a:cubicBezTo>
                  <a:cubicBezTo>
                    <a:pt x="1352" y="144"/>
                    <a:pt x="1097" y="398"/>
                    <a:pt x="1034" y="462"/>
                  </a:cubicBezTo>
                  <a:cubicBezTo>
                    <a:pt x="827" y="684"/>
                    <a:pt x="573" y="859"/>
                    <a:pt x="366" y="1082"/>
                  </a:cubicBezTo>
                  <a:cubicBezTo>
                    <a:pt x="239" y="1225"/>
                    <a:pt x="112" y="1400"/>
                    <a:pt x="0" y="1575"/>
                  </a:cubicBezTo>
                  <a:cubicBezTo>
                    <a:pt x="0" y="1606"/>
                    <a:pt x="32" y="1622"/>
                    <a:pt x="48" y="1606"/>
                  </a:cubicBezTo>
                  <a:cubicBezTo>
                    <a:pt x="255" y="1400"/>
                    <a:pt x="509" y="1225"/>
                    <a:pt x="732" y="1034"/>
                  </a:cubicBezTo>
                  <a:cubicBezTo>
                    <a:pt x="891" y="891"/>
                    <a:pt x="1034" y="748"/>
                    <a:pt x="1161" y="589"/>
                  </a:cubicBezTo>
                  <a:cubicBezTo>
                    <a:pt x="1225" y="525"/>
                    <a:pt x="1400" y="303"/>
                    <a:pt x="1495" y="160"/>
                  </a:cubicBezTo>
                  <a:cubicBezTo>
                    <a:pt x="1527" y="112"/>
                    <a:pt x="1559" y="64"/>
                    <a:pt x="1543" y="64"/>
                  </a:cubicBezTo>
                  <a:lnTo>
                    <a:pt x="1543" y="64"/>
                  </a:lnTo>
                  <a:cubicBezTo>
                    <a:pt x="1543" y="64"/>
                    <a:pt x="1543" y="32"/>
                    <a:pt x="1527" y="32"/>
                  </a:cubicBezTo>
                  <a:cubicBezTo>
                    <a:pt x="1527" y="16"/>
                    <a:pt x="1527" y="16"/>
                    <a:pt x="1527" y="1"/>
                  </a:cubicBezTo>
                  <a:cubicBezTo>
                    <a:pt x="1527" y="1"/>
                    <a:pt x="1511" y="1"/>
                    <a:pt x="1511" y="1"/>
                  </a:cubicBezTo>
                  <a:cubicBezTo>
                    <a:pt x="1495" y="1"/>
                    <a:pt x="1495" y="16"/>
                    <a:pt x="1495" y="3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1a48c135093_0_4"/>
            <p:cNvSpPr/>
            <p:nvPr/>
          </p:nvSpPr>
          <p:spPr>
            <a:xfrm>
              <a:off x="6726675" y="4514575"/>
              <a:ext cx="48100" cy="46125"/>
            </a:xfrm>
            <a:custGeom>
              <a:rect b="b" l="l" r="r" t="t"/>
              <a:pathLst>
                <a:path extrusionOk="0" h="1845" w="1924">
                  <a:moveTo>
                    <a:pt x="1797" y="96"/>
                  </a:moveTo>
                  <a:lnTo>
                    <a:pt x="1797" y="96"/>
                  </a:lnTo>
                  <a:cubicBezTo>
                    <a:pt x="1686" y="128"/>
                    <a:pt x="1590" y="191"/>
                    <a:pt x="1495" y="271"/>
                  </a:cubicBezTo>
                  <a:cubicBezTo>
                    <a:pt x="1368" y="382"/>
                    <a:pt x="1240" y="525"/>
                    <a:pt x="1129" y="620"/>
                  </a:cubicBezTo>
                  <a:cubicBezTo>
                    <a:pt x="875" y="811"/>
                    <a:pt x="636" y="1034"/>
                    <a:pt x="414" y="1272"/>
                  </a:cubicBezTo>
                  <a:cubicBezTo>
                    <a:pt x="255" y="1431"/>
                    <a:pt x="127" y="1606"/>
                    <a:pt x="16" y="1797"/>
                  </a:cubicBezTo>
                  <a:cubicBezTo>
                    <a:pt x="0" y="1813"/>
                    <a:pt x="0" y="1829"/>
                    <a:pt x="16" y="1829"/>
                  </a:cubicBezTo>
                  <a:cubicBezTo>
                    <a:pt x="16" y="1845"/>
                    <a:pt x="32" y="1845"/>
                    <a:pt x="48" y="1829"/>
                  </a:cubicBezTo>
                  <a:lnTo>
                    <a:pt x="1240" y="748"/>
                  </a:lnTo>
                  <a:lnTo>
                    <a:pt x="1829" y="159"/>
                  </a:lnTo>
                  <a:lnTo>
                    <a:pt x="1829" y="159"/>
                  </a:lnTo>
                  <a:cubicBezTo>
                    <a:pt x="1797" y="175"/>
                    <a:pt x="1765" y="350"/>
                    <a:pt x="1701" y="350"/>
                  </a:cubicBezTo>
                  <a:cubicBezTo>
                    <a:pt x="1733" y="318"/>
                    <a:pt x="1924" y="0"/>
                    <a:pt x="1797" y="9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g1a48c135093_0_4"/>
            <p:cNvSpPr/>
            <p:nvPr/>
          </p:nvSpPr>
          <p:spPr>
            <a:xfrm>
              <a:off x="6725875" y="4523700"/>
              <a:ext cx="46925" cy="45750"/>
            </a:xfrm>
            <a:custGeom>
              <a:rect b="b" l="l" r="r" t="t"/>
              <a:pathLst>
                <a:path extrusionOk="0" h="1830" w="1877">
                  <a:moveTo>
                    <a:pt x="1718" y="128"/>
                  </a:moveTo>
                  <a:lnTo>
                    <a:pt x="1622" y="208"/>
                  </a:lnTo>
                  <a:lnTo>
                    <a:pt x="1225" y="557"/>
                  </a:lnTo>
                  <a:lnTo>
                    <a:pt x="318" y="1400"/>
                  </a:lnTo>
                  <a:cubicBezTo>
                    <a:pt x="255" y="1464"/>
                    <a:pt x="175" y="1543"/>
                    <a:pt x="112" y="1623"/>
                  </a:cubicBezTo>
                  <a:cubicBezTo>
                    <a:pt x="64" y="1670"/>
                    <a:pt x="16" y="1734"/>
                    <a:pt x="0" y="1813"/>
                  </a:cubicBezTo>
                  <a:cubicBezTo>
                    <a:pt x="0" y="1829"/>
                    <a:pt x="32" y="1829"/>
                    <a:pt x="32" y="1813"/>
                  </a:cubicBezTo>
                  <a:lnTo>
                    <a:pt x="414" y="1480"/>
                  </a:lnTo>
                  <a:lnTo>
                    <a:pt x="1336" y="669"/>
                  </a:lnTo>
                  <a:lnTo>
                    <a:pt x="1702" y="287"/>
                  </a:lnTo>
                  <a:cubicBezTo>
                    <a:pt x="1765" y="224"/>
                    <a:pt x="1877" y="49"/>
                    <a:pt x="1861" y="33"/>
                  </a:cubicBezTo>
                  <a:cubicBezTo>
                    <a:pt x="1845" y="17"/>
                    <a:pt x="1813" y="1"/>
                    <a:pt x="1718" y="65"/>
                  </a:cubicBezTo>
                  <a:cubicBezTo>
                    <a:pt x="1702" y="80"/>
                    <a:pt x="1702" y="96"/>
                    <a:pt x="1718" y="112"/>
                  </a:cubicBezTo>
                  <a:cubicBezTo>
                    <a:pt x="1718" y="112"/>
                    <a:pt x="1718" y="128"/>
                    <a:pt x="1718" y="12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g1a48c135093_0_4"/>
            <p:cNvSpPr/>
            <p:nvPr/>
          </p:nvSpPr>
          <p:spPr>
            <a:xfrm>
              <a:off x="6754500" y="4789225"/>
              <a:ext cx="5575" cy="17125"/>
            </a:xfrm>
            <a:custGeom>
              <a:rect b="b" l="l" r="r" t="t"/>
              <a:pathLst>
                <a:path extrusionOk="0" h="685" w="223">
                  <a:moveTo>
                    <a:pt x="16" y="652"/>
                  </a:moveTo>
                  <a:cubicBezTo>
                    <a:pt x="127" y="684"/>
                    <a:pt x="175" y="621"/>
                    <a:pt x="191" y="509"/>
                  </a:cubicBezTo>
                  <a:cubicBezTo>
                    <a:pt x="223" y="382"/>
                    <a:pt x="191" y="160"/>
                    <a:pt x="207" y="48"/>
                  </a:cubicBezTo>
                  <a:cubicBezTo>
                    <a:pt x="207" y="32"/>
                    <a:pt x="191" y="1"/>
                    <a:pt x="159" y="1"/>
                  </a:cubicBezTo>
                  <a:cubicBezTo>
                    <a:pt x="143" y="1"/>
                    <a:pt x="127" y="16"/>
                    <a:pt x="127" y="48"/>
                  </a:cubicBezTo>
                  <a:cubicBezTo>
                    <a:pt x="111" y="160"/>
                    <a:pt x="143" y="366"/>
                    <a:pt x="127" y="493"/>
                  </a:cubicBezTo>
                  <a:cubicBezTo>
                    <a:pt x="127" y="557"/>
                    <a:pt x="96" y="605"/>
                    <a:pt x="32" y="589"/>
                  </a:cubicBezTo>
                  <a:cubicBezTo>
                    <a:pt x="16" y="589"/>
                    <a:pt x="0" y="589"/>
                    <a:pt x="0" y="621"/>
                  </a:cubicBezTo>
                  <a:cubicBezTo>
                    <a:pt x="0" y="637"/>
                    <a:pt x="0" y="652"/>
                    <a:pt x="16" y="65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g1a48c135093_0_4"/>
            <p:cNvSpPr/>
            <p:nvPr/>
          </p:nvSpPr>
          <p:spPr>
            <a:xfrm>
              <a:off x="6755275" y="4773725"/>
              <a:ext cx="5600" cy="32625"/>
            </a:xfrm>
            <a:custGeom>
              <a:rect b="b" l="l" r="r" t="t"/>
              <a:pathLst>
                <a:path extrusionOk="0" h="1305" w="224">
                  <a:moveTo>
                    <a:pt x="80" y="1272"/>
                  </a:moveTo>
                  <a:cubicBezTo>
                    <a:pt x="176" y="1066"/>
                    <a:pt x="224" y="859"/>
                    <a:pt x="224" y="636"/>
                  </a:cubicBezTo>
                  <a:cubicBezTo>
                    <a:pt x="224" y="430"/>
                    <a:pt x="192" y="223"/>
                    <a:pt x="144" y="16"/>
                  </a:cubicBezTo>
                  <a:cubicBezTo>
                    <a:pt x="144" y="1"/>
                    <a:pt x="128" y="1"/>
                    <a:pt x="112" y="1"/>
                  </a:cubicBezTo>
                  <a:cubicBezTo>
                    <a:pt x="96" y="1"/>
                    <a:pt x="96" y="16"/>
                    <a:pt x="96" y="16"/>
                  </a:cubicBezTo>
                  <a:cubicBezTo>
                    <a:pt x="112" y="271"/>
                    <a:pt x="128" y="509"/>
                    <a:pt x="112" y="764"/>
                  </a:cubicBezTo>
                  <a:cubicBezTo>
                    <a:pt x="112" y="923"/>
                    <a:pt x="80" y="1082"/>
                    <a:pt x="33" y="1241"/>
                  </a:cubicBezTo>
                  <a:cubicBezTo>
                    <a:pt x="1" y="1272"/>
                    <a:pt x="65" y="1304"/>
                    <a:pt x="80" y="127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g1a48c135093_0_4"/>
            <p:cNvSpPr/>
            <p:nvPr/>
          </p:nvSpPr>
          <p:spPr>
            <a:xfrm>
              <a:off x="6750525" y="4754250"/>
              <a:ext cx="10750" cy="52900"/>
            </a:xfrm>
            <a:custGeom>
              <a:rect b="b" l="l" r="r" t="t"/>
              <a:pathLst>
                <a:path extrusionOk="0" h="2116" w="430">
                  <a:moveTo>
                    <a:pt x="32" y="2115"/>
                  </a:moveTo>
                  <a:lnTo>
                    <a:pt x="191" y="2115"/>
                  </a:lnTo>
                  <a:cubicBezTo>
                    <a:pt x="302" y="2083"/>
                    <a:pt x="350" y="2036"/>
                    <a:pt x="366" y="1988"/>
                  </a:cubicBezTo>
                  <a:cubicBezTo>
                    <a:pt x="366" y="1877"/>
                    <a:pt x="366" y="1781"/>
                    <a:pt x="366" y="1670"/>
                  </a:cubicBezTo>
                  <a:lnTo>
                    <a:pt x="429" y="32"/>
                  </a:lnTo>
                  <a:cubicBezTo>
                    <a:pt x="429" y="16"/>
                    <a:pt x="414" y="0"/>
                    <a:pt x="398" y="0"/>
                  </a:cubicBezTo>
                  <a:cubicBezTo>
                    <a:pt x="382" y="0"/>
                    <a:pt x="366" y="16"/>
                    <a:pt x="366" y="32"/>
                  </a:cubicBezTo>
                  <a:cubicBezTo>
                    <a:pt x="334" y="191"/>
                    <a:pt x="318" y="350"/>
                    <a:pt x="302" y="525"/>
                  </a:cubicBezTo>
                  <a:cubicBezTo>
                    <a:pt x="286" y="907"/>
                    <a:pt x="318" y="1288"/>
                    <a:pt x="286" y="1670"/>
                  </a:cubicBezTo>
                  <a:cubicBezTo>
                    <a:pt x="286" y="1813"/>
                    <a:pt x="302" y="1908"/>
                    <a:pt x="286" y="1972"/>
                  </a:cubicBezTo>
                  <a:cubicBezTo>
                    <a:pt x="270" y="2020"/>
                    <a:pt x="239" y="2020"/>
                    <a:pt x="159" y="2051"/>
                  </a:cubicBezTo>
                  <a:lnTo>
                    <a:pt x="48" y="2067"/>
                  </a:lnTo>
                  <a:cubicBezTo>
                    <a:pt x="32" y="2067"/>
                    <a:pt x="16" y="2067"/>
                    <a:pt x="0" y="2067"/>
                  </a:cubicBezTo>
                  <a:cubicBezTo>
                    <a:pt x="0" y="2099"/>
                    <a:pt x="0" y="2115"/>
                    <a:pt x="32" y="2115"/>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g1a48c135093_0_4"/>
            <p:cNvSpPr/>
            <p:nvPr/>
          </p:nvSpPr>
          <p:spPr>
            <a:xfrm>
              <a:off x="6745350" y="4781675"/>
              <a:ext cx="15925" cy="27050"/>
            </a:xfrm>
            <a:custGeom>
              <a:rect b="b" l="l" r="r" t="t"/>
              <a:pathLst>
                <a:path extrusionOk="0" h="1082" w="637">
                  <a:moveTo>
                    <a:pt x="64" y="923"/>
                  </a:moveTo>
                  <a:cubicBezTo>
                    <a:pt x="16" y="1002"/>
                    <a:pt x="0" y="1050"/>
                    <a:pt x="32" y="1034"/>
                  </a:cubicBezTo>
                  <a:cubicBezTo>
                    <a:pt x="32" y="1082"/>
                    <a:pt x="64" y="1066"/>
                    <a:pt x="128" y="939"/>
                  </a:cubicBezTo>
                  <a:lnTo>
                    <a:pt x="128" y="939"/>
                  </a:lnTo>
                  <a:lnTo>
                    <a:pt x="175" y="859"/>
                  </a:lnTo>
                  <a:lnTo>
                    <a:pt x="287" y="700"/>
                  </a:lnTo>
                  <a:cubicBezTo>
                    <a:pt x="350" y="605"/>
                    <a:pt x="414" y="493"/>
                    <a:pt x="477" y="382"/>
                  </a:cubicBezTo>
                  <a:cubicBezTo>
                    <a:pt x="541" y="271"/>
                    <a:pt x="589" y="159"/>
                    <a:pt x="636" y="48"/>
                  </a:cubicBezTo>
                  <a:cubicBezTo>
                    <a:pt x="636" y="32"/>
                    <a:pt x="636" y="16"/>
                    <a:pt x="636" y="16"/>
                  </a:cubicBezTo>
                  <a:cubicBezTo>
                    <a:pt x="621" y="1"/>
                    <a:pt x="621" y="1"/>
                    <a:pt x="605" y="16"/>
                  </a:cubicBezTo>
                  <a:lnTo>
                    <a:pt x="207" y="636"/>
                  </a:lnTo>
                  <a:lnTo>
                    <a:pt x="112" y="827"/>
                  </a:lnTo>
                  <a:lnTo>
                    <a:pt x="64" y="907"/>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1a48c135093_0_4"/>
            <p:cNvSpPr/>
            <p:nvPr/>
          </p:nvSpPr>
          <p:spPr>
            <a:xfrm>
              <a:off x="6741375" y="4778900"/>
              <a:ext cx="16325" cy="25450"/>
            </a:xfrm>
            <a:custGeom>
              <a:rect b="b" l="l" r="r" t="t"/>
              <a:pathLst>
                <a:path extrusionOk="0" h="1018" w="653">
                  <a:moveTo>
                    <a:pt x="605" y="48"/>
                  </a:moveTo>
                  <a:cubicBezTo>
                    <a:pt x="589" y="48"/>
                    <a:pt x="573" y="64"/>
                    <a:pt x="573" y="64"/>
                  </a:cubicBezTo>
                  <a:cubicBezTo>
                    <a:pt x="525" y="127"/>
                    <a:pt x="462" y="223"/>
                    <a:pt x="462" y="239"/>
                  </a:cubicBezTo>
                  <a:cubicBezTo>
                    <a:pt x="414" y="318"/>
                    <a:pt x="144" y="732"/>
                    <a:pt x="64" y="891"/>
                  </a:cubicBezTo>
                  <a:cubicBezTo>
                    <a:pt x="0" y="986"/>
                    <a:pt x="32" y="1018"/>
                    <a:pt x="96" y="970"/>
                  </a:cubicBezTo>
                  <a:cubicBezTo>
                    <a:pt x="112" y="970"/>
                    <a:pt x="112" y="938"/>
                    <a:pt x="96" y="938"/>
                  </a:cubicBezTo>
                  <a:lnTo>
                    <a:pt x="96" y="938"/>
                  </a:lnTo>
                  <a:lnTo>
                    <a:pt x="96" y="922"/>
                  </a:lnTo>
                  <a:cubicBezTo>
                    <a:pt x="191" y="779"/>
                    <a:pt x="525" y="398"/>
                    <a:pt x="573" y="318"/>
                  </a:cubicBezTo>
                  <a:cubicBezTo>
                    <a:pt x="605" y="239"/>
                    <a:pt x="636" y="159"/>
                    <a:pt x="652" y="80"/>
                  </a:cubicBezTo>
                  <a:cubicBezTo>
                    <a:pt x="652" y="48"/>
                    <a:pt x="652" y="16"/>
                    <a:pt x="636" y="16"/>
                  </a:cubicBezTo>
                  <a:cubicBezTo>
                    <a:pt x="621" y="0"/>
                    <a:pt x="589" y="16"/>
                    <a:pt x="589" y="32"/>
                  </a:cubicBezTo>
                  <a:cubicBezTo>
                    <a:pt x="589" y="32"/>
                    <a:pt x="589" y="48"/>
                    <a:pt x="605" y="4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g1a48c135093_0_4"/>
            <p:cNvSpPr/>
            <p:nvPr/>
          </p:nvSpPr>
          <p:spPr>
            <a:xfrm>
              <a:off x="6739000" y="4771350"/>
              <a:ext cx="19100" cy="31825"/>
            </a:xfrm>
            <a:custGeom>
              <a:rect b="b" l="l" r="r" t="t"/>
              <a:pathLst>
                <a:path extrusionOk="0" h="1273" w="764">
                  <a:moveTo>
                    <a:pt x="111" y="1161"/>
                  </a:moveTo>
                  <a:cubicBezTo>
                    <a:pt x="175" y="1145"/>
                    <a:pt x="302" y="875"/>
                    <a:pt x="318" y="859"/>
                  </a:cubicBezTo>
                  <a:cubicBezTo>
                    <a:pt x="413" y="731"/>
                    <a:pt x="493" y="604"/>
                    <a:pt x="572" y="461"/>
                  </a:cubicBezTo>
                  <a:cubicBezTo>
                    <a:pt x="652" y="334"/>
                    <a:pt x="716" y="191"/>
                    <a:pt x="763" y="48"/>
                  </a:cubicBezTo>
                  <a:cubicBezTo>
                    <a:pt x="763" y="32"/>
                    <a:pt x="763" y="16"/>
                    <a:pt x="747" y="0"/>
                  </a:cubicBezTo>
                  <a:cubicBezTo>
                    <a:pt x="731" y="0"/>
                    <a:pt x="716" y="0"/>
                    <a:pt x="716" y="16"/>
                  </a:cubicBezTo>
                  <a:lnTo>
                    <a:pt x="223" y="795"/>
                  </a:lnTo>
                  <a:cubicBezTo>
                    <a:pt x="143" y="906"/>
                    <a:pt x="80" y="1018"/>
                    <a:pt x="32" y="1129"/>
                  </a:cubicBezTo>
                  <a:cubicBezTo>
                    <a:pt x="0" y="1224"/>
                    <a:pt x="16" y="1272"/>
                    <a:pt x="95" y="1177"/>
                  </a:cubicBezTo>
                  <a:cubicBezTo>
                    <a:pt x="111" y="1177"/>
                    <a:pt x="111" y="1161"/>
                    <a:pt x="111" y="116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g1a48c135093_0_4"/>
            <p:cNvSpPr/>
            <p:nvPr/>
          </p:nvSpPr>
          <p:spPr>
            <a:xfrm>
              <a:off x="6729450" y="4768550"/>
              <a:ext cx="27050" cy="35800"/>
            </a:xfrm>
            <a:custGeom>
              <a:rect b="b" l="l" r="r" t="t"/>
              <a:pathLst>
                <a:path extrusionOk="0" h="1432" w="1082">
                  <a:moveTo>
                    <a:pt x="144" y="1289"/>
                  </a:moveTo>
                  <a:lnTo>
                    <a:pt x="175" y="1257"/>
                  </a:lnTo>
                  <a:cubicBezTo>
                    <a:pt x="255" y="1146"/>
                    <a:pt x="366" y="1034"/>
                    <a:pt x="446" y="955"/>
                  </a:cubicBezTo>
                  <a:lnTo>
                    <a:pt x="1034" y="144"/>
                  </a:lnTo>
                  <a:cubicBezTo>
                    <a:pt x="1082" y="64"/>
                    <a:pt x="970" y="1"/>
                    <a:pt x="923" y="80"/>
                  </a:cubicBezTo>
                  <a:lnTo>
                    <a:pt x="366" y="891"/>
                  </a:lnTo>
                  <a:cubicBezTo>
                    <a:pt x="303" y="987"/>
                    <a:pt x="175" y="1098"/>
                    <a:pt x="96" y="1209"/>
                  </a:cubicBezTo>
                  <a:cubicBezTo>
                    <a:pt x="64" y="1257"/>
                    <a:pt x="32" y="1305"/>
                    <a:pt x="16" y="1368"/>
                  </a:cubicBezTo>
                  <a:cubicBezTo>
                    <a:pt x="1" y="1416"/>
                    <a:pt x="16" y="1432"/>
                    <a:pt x="48" y="1432"/>
                  </a:cubicBezTo>
                  <a:cubicBezTo>
                    <a:pt x="96" y="1400"/>
                    <a:pt x="128" y="1384"/>
                    <a:pt x="175" y="1352"/>
                  </a:cubicBezTo>
                  <a:cubicBezTo>
                    <a:pt x="175" y="1336"/>
                    <a:pt x="175" y="1305"/>
                    <a:pt x="175" y="1305"/>
                  </a:cubicBezTo>
                  <a:cubicBezTo>
                    <a:pt x="160" y="1289"/>
                    <a:pt x="144" y="1289"/>
                    <a:pt x="144" y="1289"/>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1a48c135093_0_4"/>
            <p:cNvSpPr/>
            <p:nvPr/>
          </p:nvSpPr>
          <p:spPr>
            <a:xfrm>
              <a:off x="6723500" y="4761400"/>
              <a:ext cx="34200" cy="39375"/>
            </a:xfrm>
            <a:custGeom>
              <a:rect b="b" l="l" r="r" t="t"/>
              <a:pathLst>
                <a:path extrusionOk="0" h="1575" w="1368">
                  <a:moveTo>
                    <a:pt x="1240" y="96"/>
                  </a:moveTo>
                  <a:lnTo>
                    <a:pt x="1177" y="160"/>
                  </a:lnTo>
                  <a:lnTo>
                    <a:pt x="890" y="462"/>
                  </a:lnTo>
                  <a:lnTo>
                    <a:pt x="32" y="1495"/>
                  </a:lnTo>
                  <a:cubicBezTo>
                    <a:pt x="0" y="1527"/>
                    <a:pt x="48" y="1575"/>
                    <a:pt x="80" y="1543"/>
                  </a:cubicBezTo>
                  <a:lnTo>
                    <a:pt x="986" y="557"/>
                  </a:lnTo>
                  <a:lnTo>
                    <a:pt x="1256" y="223"/>
                  </a:lnTo>
                  <a:cubicBezTo>
                    <a:pt x="1288" y="176"/>
                    <a:pt x="1320" y="144"/>
                    <a:pt x="1351" y="96"/>
                  </a:cubicBezTo>
                  <a:cubicBezTo>
                    <a:pt x="1367" y="64"/>
                    <a:pt x="1367" y="32"/>
                    <a:pt x="1351" y="17"/>
                  </a:cubicBezTo>
                  <a:cubicBezTo>
                    <a:pt x="1336" y="17"/>
                    <a:pt x="1320" y="1"/>
                    <a:pt x="1288" y="17"/>
                  </a:cubicBezTo>
                  <a:cubicBezTo>
                    <a:pt x="1272" y="48"/>
                    <a:pt x="1256" y="64"/>
                    <a:pt x="1240" y="96"/>
                  </a:cubicBezTo>
                  <a:cubicBezTo>
                    <a:pt x="1240" y="96"/>
                    <a:pt x="1240" y="112"/>
                    <a:pt x="1240" y="11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g1a48c135093_0_4"/>
            <p:cNvSpPr/>
            <p:nvPr/>
          </p:nvSpPr>
          <p:spPr>
            <a:xfrm>
              <a:off x="6713550" y="4751475"/>
              <a:ext cx="43350" cy="50900"/>
            </a:xfrm>
            <a:custGeom>
              <a:rect b="b" l="l" r="r" t="t"/>
              <a:pathLst>
                <a:path extrusionOk="0" h="2036" w="1734">
                  <a:moveTo>
                    <a:pt x="1718" y="0"/>
                  </a:moveTo>
                  <a:cubicBezTo>
                    <a:pt x="1702" y="0"/>
                    <a:pt x="1686" y="16"/>
                    <a:pt x="1670" y="32"/>
                  </a:cubicBezTo>
                  <a:cubicBezTo>
                    <a:pt x="1622" y="64"/>
                    <a:pt x="1590" y="159"/>
                    <a:pt x="1559" y="191"/>
                  </a:cubicBezTo>
                  <a:lnTo>
                    <a:pt x="1161" y="604"/>
                  </a:lnTo>
                  <a:lnTo>
                    <a:pt x="334" y="1638"/>
                  </a:lnTo>
                  <a:cubicBezTo>
                    <a:pt x="287" y="1685"/>
                    <a:pt x="128" y="1797"/>
                    <a:pt x="64" y="1892"/>
                  </a:cubicBezTo>
                  <a:cubicBezTo>
                    <a:pt x="32" y="1924"/>
                    <a:pt x="16" y="1956"/>
                    <a:pt x="1" y="2003"/>
                  </a:cubicBezTo>
                  <a:cubicBezTo>
                    <a:pt x="1" y="2019"/>
                    <a:pt x="16" y="2035"/>
                    <a:pt x="48" y="2035"/>
                  </a:cubicBezTo>
                  <a:cubicBezTo>
                    <a:pt x="64" y="2035"/>
                    <a:pt x="80" y="2019"/>
                    <a:pt x="80" y="2003"/>
                  </a:cubicBezTo>
                  <a:lnTo>
                    <a:pt x="398" y="1685"/>
                  </a:lnTo>
                  <a:lnTo>
                    <a:pt x="1257" y="700"/>
                  </a:lnTo>
                  <a:lnTo>
                    <a:pt x="1622" y="255"/>
                  </a:lnTo>
                  <a:cubicBezTo>
                    <a:pt x="1670" y="191"/>
                    <a:pt x="1702" y="127"/>
                    <a:pt x="1734" y="64"/>
                  </a:cubicBezTo>
                  <a:cubicBezTo>
                    <a:pt x="1734" y="32"/>
                    <a:pt x="1734" y="16"/>
                    <a:pt x="1734" y="0"/>
                  </a:cubicBezTo>
                  <a:lnTo>
                    <a:pt x="1734" y="0"/>
                  </a:lnTo>
                  <a:lnTo>
                    <a:pt x="1718" y="0"/>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1a48c135093_0_4"/>
            <p:cNvSpPr/>
            <p:nvPr/>
          </p:nvSpPr>
          <p:spPr>
            <a:xfrm>
              <a:off x="6709975" y="4741925"/>
              <a:ext cx="47725" cy="57650"/>
            </a:xfrm>
            <a:custGeom>
              <a:rect b="b" l="l" r="r" t="t"/>
              <a:pathLst>
                <a:path extrusionOk="0" h="2306" w="1909">
                  <a:moveTo>
                    <a:pt x="64" y="2179"/>
                  </a:moveTo>
                  <a:lnTo>
                    <a:pt x="64" y="2179"/>
                  </a:lnTo>
                  <a:cubicBezTo>
                    <a:pt x="48" y="2195"/>
                    <a:pt x="0" y="2242"/>
                    <a:pt x="0" y="2242"/>
                  </a:cubicBezTo>
                  <a:lnTo>
                    <a:pt x="0" y="2242"/>
                  </a:lnTo>
                  <a:lnTo>
                    <a:pt x="0" y="2242"/>
                  </a:lnTo>
                  <a:lnTo>
                    <a:pt x="0" y="2242"/>
                  </a:lnTo>
                  <a:lnTo>
                    <a:pt x="0" y="2242"/>
                  </a:lnTo>
                  <a:lnTo>
                    <a:pt x="0" y="2242"/>
                  </a:lnTo>
                  <a:lnTo>
                    <a:pt x="32" y="2258"/>
                  </a:lnTo>
                  <a:cubicBezTo>
                    <a:pt x="32" y="2274"/>
                    <a:pt x="32" y="2290"/>
                    <a:pt x="32" y="2306"/>
                  </a:cubicBezTo>
                  <a:cubicBezTo>
                    <a:pt x="32" y="2306"/>
                    <a:pt x="48" y="2306"/>
                    <a:pt x="64" y="2290"/>
                  </a:cubicBezTo>
                  <a:lnTo>
                    <a:pt x="64" y="2274"/>
                  </a:lnTo>
                  <a:lnTo>
                    <a:pt x="64" y="2274"/>
                  </a:lnTo>
                  <a:cubicBezTo>
                    <a:pt x="96" y="2258"/>
                    <a:pt x="112" y="2242"/>
                    <a:pt x="128" y="2211"/>
                  </a:cubicBezTo>
                  <a:lnTo>
                    <a:pt x="446" y="1877"/>
                  </a:lnTo>
                  <a:cubicBezTo>
                    <a:pt x="668" y="1622"/>
                    <a:pt x="907" y="1368"/>
                    <a:pt x="1129" y="1114"/>
                  </a:cubicBezTo>
                  <a:cubicBezTo>
                    <a:pt x="1288" y="939"/>
                    <a:pt x="1431" y="764"/>
                    <a:pt x="1559" y="573"/>
                  </a:cubicBezTo>
                  <a:lnTo>
                    <a:pt x="1861" y="160"/>
                  </a:lnTo>
                  <a:cubicBezTo>
                    <a:pt x="1877" y="128"/>
                    <a:pt x="1892" y="112"/>
                    <a:pt x="1908" y="80"/>
                  </a:cubicBezTo>
                  <a:cubicBezTo>
                    <a:pt x="1908" y="48"/>
                    <a:pt x="1908" y="16"/>
                    <a:pt x="1892" y="16"/>
                  </a:cubicBezTo>
                  <a:cubicBezTo>
                    <a:pt x="1877" y="1"/>
                    <a:pt x="1861" y="1"/>
                    <a:pt x="1861" y="16"/>
                  </a:cubicBezTo>
                  <a:cubicBezTo>
                    <a:pt x="1861" y="16"/>
                    <a:pt x="1861" y="32"/>
                    <a:pt x="1861" y="32"/>
                  </a:cubicBezTo>
                  <a:lnTo>
                    <a:pt x="1781" y="96"/>
                  </a:lnTo>
                  <a:lnTo>
                    <a:pt x="1447" y="493"/>
                  </a:lnTo>
                  <a:lnTo>
                    <a:pt x="350" y="1797"/>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g1a48c135093_0_4"/>
            <p:cNvSpPr/>
            <p:nvPr/>
          </p:nvSpPr>
          <p:spPr>
            <a:xfrm>
              <a:off x="6711575" y="4728025"/>
              <a:ext cx="50100" cy="62825"/>
            </a:xfrm>
            <a:custGeom>
              <a:rect b="b" l="l" r="r" t="t"/>
              <a:pathLst>
                <a:path extrusionOk="0" h="2513" w="2004">
                  <a:moveTo>
                    <a:pt x="111" y="2385"/>
                  </a:moveTo>
                  <a:cubicBezTo>
                    <a:pt x="127" y="2353"/>
                    <a:pt x="159" y="2321"/>
                    <a:pt x="191" y="2290"/>
                  </a:cubicBezTo>
                  <a:lnTo>
                    <a:pt x="620" y="1749"/>
                  </a:lnTo>
                  <a:cubicBezTo>
                    <a:pt x="890" y="1415"/>
                    <a:pt x="1192" y="1113"/>
                    <a:pt x="1463" y="779"/>
                  </a:cubicBezTo>
                  <a:cubicBezTo>
                    <a:pt x="1654" y="557"/>
                    <a:pt x="1813" y="334"/>
                    <a:pt x="1987" y="111"/>
                  </a:cubicBezTo>
                  <a:cubicBezTo>
                    <a:pt x="2003" y="80"/>
                    <a:pt x="2003" y="48"/>
                    <a:pt x="1987" y="32"/>
                  </a:cubicBezTo>
                  <a:cubicBezTo>
                    <a:pt x="1972" y="0"/>
                    <a:pt x="1924" y="0"/>
                    <a:pt x="1908" y="32"/>
                  </a:cubicBezTo>
                  <a:cubicBezTo>
                    <a:pt x="1638" y="366"/>
                    <a:pt x="1336" y="668"/>
                    <a:pt x="1065" y="986"/>
                  </a:cubicBezTo>
                  <a:cubicBezTo>
                    <a:pt x="875" y="1208"/>
                    <a:pt x="700" y="1431"/>
                    <a:pt x="541" y="1670"/>
                  </a:cubicBezTo>
                  <a:lnTo>
                    <a:pt x="143" y="2226"/>
                  </a:lnTo>
                  <a:cubicBezTo>
                    <a:pt x="95" y="2274"/>
                    <a:pt x="48" y="2337"/>
                    <a:pt x="16" y="2401"/>
                  </a:cubicBezTo>
                  <a:cubicBezTo>
                    <a:pt x="0" y="2449"/>
                    <a:pt x="16" y="2512"/>
                    <a:pt x="127" y="2433"/>
                  </a:cubicBezTo>
                  <a:cubicBezTo>
                    <a:pt x="143" y="2433"/>
                    <a:pt x="143" y="2417"/>
                    <a:pt x="127" y="2401"/>
                  </a:cubicBezTo>
                  <a:cubicBezTo>
                    <a:pt x="127" y="2385"/>
                    <a:pt x="111" y="2385"/>
                    <a:pt x="111" y="2385"/>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g1a48c135093_0_4"/>
            <p:cNvSpPr/>
            <p:nvPr/>
          </p:nvSpPr>
          <p:spPr>
            <a:xfrm>
              <a:off x="6712750" y="4728025"/>
              <a:ext cx="41775" cy="48100"/>
            </a:xfrm>
            <a:custGeom>
              <a:rect b="b" l="l" r="r" t="t"/>
              <a:pathLst>
                <a:path extrusionOk="0" h="1924" w="1671">
                  <a:moveTo>
                    <a:pt x="80" y="1797"/>
                  </a:moveTo>
                  <a:cubicBezTo>
                    <a:pt x="64" y="1797"/>
                    <a:pt x="64" y="1797"/>
                    <a:pt x="64" y="1797"/>
                  </a:cubicBezTo>
                  <a:cubicBezTo>
                    <a:pt x="1" y="1876"/>
                    <a:pt x="17" y="1924"/>
                    <a:pt x="80" y="1876"/>
                  </a:cubicBezTo>
                  <a:cubicBezTo>
                    <a:pt x="80" y="1876"/>
                    <a:pt x="96" y="1860"/>
                    <a:pt x="96" y="1860"/>
                  </a:cubicBezTo>
                  <a:lnTo>
                    <a:pt x="112" y="1829"/>
                  </a:lnTo>
                  <a:cubicBezTo>
                    <a:pt x="160" y="1797"/>
                    <a:pt x="271" y="1670"/>
                    <a:pt x="271" y="1654"/>
                  </a:cubicBezTo>
                  <a:lnTo>
                    <a:pt x="573" y="1320"/>
                  </a:lnTo>
                  <a:lnTo>
                    <a:pt x="1670" y="32"/>
                  </a:lnTo>
                  <a:cubicBezTo>
                    <a:pt x="1670" y="16"/>
                    <a:pt x="1654" y="0"/>
                    <a:pt x="1638" y="16"/>
                  </a:cubicBezTo>
                  <a:lnTo>
                    <a:pt x="510" y="1272"/>
                  </a:lnTo>
                  <a:lnTo>
                    <a:pt x="223" y="1622"/>
                  </a:lnTo>
                  <a:cubicBezTo>
                    <a:pt x="223" y="1622"/>
                    <a:pt x="112" y="1749"/>
                    <a:pt x="80" y="1797"/>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g1a48c135093_0_4"/>
            <p:cNvSpPr/>
            <p:nvPr/>
          </p:nvSpPr>
          <p:spPr>
            <a:xfrm>
              <a:off x="6713550" y="4713300"/>
              <a:ext cx="43350" cy="50900"/>
            </a:xfrm>
            <a:custGeom>
              <a:rect b="b" l="l" r="r" t="t"/>
              <a:pathLst>
                <a:path extrusionOk="0" h="2036" w="1734">
                  <a:moveTo>
                    <a:pt x="80" y="2004"/>
                  </a:moveTo>
                  <a:cubicBezTo>
                    <a:pt x="96" y="1956"/>
                    <a:pt x="128" y="1909"/>
                    <a:pt x="160" y="1861"/>
                  </a:cubicBezTo>
                  <a:cubicBezTo>
                    <a:pt x="271" y="1750"/>
                    <a:pt x="430" y="1638"/>
                    <a:pt x="509" y="1559"/>
                  </a:cubicBezTo>
                  <a:cubicBezTo>
                    <a:pt x="843" y="1257"/>
                    <a:pt x="1161" y="923"/>
                    <a:pt x="1447" y="573"/>
                  </a:cubicBezTo>
                  <a:cubicBezTo>
                    <a:pt x="1559" y="414"/>
                    <a:pt x="1654" y="239"/>
                    <a:pt x="1734" y="49"/>
                  </a:cubicBezTo>
                  <a:cubicBezTo>
                    <a:pt x="1734" y="17"/>
                    <a:pt x="1702" y="1"/>
                    <a:pt x="1686" y="33"/>
                  </a:cubicBezTo>
                  <a:cubicBezTo>
                    <a:pt x="1543" y="239"/>
                    <a:pt x="1384" y="446"/>
                    <a:pt x="1209" y="621"/>
                  </a:cubicBezTo>
                  <a:cubicBezTo>
                    <a:pt x="939" y="923"/>
                    <a:pt x="668" y="1209"/>
                    <a:pt x="414" y="1479"/>
                  </a:cubicBezTo>
                  <a:cubicBezTo>
                    <a:pt x="350" y="1543"/>
                    <a:pt x="191" y="1670"/>
                    <a:pt x="96" y="1797"/>
                  </a:cubicBezTo>
                  <a:cubicBezTo>
                    <a:pt x="48" y="1861"/>
                    <a:pt x="16" y="1925"/>
                    <a:pt x="1" y="2004"/>
                  </a:cubicBezTo>
                  <a:cubicBezTo>
                    <a:pt x="1" y="2020"/>
                    <a:pt x="16" y="2036"/>
                    <a:pt x="32" y="2036"/>
                  </a:cubicBezTo>
                  <a:cubicBezTo>
                    <a:pt x="48" y="2036"/>
                    <a:pt x="80" y="2020"/>
                    <a:pt x="80" y="2004"/>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g1a48c135093_0_4"/>
            <p:cNvSpPr/>
            <p:nvPr/>
          </p:nvSpPr>
          <p:spPr>
            <a:xfrm>
              <a:off x="6715550" y="4706150"/>
              <a:ext cx="41350" cy="44550"/>
            </a:xfrm>
            <a:custGeom>
              <a:rect b="b" l="l" r="r" t="t"/>
              <a:pathLst>
                <a:path extrusionOk="0" h="1782" w="1654">
                  <a:moveTo>
                    <a:pt x="1590" y="48"/>
                  </a:moveTo>
                  <a:cubicBezTo>
                    <a:pt x="1590" y="96"/>
                    <a:pt x="1558" y="128"/>
                    <a:pt x="1526" y="160"/>
                  </a:cubicBezTo>
                  <a:cubicBezTo>
                    <a:pt x="1447" y="271"/>
                    <a:pt x="1304" y="382"/>
                    <a:pt x="1256" y="430"/>
                  </a:cubicBezTo>
                  <a:lnTo>
                    <a:pt x="477" y="1273"/>
                  </a:lnTo>
                  <a:cubicBezTo>
                    <a:pt x="398" y="1384"/>
                    <a:pt x="318" y="1479"/>
                    <a:pt x="239" y="1575"/>
                  </a:cubicBezTo>
                  <a:cubicBezTo>
                    <a:pt x="175" y="1638"/>
                    <a:pt x="111" y="1686"/>
                    <a:pt x="32" y="1702"/>
                  </a:cubicBezTo>
                  <a:cubicBezTo>
                    <a:pt x="0" y="1718"/>
                    <a:pt x="16" y="1781"/>
                    <a:pt x="64" y="1765"/>
                  </a:cubicBezTo>
                  <a:cubicBezTo>
                    <a:pt x="143" y="1734"/>
                    <a:pt x="223" y="1686"/>
                    <a:pt x="286" y="1622"/>
                  </a:cubicBezTo>
                  <a:cubicBezTo>
                    <a:pt x="366" y="1527"/>
                    <a:pt x="461" y="1416"/>
                    <a:pt x="525" y="1320"/>
                  </a:cubicBezTo>
                  <a:lnTo>
                    <a:pt x="1304" y="478"/>
                  </a:lnTo>
                  <a:cubicBezTo>
                    <a:pt x="1351" y="430"/>
                    <a:pt x="1495" y="319"/>
                    <a:pt x="1574" y="207"/>
                  </a:cubicBezTo>
                  <a:cubicBezTo>
                    <a:pt x="1622" y="160"/>
                    <a:pt x="1654" y="96"/>
                    <a:pt x="1654" y="48"/>
                  </a:cubicBezTo>
                  <a:cubicBezTo>
                    <a:pt x="1654" y="17"/>
                    <a:pt x="1638" y="17"/>
                    <a:pt x="1622" y="17"/>
                  </a:cubicBezTo>
                  <a:cubicBezTo>
                    <a:pt x="1606" y="1"/>
                    <a:pt x="1590" y="17"/>
                    <a:pt x="1590" y="4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g1a48c135093_0_4"/>
            <p:cNvSpPr/>
            <p:nvPr/>
          </p:nvSpPr>
          <p:spPr>
            <a:xfrm>
              <a:off x="6717125" y="4695425"/>
              <a:ext cx="40975" cy="45325"/>
            </a:xfrm>
            <a:custGeom>
              <a:rect b="b" l="l" r="r" t="t"/>
              <a:pathLst>
                <a:path extrusionOk="0" h="1813" w="1639">
                  <a:moveTo>
                    <a:pt x="1591" y="48"/>
                  </a:moveTo>
                  <a:lnTo>
                    <a:pt x="1288" y="350"/>
                  </a:lnTo>
                  <a:lnTo>
                    <a:pt x="366" y="1320"/>
                  </a:lnTo>
                  <a:lnTo>
                    <a:pt x="112" y="1622"/>
                  </a:lnTo>
                  <a:lnTo>
                    <a:pt x="32" y="1765"/>
                  </a:lnTo>
                  <a:cubicBezTo>
                    <a:pt x="1" y="1765"/>
                    <a:pt x="1" y="1813"/>
                    <a:pt x="32" y="1813"/>
                  </a:cubicBezTo>
                  <a:cubicBezTo>
                    <a:pt x="64" y="1813"/>
                    <a:pt x="96" y="1797"/>
                    <a:pt x="128" y="1781"/>
                  </a:cubicBezTo>
                  <a:cubicBezTo>
                    <a:pt x="144" y="1749"/>
                    <a:pt x="176" y="1717"/>
                    <a:pt x="191" y="1702"/>
                  </a:cubicBezTo>
                  <a:lnTo>
                    <a:pt x="462" y="1415"/>
                  </a:lnTo>
                  <a:lnTo>
                    <a:pt x="1384" y="430"/>
                  </a:lnTo>
                  <a:cubicBezTo>
                    <a:pt x="1416" y="382"/>
                    <a:pt x="1511" y="271"/>
                    <a:pt x="1575" y="191"/>
                  </a:cubicBezTo>
                  <a:cubicBezTo>
                    <a:pt x="1606" y="143"/>
                    <a:pt x="1638" y="96"/>
                    <a:pt x="1638" y="48"/>
                  </a:cubicBezTo>
                  <a:cubicBezTo>
                    <a:pt x="1638" y="16"/>
                    <a:pt x="1622" y="0"/>
                    <a:pt x="1606" y="0"/>
                  </a:cubicBezTo>
                  <a:cubicBezTo>
                    <a:pt x="1606" y="16"/>
                    <a:pt x="1591" y="32"/>
                    <a:pt x="1591" y="4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g1a48c135093_0_4"/>
            <p:cNvSpPr/>
            <p:nvPr/>
          </p:nvSpPr>
          <p:spPr>
            <a:xfrm>
              <a:off x="6719525" y="4689075"/>
              <a:ext cx="39375" cy="40950"/>
            </a:xfrm>
            <a:custGeom>
              <a:rect b="b" l="l" r="r" t="t"/>
              <a:pathLst>
                <a:path extrusionOk="0" h="1638" w="1575">
                  <a:moveTo>
                    <a:pt x="1526" y="48"/>
                  </a:moveTo>
                  <a:cubicBezTo>
                    <a:pt x="1510" y="48"/>
                    <a:pt x="1510" y="48"/>
                    <a:pt x="1495" y="48"/>
                  </a:cubicBezTo>
                  <a:lnTo>
                    <a:pt x="1192" y="318"/>
                  </a:lnTo>
                  <a:lnTo>
                    <a:pt x="382" y="1161"/>
                  </a:lnTo>
                  <a:lnTo>
                    <a:pt x="143" y="1431"/>
                  </a:lnTo>
                  <a:lnTo>
                    <a:pt x="32" y="1574"/>
                  </a:lnTo>
                  <a:cubicBezTo>
                    <a:pt x="16" y="1590"/>
                    <a:pt x="0" y="1606"/>
                    <a:pt x="0" y="1622"/>
                  </a:cubicBezTo>
                  <a:cubicBezTo>
                    <a:pt x="0" y="1638"/>
                    <a:pt x="0" y="1638"/>
                    <a:pt x="32" y="1638"/>
                  </a:cubicBezTo>
                  <a:lnTo>
                    <a:pt x="207" y="1510"/>
                  </a:lnTo>
                  <a:lnTo>
                    <a:pt x="493" y="1256"/>
                  </a:lnTo>
                  <a:lnTo>
                    <a:pt x="1288" y="413"/>
                  </a:lnTo>
                  <a:cubicBezTo>
                    <a:pt x="1320" y="382"/>
                    <a:pt x="1495" y="191"/>
                    <a:pt x="1558" y="95"/>
                  </a:cubicBezTo>
                  <a:cubicBezTo>
                    <a:pt x="1574" y="64"/>
                    <a:pt x="1574" y="32"/>
                    <a:pt x="1558" y="0"/>
                  </a:cubicBezTo>
                  <a:cubicBezTo>
                    <a:pt x="1526" y="16"/>
                    <a:pt x="1526" y="32"/>
                    <a:pt x="1526" y="4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1a48c135093_0_4"/>
            <p:cNvSpPr/>
            <p:nvPr/>
          </p:nvSpPr>
          <p:spPr>
            <a:xfrm>
              <a:off x="6720300" y="4686275"/>
              <a:ext cx="37800" cy="36200"/>
            </a:xfrm>
            <a:custGeom>
              <a:rect b="b" l="l" r="r" t="t"/>
              <a:pathLst>
                <a:path extrusionOk="0" h="1448" w="1512">
                  <a:moveTo>
                    <a:pt x="1432" y="80"/>
                  </a:moveTo>
                  <a:cubicBezTo>
                    <a:pt x="1448" y="96"/>
                    <a:pt x="1464" y="96"/>
                    <a:pt x="1464" y="80"/>
                  </a:cubicBezTo>
                  <a:cubicBezTo>
                    <a:pt x="1464" y="80"/>
                    <a:pt x="1511" y="64"/>
                    <a:pt x="1511" y="48"/>
                  </a:cubicBezTo>
                  <a:cubicBezTo>
                    <a:pt x="1511" y="33"/>
                    <a:pt x="1511" y="17"/>
                    <a:pt x="1495" y="17"/>
                  </a:cubicBezTo>
                  <a:cubicBezTo>
                    <a:pt x="1464" y="1"/>
                    <a:pt x="1448" y="1"/>
                    <a:pt x="1416" y="17"/>
                  </a:cubicBezTo>
                  <a:cubicBezTo>
                    <a:pt x="1384" y="48"/>
                    <a:pt x="1336" y="80"/>
                    <a:pt x="1305" y="128"/>
                  </a:cubicBezTo>
                  <a:lnTo>
                    <a:pt x="971" y="446"/>
                  </a:lnTo>
                  <a:lnTo>
                    <a:pt x="1" y="1416"/>
                  </a:lnTo>
                  <a:cubicBezTo>
                    <a:pt x="1" y="1432"/>
                    <a:pt x="1" y="1432"/>
                    <a:pt x="1" y="1448"/>
                  </a:cubicBezTo>
                  <a:cubicBezTo>
                    <a:pt x="17" y="1448"/>
                    <a:pt x="17" y="1448"/>
                    <a:pt x="33" y="1448"/>
                  </a:cubicBezTo>
                  <a:cubicBezTo>
                    <a:pt x="239" y="1273"/>
                    <a:pt x="462" y="1098"/>
                    <a:pt x="669" y="907"/>
                  </a:cubicBezTo>
                  <a:cubicBezTo>
                    <a:pt x="796" y="796"/>
                    <a:pt x="923" y="653"/>
                    <a:pt x="1066" y="509"/>
                  </a:cubicBezTo>
                  <a:lnTo>
                    <a:pt x="1368" y="160"/>
                  </a:lnTo>
                  <a:close/>
                  <a:moveTo>
                    <a:pt x="1432" y="33"/>
                  </a:moveTo>
                  <a:cubicBezTo>
                    <a:pt x="1432" y="33"/>
                    <a:pt x="1448" y="33"/>
                    <a:pt x="1432" y="17"/>
                  </a:cubicBezTo>
                  <a:cubicBezTo>
                    <a:pt x="1416" y="1"/>
                    <a:pt x="1448" y="17"/>
                    <a:pt x="1448" y="33"/>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1a48c135093_0_4"/>
            <p:cNvSpPr/>
            <p:nvPr/>
          </p:nvSpPr>
          <p:spPr>
            <a:xfrm>
              <a:off x="6720700" y="4536425"/>
              <a:ext cx="49325" cy="48525"/>
            </a:xfrm>
            <a:custGeom>
              <a:rect b="b" l="l" r="r" t="t"/>
              <a:pathLst>
                <a:path extrusionOk="0" h="1941" w="1973">
                  <a:moveTo>
                    <a:pt x="1829" y="64"/>
                  </a:moveTo>
                  <a:cubicBezTo>
                    <a:pt x="1877" y="96"/>
                    <a:pt x="1893" y="160"/>
                    <a:pt x="1861" y="192"/>
                  </a:cubicBezTo>
                  <a:cubicBezTo>
                    <a:pt x="1750" y="319"/>
                    <a:pt x="1638" y="414"/>
                    <a:pt x="1511" y="510"/>
                  </a:cubicBezTo>
                  <a:cubicBezTo>
                    <a:pt x="1177" y="828"/>
                    <a:pt x="796" y="1098"/>
                    <a:pt x="446" y="1432"/>
                  </a:cubicBezTo>
                  <a:cubicBezTo>
                    <a:pt x="303" y="1559"/>
                    <a:pt x="160" y="1702"/>
                    <a:pt x="33" y="1861"/>
                  </a:cubicBezTo>
                  <a:cubicBezTo>
                    <a:pt x="1" y="1877"/>
                    <a:pt x="1" y="1909"/>
                    <a:pt x="33" y="1925"/>
                  </a:cubicBezTo>
                  <a:cubicBezTo>
                    <a:pt x="48" y="1940"/>
                    <a:pt x="64" y="1940"/>
                    <a:pt x="80" y="1925"/>
                  </a:cubicBezTo>
                  <a:lnTo>
                    <a:pt x="1575" y="589"/>
                  </a:lnTo>
                  <a:cubicBezTo>
                    <a:pt x="1702" y="494"/>
                    <a:pt x="1829" y="366"/>
                    <a:pt x="1925" y="239"/>
                  </a:cubicBezTo>
                  <a:cubicBezTo>
                    <a:pt x="1972" y="160"/>
                    <a:pt x="1940" y="48"/>
                    <a:pt x="1861" y="17"/>
                  </a:cubicBezTo>
                  <a:cubicBezTo>
                    <a:pt x="1845" y="1"/>
                    <a:pt x="1829" y="17"/>
                    <a:pt x="1813" y="33"/>
                  </a:cubicBezTo>
                  <a:cubicBezTo>
                    <a:pt x="1813" y="48"/>
                    <a:pt x="1813" y="64"/>
                    <a:pt x="1829" y="64"/>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1a48c135093_0_4"/>
            <p:cNvSpPr/>
            <p:nvPr/>
          </p:nvSpPr>
          <p:spPr>
            <a:xfrm>
              <a:off x="6726275" y="4552725"/>
              <a:ext cx="41750" cy="40175"/>
            </a:xfrm>
            <a:custGeom>
              <a:rect b="b" l="l" r="r" t="t"/>
              <a:pathLst>
                <a:path extrusionOk="0" h="1607" w="1670">
                  <a:moveTo>
                    <a:pt x="1606" y="32"/>
                  </a:moveTo>
                  <a:lnTo>
                    <a:pt x="1511" y="112"/>
                  </a:lnTo>
                  <a:lnTo>
                    <a:pt x="1161" y="430"/>
                  </a:lnTo>
                  <a:lnTo>
                    <a:pt x="16" y="1527"/>
                  </a:lnTo>
                  <a:cubicBezTo>
                    <a:pt x="0" y="1543"/>
                    <a:pt x="0" y="1575"/>
                    <a:pt x="16" y="1591"/>
                  </a:cubicBezTo>
                  <a:cubicBezTo>
                    <a:pt x="32" y="1606"/>
                    <a:pt x="48" y="1606"/>
                    <a:pt x="64" y="1591"/>
                  </a:cubicBezTo>
                  <a:cubicBezTo>
                    <a:pt x="159" y="1527"/>
                    <a:pt x="239" y="1463"/>
                    <a:pt x="318" y="1384"/>
                  </a:cubicBezTo>
                  <a:cubicBezTo>
                    <a:pt x="636" y="1098"/>
                    <a:pt x="922" y="796"/>
                    <a:pt x="1209" y="478"/>
                  </a:cubicBezTo>
                  <a:lnTo>
                    <a:pt x="1543" y="160"/>
                  </a:lnTo>
                  <a:lnTo>
                    <a:pt x="1670" y="48"/>
                  </a:lnTo>
                  <a:cubicBezTo>
                    <a:pt x="1670" y="1"/>
                    <a:pt x="1606" y="1"/>
                    <a:pt x="1606" y="4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1a48c135093_0_4"/>
            <p:cNvSpPr/>
            <p:nvPr/>
          </p:nvSpPr>
          <p:spPr>
            <a:xfrm>
              <a:off x="6722700" y="4565450"/>
              <a:ext cx="44925" cy="43750"/>
            </a:xfrm>
            <a:custGeom>
              <a:rect b="b" l="l" r="r" t="t"/>
              <a:pathLst>
                <a:path extrusionOk="0" h="1750" w="1797">
                  <a:moveTo>
                    <a:pt x="1749" y="16"/>
                  </a:moveTo>
                  <a:cubicBezTo>
                    <a:pt x="1717" y="64"/>
                    <a:pt x="1670" y="112"/>
                    <a:pt x="1638" y="143"/>
                  </a:cubicBezTo>
                  <a:cubicBezTo>
                    <a:pt x="1527" y="239"/>
                    <a:pt x="1399" y="334"/>
                    <a:pt x="1288" y="414"/>
                  </a:cubicBezTo>
                  <a:lnTo>
                    <a:pt x="604" y="1066"/>
                  </a:lnTo>
                  <a:cubicBezTo>
                    <a:pt x="461" y="1209"/>
                    <a:pt x="302" y="1320"/>
                    <a:pt x="159" y="1479"/>
                  </a:cubicBezTo>
                  <a:cubicBezTo>
                    <a:pt x="112" y="1543"/>
                    <a:pt x="48" y="1622"/>
                    <a:pt x="16" y="1702"/>
                  </a:cubicBezTo>
                  <a:cubicBezTo>
                    <a:pt x="0" y="1702"/>
                    <a:pt x="0" y="1717"/>
                    <a:pt x="16" y="1733"/>
                  </a:cubicBezTo>
                  <a:cubicBezTo>
                    <a:pt x="32" y="1749"/>
                    <a:pt x="48" y="1749"/>
                    <a:pt x="48" y="1733"/>
                  </a:cubicBezTo>
                  <a:lnTo>
                    <a:pt x="700" y="1177"/>
                  </a:lnTo>
                  <a:lnTo>
                    <a:pt x="1368" y="509"/>
                  </a:lnTo>
                  <a:cubicBezTo>
                    <a:pt x="1463" y="398"/>
                    <a:pt x="1574" y="302"/>
                    <a:pt x="1670" y="207"/>
                  </a:cubicBezTo>
                  <a:cubicBezTo>
                    <a:pt x="1717" y="159"/>
                    <a:pt x="1765" y="112"/>
                    <a:pt x="1797" y="48"/>
                  </a:cubicBezTo>
                  <a:cubicBezTo>
                    <a:pt x="1797" y="32"/>
                    <a:pt x="1797" y="16"/>
                    <a:pt x="1781" y="0"/>
                  </a:cubicBezTo>
                  <a:cubicBezTo>
                    <a:pt x="1765" y="0"/>
                    <a:pt x="1749" y="0"/>
                    <a:pt x="1749" y="1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1a48c135093_0_4"/>
            <p:cNvSpPr/>
            <p:nvPr/>
          </p:nvSpPr>
          <p:spPr>
            <a:xfrm>
              <a:off x="6723500" y="4577775"/>
              <a:ext cx="41350" cy="41350"/>
            </a:xfrm>
            <a:custGeom>
              <a:rect b="b" l="l" r="r" t="t"/>
              <a:pathLst>
                <a:path extrusionOk="0" h="1654" w="1654">
                  <a:moveTo>
                    <a:pt x="1590" y="16"/>
                  </a:moveTo>
                  <a:lnTo>
                    <a:pt x="1320" y="286"/>
                  </a:lnTo>
                  <a:lnTo>
                    <a:pt x="477" y="1113"/>
                  </a:lnTo>
                  <a:cubicBezTo>
                    <a:pt x="382" y="1224"/>
                    <a:pt x="223" y="1320"/>
                    <a:pt x="127" y="1431"/>
                  </a:cubicBezTo>
                  <a:cubicBezTo>
                    <a:pt x="80" y="1495"/>
                    <a:pt x="48" y="1542"/>
                    <a:pt x="16" y="1622"/>
                  </a:cubicBezTo>
                  <a:cubicBezTo>
                    <a:pt x="0" y="1622"/>
                    <a:pt x="0" y="1638"/>
                    <a:pt x="16" y="1654"/>
                  </a:cubicBezTo>
                  <a:cubicBezTo>
                    <a:pt x="16" y="1654"/>
                    <a:pt x="32" y="1654"/>
                    <a:pt x="48" y="1654"/>
                  </a:cubicBezTo>
                  <a:lnTo>
                    <a:pt x="572" y="1224"/>
                  </a:lnTo>
                  <a:lnTo>
                    <a:pt x="1383" y="334"/>
                  </a:lnTo>
                  <a:lnTo>
                    <a:pt x="1654" y="48"/>
                  </a:lnTo>
                  <a:cubicBezTo>
                    <a:pt x="1654" y="32"/>
                    <a:pt x="1638" y="16"/>
                    <a:pt x="1638" y="0"/>
                  </a:cubicBezTo>
                  <a:cubicBezTo>
                    <a:pt x="1622" y="0"/>
                    <a:pt x="1606" y="0"/>
                    <a:pt x="1590" y="1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1a48c135093_0_4"/>
            <p:cNvSpPr/>
            <p:nvPr/>
          </p:nvSpPr>
          <p:spPr>
            <a:xfrm>
              <a:off x="6727475" y="4589300"/>
              <a:ext cx="35775" cy="31825"/>
            </a:xfrm>
            <a:custGeom>
              <a:rect b="b" l="l" r="r" t="t"/>
              <a:pathLst>
                <a:path extrusionOk="0" h="1273" w="1431">
                  <a:moveTo>
                    <a:pt x="1367" y="16"/>
                  </a:moveTo>
                  <a:lnTo>
                    <a:pt x="16" y="1209"/>
                  </a:lnTo>
                  <a:cubicBezTo>
                    <a:pt x="0" y="1225"/>
                    <a:pt x="32" y="1272"/>
                    <a:pt x="64" y="1256"/>
                  </a:cubicBezTo>
                  <a:cubicBezTo>
                    <a:pt x="239" y="1097"/>
                    <a:pt x="429" y="954"/>
                    <a:pt x="620" y="795"/>
                  </a:cubicBezTo>
                  <a:cubicBezTo>
                    <a:pt x="890" y="557"/>
                    <a:pt x="1145" y="302"/>
                    <a:pt x="1415" y="48"/>
                  </a:cubicBezTo>
                  <a:cubicBezTo>
                    <a:pt x="1431" y="48"/>
                    <a:pt x="1431" y="16"/>
                    <a:pt x="1415" y="16"/>
                  </a:cubicBezTo>
                  <a:cubicBezTo>
                    <a:pt x="1399" y="0"/>
                    <a:pt x="1367" y="0"/>
                    <a:pt x="1367" y="1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1a48c135093_0_4"/>
            <p:cNvSpPr/>
            <p:nvPr/>
          </p:nvSpPr>
          <p:spPr>
            <a:xfrm>
              <a:off x="6722300" y="4601625"/>
              <a:ext cx="40175" cy="35000"/>
            </a:xfrm>
            <a:custGeom>
              <a:rect b="b" l="l" r="r" t="t"/>
              <a:pathLst>
                <a:path extrusionOk="0" h="1400" w="1607">
                  <a:moveTo>
                    <a:pt x="1558" y="0"/>
                  </a:moveTo>
                  <a:cubicBezTo>
                    <a:pt x="1495" y="0"/>
                    <a:pt x="1431" y="32"/>
                    <a:pt x="1384" y="64"/>
                  </a:cubicBezTo>
                  <a:cubicBezTo>
                    <a:pt x="1288" y="143"/>
                    <a:pt x="1193" y="286"/>
                    <a:pt x="1129" y="350"/>
                  </a:cubicBezTo>
                  <a:lnTo>
                    <a:pt x="16" y="1336"/>
                  </a:lnTo>
                  <a:cubicBezTo>
                    <a:pt x="0" y="1368"/>
                    <a:pt x="32" y="1399"/>
                    <a:pt x="48" y="1383"/>
                  </a:cubicBezTo>
                  <a:cubicBezTo>
                    <a:pt x="287" y="1177"/>
                    <a:pt x="525" y="1018"/>
                    <a:pt x="748" y="827"/>
                  </a:cubicBezTo>
                  <a:cubicBezTo>
                    <a:pt x="907" y="700"/>
                    <a:pt x="1050" y="573"/>
                    <a:pt x="1193" y="429"/>
                  </a:cubicBezTo>
                  <a:cubicBezTo>
                    <a:pt x="1256" y="366"/>
                    <a:pt x="1336" y="223"/>
                    <a:pt x="1431" y="143"/>
                  </a:cubicBezTo>
                  <a:cubicBezTo>
                    <a:pt x="1463" y="112"/>
                    <a:pt x="1511" y="80"/>
                    <a:pt x="1558" y="80"/>
                  </a:cubicBezTo>
                  <a:cubicBezTo>
                    <a:pt x="1574" y="80"/>
                    <a:pt x="1590" y="80"/>
                    <a:pt x="1590" y="48"/>
                  </a:cubicBezTo>
                  <a:cubicBezTo>
                    <a:pt x="1606" y="32"/>
                    <a:pt x="1590" y="0"/>
                    <a:pt x="1558"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1a48c135093_0_4"/>
            <p:cNvSpPr/>
            <p:nvPr/>
          </p:nvSpPr>
          <p:spPr>
            <a:xfrm>
              <a:off x="6723100" y="4606400"/>
              <a:ext cx="42950" cy="37775"/>
            </a:xfrm>
            <a:custGeom>
              <a:rect b="b" l="l" r="r" t="t"/>
              <a:pathLst>
                <a:path extrusionOk="0" h="1511" w="1718">
                  <a:moveTo>
                    <a:pt x="1638" y="32"/>
                  </a:moveTo>
                  <a:lnTo>
                    <a:pt x="1208" y="413"/>
                  </a:lnTo>
                  <a:lnTo>
                    <a:pt x="16" y="1431"/>
                  </a:lnTo>
                  <a:cubicBezTo>
                    <a:pt x="0" y="1447"/>
                    <a:pt x="0" y="1479"/>
                    <a:pt x="16" y="1495"/>
                  </a:cubicBezTo>
                  <a:cubicBezTo>
                    <a:pt x="32" y="1510"/>
                    <a:pt x="64" y="1510"/>
                    <a:pt x="80" y="1495"/>
                  </a:cubicBezTo>
                  <a:cubicBezTo>
                    <a:pt x="334" y="1304"/>
                    <a:pt x="604" y="1129"/>
                    <a:pt x="843" y="922"/>
                  </a:cubicBezTo>
                  <a:cubicBezTo>
                    <a:pt x="1002" y="779"/>
                    <a:pt x="1161" y="636"/>
                    <a:pt x="1304" y="477"/>
                  </a:cubicBezTo>
                  <a:lnTo>
                    <a:pt x="1701" y="64"/>
                  </a:lnTo>
                  <a:cubicBezTo>
                    <a:pt x="1717" y="32"/>
                    <a:pt x="1670" y="0"/>
                    <a:pt x="1638" y="3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1a48c135093_0_4"/>
            <p:cNvSpPr/>
            <p:nvPr/>
          </p:nvSpPr>
          <p:spPr>
            <a:xfrm>
              <a:off x="6722300" y="4623875"/>
              <a:ext cx="38575" cy="33800"/>
            </a:xfrm>
            <a:custGeom>
              <a:rect b="b" l="l" r="r" t="t"/>
              <a:pathLst>
                <a:path extrusionOk="0" h="1352" w="1543">
                  <a:moveTo>
                    <a:pt x="1479" y="32"/>
                  </a:moveTo>
                  <a:lnTo>
                    <a:pt x="1479" y="32"/>
                  </a:lnTo>
                  <a:cubicBezTo>
                    <a:pt x="1447" y="64"/>
                    <a:pt x="1352" y="144"/>
                    <a:pt x="1320" y="160"/>
                  </a:cubicBezTo>
                  <a:lnTo>
                    <a:pt x="1002" y="446"/>
                  </a:lnTo>
                  <a:lnTo>
                    <a:pt x="32" y="1288"/>
                  </a:lnTo>
                  <a:cubicBezTo>
                    <a:pt x="0" y="1304"/>
                    <a:pt x="32" y="1352"/>
                    <a:pt x="64" y="1336"/>
                  </a:cubicBezTo>
                  <a:cubicBezTo>
                    <a:pt x="239" y="1209"/>
                    <a:pt x="414" y="1082"/>
                    <a:pt x="589" y="955"/>
                  </a:cubicBezTo>
                  <a:cubicBezTo>
                    <a:pt x="748" y="827"/>
                    <a:pt x="907" y="668"/>
                    <a:pt x="1066" y="525"/>
                  </a:cubicBezTo>
                  <a:lnTo>
                    <a:pt x="1368" y="223"/>
                  </a:lnTo>
                  <a:cubicBezTo>
                    <a:pt x="1384" y="191"/>
                    <a:pt x="1479" y="112"/>
                    <a:pt x="1511" y="96"/>
                  </a:cubicBezTo>
                  <a:cubicBezTo>
                    <a:pt x="1543" y="64"/>
                    <a:pt x="1511" y="1"/>
                    <a:pt x="1495" y="16"/>
                  </a:cubicBezTo>
                  <a:cubicBezTo>
                    <a:pt x="1479" y="32"/>
                    <a:pt x="1479" y="32"/>
                    <a:pt x="1479" y="3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1a48c135093_0_4"/>
            <p:cNvSpPr/>
            <p:nvPr/>
          </p:nvSpPr>
          <p:spPr>
            <a:xfrm>
              <a:off x="6725875" y="4631025"/>
              <a:ext cx="37775" cy="31825"/>
            </a:xfrm>
            <a:custGeom>
              <a:rect b="b" l="l" r="r" t="t"/>
              <a:pathLst>
                <a:path extrusionOk="0" h="1273" w="1511">
                  <a:moveTo>
                    <a:pt x="1463" y="17"/>
                  </a:moveTo>
                  <a:lnTo>
                    <a:pt x="827" y="573"/>
                  </a:lnTo>
                  <a:lnTo>
                    <a:pt x="16" y="1225"/>
                  </a:lnTo>
                  <a:cubicBezTo>
                    <a:pt x="0" y="1225"/>
                    <a:pt x="0" y="1241"/>
                    <a:pt x="16" y="1257"/>
                  </a:cubicBezTo>
                  <a:cubicBezTo>
                    <a:pt x="16" y="1273"/>
                    <a:pt x="48" y="1273"/>
                    <a:pt x="48" y="1257"/>
                  </a:cubicBezTo>
                  <a:lnTo>
                    <a:pt x="891" y="637"/>
                  </a:lnTo>
                  <a:lnTo>
                    <a:pt x="1495" y="64"/>
                  </a:lnTo>
                  <a:cubicBezTo>
                    <a:pt x="1511" y="48"/>
                    <a:pt x="1511" y="33"/>
                    <a:pt x="1495" y="17"/>
                  </a:cubicBezTo>
                  <a:cubicBezTo>
                    <a:pt x="1495" y="1"/>
                    <a:pt x="1463" y="1"/>
                    <a:pt x="1463" y="17"/>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1a48c135093_0_4"/>
            <p:cNvSpPr/>
            <p:nvPr/>
          </p:nvSpPr>
          <p:spPr>
            <a:xfrm>
              <a:off x="6720700" y="4640575"/>
              <a:ext cx="44150" cy="38975"/>
            </a:xfrm>
            <a:custGeom>
              <a:rect b="b" l="l" r="r" t="t"/>
              <a:pathLst>
                <a:path extrusionOk="0" h="1559" w="1766">
                  <a:moveTo>
                    <a:pt x="1702" y="16"/>
                  </a:moveTo>
                  <a:lnTo>
                    <a:pt x="1273" y="414"/>
                  </a:lnTo>
                  <a:cubicBezTo>
                    <a:pt x="1018" y="636"/>
                    <a:pt x="748" y="827"/>
                    <a:pt x="494" y="1050"/>
                  </a:cubicBezTo>
                  <a:cubicBezTo>
                    <a:pt x="335" y="1209"/>
                    <a:pt x="176" y="1368"/>
                    <a:pt x="17" y="1511"/>
                  </a:cubicBezTo>
                  <a:cubicBezTo>
                    <a:pt x="1" y="1527"/>
                    <a:pt x="1" y="1543"/>
                    <a:pt x="17" y="1543"/>
                  </a:cubicBezTo>
                  <a:cubicBezTo>
                    <a:pt x="17" y="1558"/>
                    <a:pt x="33" y="1558"/>
                    <a:pt x="48" y="1543"/>
                  </a:cubicBezTo>
                  <a:cubicBezTo>
                    <a:pt x="223" y="1415"/>
                    <a:pt x="414" y="1288"/>
                    <a:pt x="589" y="1145"/>
                  </a:cubicBezTo>
                  <a:cubicBezTo>
                    <a:pt x="843" y="938"/>
                    <a:pt x="1082" y="716"/>
                    <a:pt x="1336" y="477"/>
                  </a:cubicBezTo>
                  <a:lnTo>
                    <a:pt x="1750" y="64"/>
                  </a:lnTo>
                  <a:cubicBezTo>
                    <a:pt x="1766" y="32"/>
                    <a:pt x="1734" y="0"/>
                    <a:pt x="1702" y="3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1a48c135093_0_4"/>
            <p:cNvSpPr/>
            <p:nvPr/>
          </p:nvSpPr>
          <p:spPr>
            <a:xfrm>
              <a:off x="6719525" y="4652100"/>
              <a:ext cx="44525" cy="38175"/>
            </a:xfrm>
            <a:custGeom>
              <a:rect b="b" l="l" r="r" t="t"/>
              <a:pathLst>
                <a:path extrusionOk="0" h="1527" w="1781">
                  <a:moveTo>
                    <a:pt x="1701" y="16"/>
                  </a:moveTo>
                  <a:cubicBezTo>
                    <a:pt x="1685" y="64"/>
                    <a:pt x="1654" y="96"/>
                    <a:pt x="1622" y="128"/>
                  </a:cubicBezTo>
                  <a:cubicBezTo>
                    <a:pt x="1510" y="207"/>
                    <a:pt x="1383" y="287"/>
                    <a:pt x="1320" y="334"/>
                  </a:cubicBezTo>
                  <a:lnTo>
                    <a:pt x="572" y="938"/>
                  </a:lnTo>
                  <a:cubicBezTo>
                    <a:pt x="461" y="1034"/>
                    <a:pt x="318" y="1113"/>
                    <a:pt x="207" y="1225"/>
                  </a:cubicBezTo>
                  <a:cubicBezTo>
                    <a:pt x="127" y="1304"/>
                    <a:pt x="48" y="1400"/>
                    <a:pt x="0" y="1495"/>
                  </a:cubicBezTo>
                  <a:cubicBezTo>
                    <a:pt x="0" y="1495"/>
                    <a:pt x="0" y="1511"/>
                    <a:pt x="0" y="1511"/>
                  </a:cubicBezTo>
                  <a:cubicBezTo>
                    <a:pt x="16" y="1527"/>
                    <a:pt x="16" y="1527"/>
                    <a:pt x="32" y="1511"/>
                  </a:cubicBezTo>
                  <a:lnTo>
                    <a:pt x="652" y="1034"/>
                  </a:lnTo>
                  <a:lnTo>
                    <a:pt x="1367" y="414"/>
                  </a:lnTo>
                  <a:cubicBezTo>
                    <a:pt x="1431" y="350"/>
                    <a:pt x="1574" y="271"/>
                    <a:pt x="1669" y="175"/>
                  </a:cubicBezTo>
                  <a:cubicBezTo>
                    <a:pt x="1701" y="143"/>
                    <a:pt x="1749" y="96"/>
                    <a:pt x="1765" y="48"/>
                  </a:cubicBezTo>
                  <a:cubicBezTo>
                    <a:pt x="1781" y="32"/>
                    <a:pt x="1765" y="16"/>
                    <a:pt x="1749" y="0"/>
                  </a:cubicBezTo>
                  <a:cubicBezTo>
                    <a:pt x="1733" y="0"/>
                    <a:pt x="1717" y="0"/>
                    <a:pt x="1701" y="1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1a48c135093_0_4"/>
            <p:cNvSpPr/>
            <p:nvPr/>
          </p:nvSpPr>
          <p:spPr>
            <a:xfrm>
              <a:off x="6718725" y="4660450"/>
              <a:ext cx="43350" cy="37375"/>
            </a:xfrm>
            <a:custGeom>
              <a:rect b="b" l="l" r="r" t="t"/>
              <a:pathLst>
                <a:path extrusionOk="0" h="1495" w="1734">
                  <a:moveTo>
                    <a:pt x="1670" y="16"/>
                  </a:moveTo>
                  <a:lnTo>
                    <a:pt x="382" y="1081"/>
                  </a:lnTo>
                  <a:cubicBezTo>
                    <a:pt x="302" y="1145"/>
                    <a:pt x="223" y="1209"/>
                    <a:pt x="127" y="1288"/>
                  </a:cubicBezTo>
                  <a:cubicBezTo>
                    <a:pt x="64" y="1368"/>
                    <a:pt x="0" y="1447"/>
                    <a:pt x="32" y="1479"/>
                  </a:cubicBezTo>
                  <a:cubicBezTo>
                    <a:pt x="32" y="1479"/>
                    <a:pt x="32" y="1495"/>
                    <a:pt x="32" y="1495"/>
                  </a:cubicBezTo>
                  <a:cubicBezTo>
                    <a:pt x="48" y="1495"/>
                    <a:pt x="48" y="1495"/>
                    <a:pt x="48" y="1479"/>
                  </a:cubicBezTo>
                  <a:cubicBezTo>
                    <a:pt x="48" y="1463"/>
                    <a:pt x="80" y="1431"/>
                    <a:pt x="112" y="1415"/>
                  </a:cubicBezTo>
                  <a:cubicBezTo>
                    <a:pt x="223" y="1320"/>
                    <a:pt x="334" y="1256"/>
                    <a:pt x="461" y="1193"/>
                  </a:cubicBezTo>
                  <a:cubicBezTo>
                    <a:pt x="684" y="1018"/>
                    <a:pt x="891" y="827"/>
                    <a:pt x="1113" y="652"/>
                  </a:cubicBezTo>
                  <a:cubicBezTo>
                    <a:pt x="1320" y="461"/>
                    <a:pt x="1527" y="271"/>
                    <a:pt x="1717" y="64"/>
                  </a:cubicBezTo>
                  <a:cubicBezTo>
                    <a:pt x="1733" y="48"/>
                    <a:pt x="1733" y="32"/>
                    <a:pt x="1717" y="16"/>
                  </a:cubicBezTo>
                  <a:cubicBezTo>
                    <a:pt x="1701" y="0"/>
                    <a:pt x="1686" y="0"/>
                    <a:pt x="1670" y="1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1a48c135093_0_4"/>
            <p:cNvSpPr/>
            <p:nvPr/>
          </p:nvSpPr>
          <p:spPr>
            <a:xfrm>
              <a:off x="6714350" y="4667600"/>
              <a:ext cx="49300" cy="43350"/>
            </a:xfrm>
            <a:custGeom>
              <a:rect b="b" l="l" r="r" t="t"/>
              <a:pathLst>
                <a:path extrusionOk="0" h="1734" w="1972">
                  <a:moveTo>
                    <a:pt x="96" y="1654"/>
                  </a:moveTo>
                  <a:cubicBezTo>
                    <a:pt x="143" y="1622"/>
                    <a:pt x="207" y="1590"/>
                    <a:pt x="255" y="1559"/>
                  </a:cubicBezTo>
                  <a:lnTo>
                    <a:pt x="557" y="1320"/>
                  </a:lnTo>
                  <a:lnTo>
                    <a:pt x="1479" y="525"/>
                  </a:lnTo>
                  <a:cubicBezTo>
                    <a:pt x="1543" y="462"/>
                    <a:pt x="1717" y="334"/>
                    <a:pt x="1845" y="223"/>
                  </a:cubicBezTo>
                  <a:cubicBezTo>
                    <a:pt x="1892" y="175"/>
                    <a:pt x="1940" y="112"/>
                    <a:pt x="1972" y="48"/>
                  </a:cubicBezTo>
                  <a:cubicBezTo>
                    <a:pt x="1972" y="32"/>
                    <a:pt x="1956" y="0"/>
                    <a:pt x="1940" y="0"/>
                  </a:cubicBezTo>
                  <a:cubicBezTo>
                    <a:pt x="1924" y="0"/>
                    <a:pt x="1908" y="0"/>
                    <a:pt x="1908" y="16"/>
                  </a:cubicBezTo>
                  <a:cubicBezTo>
                    <a:pt x="1876" y="80"/>
                    <a:pt x="1845" y="128"/>
                    <a:pt x="1797" y="175"/>
                  </a:cubicBezTo>
                  <a:cubicBezTo>
                    <a:pt x="1670" y="287"/>
                    <a:pt x="1495" y="398"/>
                    <a:pt x="1415" y="462"/>
                  </a:cubicBezTo>
                  <a:lnTo>
                    <a:pt x="493" y="1225"/>
                  </a:lnTo>
                  <a:lnTo>
                    <a:pt x="191" y="1479"/>
                  </a:lnTo>
                  <a:cubicBezTo>
                    <a:pt x="191" y="1479"/>
                    <a:pt x="64" y="1606"/>
                    <a:pt x="32" y="1654"/>
                  </a:cubicBezTo>
                  <a:cubicBezTo>
                    <a:pt x="16" y="1654"/>
                    <a:pt x="16" y="1670"/>
                    <a:pt x="16" y="1670"/>
                  </a:cubicBezTo>
                  <a:cubicBezTo>
                    <a:pt x="0" y="1686"/>
                    <a:pt x="0" y="1702"/>
                    <a:pt x="16" y="1718"/>
                  </a:cubicBezTo>
                  <a:cubicBezTo>
                    <a:pt x="32" y="1733"/>
                    <a:pt x="48" y="1733"/>
                    <a:pt x="80" y="1718"/>
                  </a:cubicBezTo>
                  <a:cubicBezTo>
                    <a:pt x="96" y="1702"/>
                    <a:pt x="128" y="1670"/>
                    <a:pt x="143" y="1654"/>
                  </a:cubicBezTo>
                  <a:cubicBezTo>
                    <a:pt x="143" y="1654"/>
                    <a:pt x="143" y="1638"/>
                    <a:pt x="143" y="1638"/>
                  </a:cubicBezTo>
                  <a:cubicBezTo>
                    <a:pt x="143" y="1622"/>
                    <a:pt x="128" y="1622"/>
                    <a:pt x="128" y="163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1a48c135093_0_4"/>
            <p:cNvSpPr/>
            <p:nvPr/>
          </p:nvSpPr>
          <p:spPr>
            <a:xfrm>
              <a:off x="6584831" y="3910381"/>
              <a:ext cx="44550" cy="38200"/>
            </a:xfrm>
            <a:custGeom>
              <a:rect b="b" l="l" r="r" t="t"/>
              <a:pathLst>
                <a:path extrusionOk="0" h="1528" w="1782">
                  <a:moveTo>
                    <a:pt x="1718" y="17"/>
                  </a:moveTo>
                  <a:cubicBezTo>
                    <a:pt x="1718" y="48"/>
                    <a:pt x="1670" y="80"/>
                    <a:pt x="1638" y="128"/>
                  </a:cubicBezTo>
                  <a:cubicBezTo>
                    <a:pt x="1527" y="223"/>
                    <a:pt x="1384" y="319"/>
                    <a:pt x="1336" y="351"/>
                  </a:cubicBezTo>
                  <a:lnTo>
                    <a:pt x="16" y="1463"/>
                  </a:lnTo>
                  <a:cubicBezTo>
                    <a:pt x="1" y="1479"/>
                    <a:pt x="32" y="1527"/>
                    <a:pt x="64" y="1511"/>
                  </a:cubicBezTo>
                  <a:lnTo>
                    <a:pt x="1400" y="430"/>
                  </a:lnTo>
                  <a:cubicBezTo>
                    <a:pt x="1431" y="382"/>
                    <a:pt x="1590" y="287"/>
                    <a:pt x="1670" y="176"/>
                  </a:cubicBezTo>
                  <a:cubicBezTo>
                    <a:pt x="1718" y="144"/>
                    <a:pt x="1749" y="96"/>
                    <a:pt x="1781" y="33"/>
                  </a:cubicBezTo>
                  <a:cubicBezTo>
                    <a:pt x="1765" y="1"/>
                    <a:pt x="1718" y="1"/>
                    <a:pt x="1702" y="33"/>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1a48c135093_0_4"/>
            <p:cNvSpPr/>
            <p:nvPr/>
          </p:nvSpPr>
          <p:spPr>
            <a:xfrm>
              <a:off x="6650350" y="4796375"/>
              <a:ext cx="162600" cy="159425"/>
            </a:xfrm>
            <a:custGeom>
              <a:rect b="b" l="l" r="r" t="t"/>
              <a:pathLst>
                <a:path extrusionOk="0" h="6377" w="6504">
                  <a:moveTo>
                    <a:pt x="462" y="351"/>
                  </a:moveTo>
                  <a:cubicBezTo>
                    <a:pt x="700" y="271"/>
                    <a:pt x="1495" y="382"/>
                    <a:pt x="1575" y="382"/>
                  </a:cubicBezTo>
                  <a:lnTo>
                    <a:pt x="1908" y="366"/>
                  </a:lnTo>
                  <a:cubicBezTo>
                    <a:pt x="1956" y="351"/>
                    <a:pt x="2067" y="319"/>
                    <a:pt x="2083" y="287"/>
                  </a:cubicBezTo>
                  <a:cubicBezTo>
                    <a:pt x="2099" y="207"/>
                    <a:pt x="2163" y="223"/>
                    <a:pt x="2115" y="207"/>
                  </a:cubicBezTo>
                  <a:cubicBezTo>
                    <a:pt x="2067" y="192"/>
                    <a:pt x="2179" y="48"/>
                    <a:pt x="2052" y="176"/>
                  </a:cubicBezTo>
                  <a:cubicBezTo>
                    <a:pt x="2036" y="160"/>
                    <a:pt x="2004" y="176"/>
                    <a:pt x="2004" y="192"/>
                  </a:cubicBezTo>
                  <a:cubicBezTo>
                    <a:pt x="1988" y="192"/>
                    <a:pt x="1988" y="207"/>
                    <a:pt x="2004" y="223"/>
                  </a:cubicBezTo>
                  <a:cubicBezTo>
                    <a:pt x="1988" y="255"/>
                    <a:pt x="1972" y="271"/>
                    <a:pt x="1988" y="255"/>
                  </a:cubicBezTo>
                  <a:cubicBezTo>
                    <a:pt x="2004" y="223"/>
                    <a:pt x="1940" y="239"/>
                    <a:pt x="1956" y="223"/>
                  </a:cubicBezTo>
                  <a:cubicBezTo>
                    <a:pt x="1972" y="207"/>
                    <a:pt x="1924" y="176"/>
                    <a:pt x="1956" y="176"/>
                  </a:cubicBezTo>
                  <a:cubicBezTo>
                    <a:pt x="2004" y="176"/>
                    <a:pt x="2036" y="64"/>
                    <a:pt x="2004" y="112"/>
                  </a:cubicBezTo>
                  <a:cubicBezTo>
                    <a:pt x="1972" y="176"/>
                    <a:pt x="1924" y="80"/>
                    <a:pt x="1908" y="64"/>
                  </a:cubicBezTo>
                  <a:lnTo>
                    <a:pt x="1575" y="48"/>
                  </a:lnTo>
                  <a:cubicBezTo>
                    <a:pt x="1193" y="17"/>
                    <a:pt x="796" y="1"/>
                    <a:pt x="414" y="33"/>
                  </a:cubicBezTo>
                  <a:cubicBezTo>
                    <a:pt x="112" y="80"/>
                    <a:pt x="1" y="271"/>
                    <a:pt x="32" y="430"/>
                  </a:cubicBezTo>
                  <a:cubicBezTo>
                    <a:pt x="112" y="589"/>
                    <a:pt x="191" y="748"/>
                    <a:pt x="303" y="891"/>
                  </a:cubicBezTo>
                  <a:cubicBezTo>
                    <a:pt x="668" y="1384"/>
                    <a:pt x="1304" y="2084"/>
                    <a:pt x="1479" y="2386"/>
                  </a:cubicBezTo>
                  <a:lnTo>
                    <a:pt x="3021" y="4707"/>
                  </a:lnTo>
                  <a:cubicBezTo>
                    <a:pt x="3117" y="4850"/>
                    <a:pt x="3228" y="5152"/>
                    <a:pt x="3371" y="5391"/>
                  </a:cubicBezTo>
                  <a:cubicBezTo>
                    <a:pt x="3435" y="5502"/>
                    <a:pt x="3514" y="5613"/>
                    <a:pt x="3626" y="5693"/>
                  </a:cubicBezTo>
                  <a:lnTo>
                    <a:pt x="6249" y="6329"/>
                  </a:lnTo>
                  <a:cubicBezTo>
                    <a:pt x="6408" y="6376"/>
                    <a:pt x="6503" y="6154"/>
                    <a:pt x="6344" y="6090"/>
                  </a:cubicBezTo>
                  <a:cubicBezTo>
                    <a:pt x="6169" y="6027"/>
                    <a:pt x="5995" y="5963"/>
                    <a:pt x="5820" y="5931"/>
                  </a:cubicBezTo>
                  <a:cubicBezTo>
                    <a:pt x="5072" y="5724"/>
                    <a:pt x="3896" y="5502"/>
                    <a:pt x="3785" y="5438"/>
                  </a:cubicBezTo>
                  <a:cubicBezTo>
                    <a:pt x="3721" y="5375"/>
                    <a:pt x="3673" y="5311"/>
                    <a:pt x="3626" y="5232"/>
                  </a:cubicBezTo>
                  <a:cubicBezTo>
                    <a:pt x="3498" y="4993"/>
                    <a:pt x="3387" y="4691"/>
                    <a:pt x="3292" y="4532"/>
                  </a:cubicBezTo>
                  <a:lnTo>
                    <a:pt x="1797" y="2179"/>
                  </a:lnTo>
                  <a:cubicBezTo>
                    <a:pt x="1638" y="1925"/>
                    <a:pt x="1129" y="1336"/>
                    <a:pt x="780" y="859"/>
                  </a:cubicBezTo>
                  <a:cubicBezTo>
                    <a:pt x="652" y="700"/>
                    <a:pt x="541" y="525"/>
                    <a:pt x="462" y="351"/>
                  </a:cubicBezTo>
                  <a:close/>
                  <a:moveTo>
                    <a:pt x="446" y="351"/>
                  </a:moveTo>
                  <a:cubicBezTo>
                    <a:pt x="398" y="382"/>
                    <a:pt x="382" y="398"/>
                    <a:pt x="398" y="446"/>
                  </a:cubicBezTo>
                  <a:cubicBezTo>
                    <a:pt x="414" y="494"/>
                    <a:pt x="446" y="430"/>
                    <a:pt x="446" y="36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1a48c135093_0_4"/>
            <p:cNvSpPr/>
            <p:nvPr/>
          </p:nvSpPr>
          <p:spPr>
            <a:xfrm>
              <a:off x="6789075" y="4937475"/>
              <a:ext cx="8375" cy="8775"/>
            </a:xfrm>
            <a:custGeom>
              <a:rect b="b" l="l" r="r" t="t"/>
              <a:pathLst>
                <a:path extrusionOk="0" h="351" w="335">
                  <a:moveTo>
                    <a:pt x="64" y="351"/>
                  </a:moveTo>
                  <a:lnTo>
                    <a:pt x="318" y="80"/>
                  </a:lnTo>
                  <a:cubicBezTo>
                    <a:pt x="334" y="65"/>
                    <a:pt x="334" y="33"/>
                    <a:pt x="318" y="17"/>
                  </a:cubicBezTo>
                  <a:cubicBezTo>
                    <a:pt x="302" y="1"/>
                    <a:pt x="271" y="1"/>
                    <a:pt x="255" y="17"/>
                  </a:cubicBezTo>
                  <a:lnTo>
                    <a:pt x="16" y="303"/>
                  </a:lnTo>
                  <a:cubicBezTo>
                    <a:pt x="0" y="303"/>
                    <a:pt x="0" y="335"/>
                    <a:pt x="16" y="335"/>
                  </a:cubicBezTo>
                  <a:cubicBezTo>
                    <a:pt x="32" y="351"/>
                    <a:pt x="48" y="351"/>
                    <a:pt x="64" y="35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1a48c135093_0_4"/>
            <p:cNvSpPr/>
            <p:nvPr/>
          </p:nvSpPr>
          <p:spPr>
            <a:xfrm>
              <a:off x="6782700" y="4932325"/>
              <a:ext cx="13150" cy="12750"/>
            </a:xfrm>
            <a:custGeom>
              <a:rect b="b" l="l" r="r" t="t"/>
              <a:pathLst>
                <a:path extrusionOk="0" h="510" w="526">
                  <a:moveTo>
                    <a:pt x="65" y="493"/>
                  </a:moveTo>
                  <a:lnTo>
                    <a:pt x="510" y="48"/>
                  </a:lnTo>
                  <a:cubicBezTo>
                    <a:pt x="526" y="32"/>
                    <a:pt x="494" y="0"/>
                    <a:pt x="462" y="32"/>
                  </a:cubicBezTo>
                  <a:lnTo>
                    <a:pt x="17" y="445"/>
                  </a:lnTo>
                  <a:cubicBezTo>
                    <a:pt x="1" y="477"/>
                    <a:pt x="33" y="509"/>
                    <a:pt x="65" y="493"/>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1a48c135093_0_4"/>
            <p:cNvSpPr/>
            <p:nvPr/>
          </p:nvSpPr>
          <p:spPr>
            <a:xfrm>
              <a:off x="6777150" y="4929525"/>
              <a:ext cx="16725" cy="15925"/>
            </a:xfrm>
            <a:custGeom>
              <a:rect b="b" l="l" r="r" t="t"/>
              <a:pathLst>
                <a:path extrusionOk="0" h="637" w="669">
                  <a:moveTo>
                    <a:pt x="112" y="605"/>
                  </a:moveTo>
                  <a:lnTo>
                    <a:pt x="636" y="96"/>
                  </a:lnTo>
                  <a:cubicBezTo>
                    <a:pt x="668" y="80"/>
                    <a:pt x="668" y="49"/>
                    <a:pt x="636" y="33"/>
                  </a:cubicBezTo>
                  <a:cubicBezTo>
                    <a:pt x="620" y="1"/>
                    <a:pt x="589" y="1"/>
                    <a:pt x="557" y="33"/>
                  </a:cubicBezTo>
                  <a:lnTo>
                    <a:pt x="48" y="526"/>
                  </a:lnTo>
                  <a:cubicBezTo>
                    <a:pt x="0" y="573"/>
                    <a:pt x="48" y="637"/>
                    <a:pt x="112" y="605"/>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g1a48c135093_0_4"/>
            <p:cNvSpPr/>
            <p:nvPr/>
          </p:nvSpPr>
          <p:spPr>
            <a:xfrm>
              <a:off x="6773975" y="4926350"/>
              <a:ext cx="18300" cy="17925"/>
            </a:xfrm>
            <a:custGeom>
              <a:rect b="b" l="l" r="r" t="t"/>
              <a:pathLst>
                <a:path extrusionOk="0" h="717" w="732">
                  <a:moveTo>
                    <a:pt x="16" y="653"/>
                  </a:moveTo>
                  <a:cubicBezTo>
                    <a:pt x="0" y="669"/>
                    <a:pt x="0" y="669"/>
                    <a:pt x="16" y="684"/>
                  </a:cubicBezTo>
                  <a:cubicBezTo>
                    <a:pt x="16" y="716"/>
                    <a:pt x="48" y="716"/>
                    <a:pt x="64" y="700"/>
                  </a:cubicBezTo>
                  <a:lnTo>
                    <a:pt x="64" y="700"/>
                  </a:lnTo>
                  <a:lnTo>
                    <a:pt x="80" y="700"/>
                  </a:lnTo>
                  <a:cubicBezTo>
                    <a:pt x="112" y="669"/>
                    <a:pt x="223" y="589"/>
                    <a:pt x="255" y="573"/>
                  </a:cubicBezTo>
                  <a:cubicBezTo>
                    <a:pt x="350" y="494"/>
                    <a:pt x="461" y="398"/>
                    <a:pt x="557" y="303"/>
                  </a:cubicBezTo>
                  <a:cubicBezTo>
                    <a:pt x="620" y="223"/>
                    <a:pt x="652" y="144"/>
                    <a:pt x="716" y="80"/>
                  </a:cubicBezTo>
                  <a:cubicBezTo>
                    <a:pt x="732" y="80"/>
                    <a:pt x="732" y="48"/>
                    <a:pt x="732" y="33"/>
                  </a:cubicBezTo>
                  <a:cubicBezTo>
                    <a:pt x="716" y="17"/>
                    <a:pt x="684" y="1"/>
                    <a:pt x="668" y="17"/>
                  </a:cubicBezTo>
                  <a:cubicBezTo>
                    <a:pt x="588" y="48"/>
                    <a:pt x="493" y="96"/>
                    <a:pt x="414" y="160"/>
                  </a:cubicBezTo>
                  <a:cubicBezTo>
                    <a:pt x="318" y="255"/>
                    <a:pt x="223" y="351"/>
                    <a:pt x="127" y="462"/>
                  </a:cubicBezTo>
                  <a:cubicBezTo>
                    <a:pt x="112" y="494"/>
                    <a:pt x="48" y="605"/>
                    <a:pt x="16" y="653"/>
                  </a:cubicBezTo>
                  <a:cubicBezTo>
                    <a:pt x="16" y="653"/>
                    <a:pt x="16" y="653"/>
                    <a:pt x="16" y="653"/>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1a48c135093_0_4"/>
            <p:cNvSpPr/>
            <p:nvPr/>
          </p:nvSpPr>
          <p:spPr>
            <a:xfrm>
              <a:off x="6769200" y="4924775"/>
              <a:ext cx="20300" cy="19100"/>
            </a:xfrm>
            <a:custGeom>
              <a:rect b="b" l="l" r="r" t="t"/>
              <a:pathLst>
                <a:path extrusionOk="0" h="764" w="812">
                  <a:moveTo>
                    <a:pt x="144" y="684"/>
                  </a:moveTo>
                  <a:cubicBezTo>
                    <a:pt x="175" y="700"/>
                    <a:pt x="303" y="557"/>
                    <a:pt x="334" y="541"/>
                  </a:cubicBezTo>
                  <a:cubicBezTo>
                    <a:pt x="414" y="461"/>
                    <a:pt x="557" y="414"/>
                    <a:pt x="652" y="318"/>
                  </a:cubicBezTo>
                  <a:cubicBezTo>
                    <a:pt x="716" y="255"/>
                    <a:pt x="764" y="175"/>
                    <a:pt x="795" y="80"/>
                  </a:cubicBezTo>
                  <a:cubicBezTo>
                    <a:pt x="811" y="48"/>
                    <a:pt x="795" y="32"/>
                    <a:pt x="779" y="16"/>
                  </a:cubicBezTo>
                  <a:cubicBezTo>
                    <a:pt x="748" y="0"/>
                    <a:pt x="732" y="16"/>
                    <a:pt x="716" y="32"/>
                  </a:cubicBezTo>
                  <a:cubicBezTo>
                    <a:pt x="684" y="48"/>
                    <a:pt x="652" y="80"/>
                    <a:pt x="605" y="96"/>
                  </a:cubicBezTo>
                  <a:cubicBezTo>
                    <a:pt x="541" y="159"/>
                    <a:pt x="446" y="207"/>
                    <a:pt x="366" y="270"/>
                  </a:cubicBezTo>
                  <a:cubicBezTo>
                    <a:pt x="318" y="318"/>
                    <a:pt x="271" y="366"/>
                    <a:pt x="223" y="414"/>
                  </a:cubicBezTo>
                  <a:cubicBezTo>
                    <a:pt x="175" y="493"/>
                    <a:pt x="112" y="557"/>
                    <a:pt x="64" y="636"/>
                  </a:cubicBezTo>
                  <a:cubicBezTo>
                    <a:pt x="0" y="732"/>
                    <a:pt x="16" y="763"/>
                    <a:pt x="112" y="716"/>
                  </a:cubicBezTo>
                  <a:cubicBezTo>
                    <a:pt x="128" y="700"/>
                    <a:pt x="128" y="700"/>
                    <a:pt x="144" y="684"/>
                  </a:cubicBezTo>
                  <a:close/>
                  <a:moveTo>
                    <a:pt x="96" y="636"/>
                  </a:moveTo>
                  <a:lnTo>
                    <a:pt x="112" y="636"/>
                  </a:lnTo>
                  <a:lnTo>
                    <a:pt x="112" y="636"/>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1a48c135093_0_4"/>
            <p:cNvSpPr/>
            <p:nvPr/>
          </p:nvSpPr>
          <p:spPr>
            <a:xfrm>
              <a:off x="6765225" y="4923975"/>
              <a:ext cx="19900" cy="18300"/>
            </a:xfrm>
            <a:custGeom>
              <a:rect b="b" l="l" r="r" t="t"/>
              <a:pathLst>
                <a:path extrusionOk="0" h="732" w="796">
                  <a:moveTo>
                    <a:pt x="128" y="652"/>
                  </a:moveTo>
                  <a:lnTo>
                    <a:pt x="239" y="573"/>
                  </a:lnTo>
                  <a:lnTo>
                    <a:pt x="779" y="128"/>
                  </a:lnTo>
                  <a:cubicBezTo>
                    <a:pt x="795" y="96"/>
                    <a:pt x="795" y="48"/>
                    <a:pt x="779" y="32"/>
                  </a:cubicBezTo>
                  <a:cubicBezTo>
                    <a:pt x="748" y="0"/>
                    <a:pt x="700" y="0"/>
                    <a:pt x="684" y="32"/>
                  </a:cubicBezTo>
                  <a:lnTo>
                    <a:pt x="144" y="477"/>
                  </a:lnTo>
                  <a:lnTo>
                    <a:pt x="0" y="700"/>
                  </a:lnTo>
                  <a:cubicBezTo>
                    <a:pt x="0" y="732"/>
                    <a:pt x="16" y="732"/>
                    <a:pt x="32" y="732"/>
                  </a:cubicBezTo>
                  <a:cubicBezTo>
                    <a:pt x="48" y="732"/>
                    <a:pt x="80" y="716"/>
                    <a:pt x="96" y="700"/>
                  </a:cubicBezTo>
                  <a:cubicBezTo>
                    <a:pt x="112" y="700"/>
                    <a:pt x="128" y="668"/>
                    <a:pt x="128" y="65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1a48c135093_0_4"/>
            <p:cNvSpPr/>
            <p:nvPr/>
          </p:nvSpPr>
          <p:spPr>
            <a:xfrm>
              <a:off x="6760050" y="4920800"/>
              <a:ext cx="21500" cy="19900"/>
            </a:xfrm>
            <a:custGeom>
              <a:rect b="b" l="l" r="r" t="t"/>
              <a:pathLst>
                <a:path extrusionOk="0" h="796" w="860">
                  <a:moveTo>
                    <a:pt x="64" y="779"/>
                  </a:moveTo>
                  <a:lnTo>
                    <a:pt x="828" y="48"/>
                  </a:lnTo>
                  <a:cubicBezTo>
                    <a:pt x="859" y="32"/>
                    <a:pt x="828" y="0"/>
                    <a:pt x="796" y="16"/>
                  </a:cubicBezTo>
                  <a:lnTo>
                    <a:pt x="1" y="716"/>
                  </a:lnTo>
                  <a:cubicBezTo>
                    <a:pt x="1" y="732"/>
                    <a:pt x="1" y="763"/>
                    <a:pt x="1" y="763"/>
                  </a:cubicBezTo>
                  <a:cubicBezTo>
                    <a:pt x="17" y="795"/>
                    <a:pt x="48" y="795"/>
                    <a:pt x="64" y="779"/>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1a48c135093_0_4"/>
            <p:cNvSpPr/>
            <p:nvPr/>
          </p:nvSpPr>
          <p:spPr>
            <a:xfrm>
              <a:off x="6756475" y="4918400"/>
              <a:ext cx="22275" cy="21500"/>
            </a:xfrm>
            <a:custGeom>
              <a:rect b="b" l="l" r="r" t="t"/>
              <a:pathLst>
                <a:path extrusionOk="0" h="860" w="891">
                  <a:moveTo>
                    <a:pt x="191" y="669"/>
                  </a:moveTo>
                  <a:lnTo>
                    <a:pt x="271" y="605"/>
                  </a:lnTo>
                  <a:cubicBezTo>
                    <a:pt x="366" y="510"/>
                    <a:pt x="494" y="430"/>
                    <a:pt x="589" y="335"/>
                  </a:cubicBezTo>
                  <a:cubicBezTo>
                    <a:pt x="700" y="239"/>
                    <a:pt x="796" y="144"/>
                    <a:pt x="891" y="33"/>
                  </a:cubicBezTo>
                  <a:cubicBezTo>
                    <a:pt x="891" y="17"/>
                    <a:pt x="891" y="17"/>
                    <a:pt x="891" y="1"/>
                  </a:cubicBezTo>
                  <a:cubicBezTo>
                    <a:pt x="875" y="1"/>
                    <a:pt x="875" y="1"/>
                    <a:pt x="875" y="1"/>
                  </a:cubicBezTo>
                  <a:lnTo>
                    <a:pt x="207" y="541"/>
                  </a:lnTo>
                  <a:cubicBezTo>
                    <a:pt x="191" y="557"/>
                    <a:pt x="80" y="669"/>
                    <a:pt x="48" y="716"/>
                  </a:cubicBezTo>
                  <a:cubicBezTo>
                    <a:pt x="1" y="764"/>
                    <a:pt x="1" y="859"/>
                    <a:pt x="144" y="748"/>
                  </a:cubicBezTo>
                  <a:lnTo>
                    <a:pt x="176" y="716"/>
                  </a:lnTo>
                  <a:cubicBezTo>
                    <a:pt x="191" y="700"/>
                    <a:pt x="191" y="684"/>
                    <a:pt x="191" y="669"/>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1a48c135093_0_4"/>
            <p:cNvSpPr/>
            <p:nvPr/>
          </p:nvSpPr>
          <p:spPr>
            <a:xfrm>
              <a:off x="6749725" y="4914825"/>
              <a:ext cx="27450" cy="23075"/>
            </a:xfrm>
            <a:custGeom>
              <a:rect b="b" l="l" r="r" t="t"/>
              <a:pathLst>
                <a:path extrusionOk="0" h="923" w="1098">
                  <a:moveTo>
                    <a:pt x="64" y="891"/>
                  </a:moveTo>
                  <a:lnTo>
                    <a:pt x="382" y="700"/>
                  </a:lnTo>
                  <a:cubicBezTo>
                    <a:pt x="541" y="557"/>
                    <a:pt x="732" y="414"/>
                    <a:pt x="875" y="271"/>
                  </a:cubicBezTo>
                  <a:cubicBezTo>
                    <a:pt x="954" y="191"/>
                    <a:pt x="1002" y="128"/>
                    <a:pt x="1082" y="48"/>
                  </a:cubicBezTo>
                  <a:cubicBezTo>
                    <a:pt x="1097" y="48"/>
                    <a:pt x="1097" y="32"/>
                    <a:pt x="1082" y="17"/>
                  </a:cubicBezTo>
                  <a:cubicBezTo>
                    <a:pt x="1066" y="1"/>
                    <a:pt x="1050" y="1"/>
                    <a:pt x="1050" y="17"/>
                  </a:cubicBezTo>
                  <a:cubicBezTo>
                    <a:pt x="970" y="64"/>
                    <a:pt x="875" y="112"/>
                    <a:pt x="811" y="176"/>
                  </a:cubicBezTo>
                  <a:cubicBezTo>
                    <a:pt x="636" y="319"/>
                    <a:pt x="493" y="478"/>
                    <a:pt x="318" y="621"/>
                  </a:cubicBezTo>
                  <a:lnTo>
                    <a:pt x="32" y="859"/>
                  </a:lnTo>
                  <a:cubicBezTo>
                    <a:pt x="0" y="875"/>
                    <a:pt x="48" y="923"/>
                    <a:pt x="80" y="89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1a48c135093_0_4"/>
            <p:cNvSpPr/>
            <p:nvPr/>
          </p:nvSpPr>
          <p:spPr>
            <a:xfrm>
              <a:off x="6746950" y="4912050"/>
              <a:ext cx="26650" cy="23475"/>
            </a:xfrm>
            <a:custGeom>
              <a:rect b="b" l="l" r="r" t="t"/>
              <a:pathLst>
                <a:path extrusionOk="0" h="939" w="1066">
                  <a:moveTo>
                    <a:pt x="0" y="891"/>
                  </a:moveTo>
                  <a:lnTo>
                    <a:pt x="0" y="891"/>
                  </a:lnTo>
                  <a:cubicBezTo>
                    <a:pt x="0" y="907"/>
                    <a:pt x="32" y="938"/>
                    <a:pt x="64" y="907"/>
                  </a:cubicBezTo>
                  <a:cubicBezTo>
                    <a:pt x="80" y="891"/>
                    <a:pt x="80" y="891"/>
                    <a:pt x="80" y="875"/>
                  </a:cubicBezTo>
                  <a:lnTo>
                    <a:pt x="80" y="875"/>
                  </a:lnTo>
                  <a:lnTo>
                    <a:pt x="334" y="716"/>
                  </a:lnTo>
                  <a:cubicBezTo>
                    <a:pt x="493" y="589"/>
                    <a:pt x="652" y="461"/>
                    <a:pt x="795" y="318"/>
                  </a:cubicBezTo>
                  <a:cubicBezTo>
                    <a:pt x="890" y="223"/>
                    <a:pt x="970" y="128"/>
                    <a:pt x="1065" y="16"/>
                  </a:cubicBezTo>
                  <a:cubicBezTo>
                    <a:pt x="1065" y="16"/>
                    <a:pt x="1065" y="0"/>
                    <a:pt x="1065" y="0"/>
                  </a:cubicBezTo>
                  <a:lnTo>
                    <a:pt x="1049" y="0"/>
                  </a:lnTo>
                  <a:cubicBezTo>
                    <a:pt x="938" y="80"/>
                    <a:pt x="811" y="143"/>
                    <a:pt x="716" y="223"/>
                  </a:cubicBezTo>
                  <a:cubicBezTo>
                    <a:pt x="557" y="350"/>
                    <a:pt x="413" y="477"/>
                    <a:pt x="254" y="605"/>
                  </a:cubicBezTo>
                  <a:lnTo>
                    <a:pt x="32" y="827"/>
                  </a:lnTo>
                  <a:cubicBezTo>
                    <a:pt x="16" y="843"/>
                    <a:pt x="16" y="859"/>
                    <a:pt x="0" y="875"/>
                  </a:cubicBezTo>
                  <a:cubicBezTo>
                    <a:pt x="0" y="875"/>
                    <a:pt x="0" y="891"/>
                    <a:pt x="0" y="89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1a48c135093_0_4"/>
            <p:cNvSpPr/>
            <p:nvPr/>
          </p:nvSpPr>
          <p:spPr>
            <a:xfrm>
              <a:off x="6741375" y="4908475"/>
              <a:ext cx="30625" cy="25450"/>
            </a:xfrm>
            <a:custGeom>
              <a:rect b="b" l="l" r="r" t="t"/>
              <a:pathLst>
                <a:path extrusionOk="0" h="1018" w="1225">
                  <a:moveTo>
                    <a:pt x="16" y="938"/>
                  </a:moveTo>
                  <a:lnTo>
                    <a:pt x="16" y="938"/>
                  </a:lnTo>
                  <a:cubicBezTo>
                    <a:pt x="16" y="938"/>
                    <a:pt x="16" y="954"/>
                    <a:pt x="16" y="954"/>
                  </a:cubicBezTo>
                  <a:lnTo>
                    <a:pt x="0" y="970"/>
                  </a:lnTo>
                  <a:cubicBezTo>
                    <a:pt x="0" y="970"/>
                    <a:pt x="16" y="1018"/>
                    <a:pt x="64" y="1002"/>
                  </a:cubicBezTo>
                  <a:cubicBezTo>
                    <a:pt x="96" y="986"/>
                    <a:pt x="112" y="970"/>
                    <a:pt x="144" y="954"/>
                  </a:cubicBezTo>
                  <a:cubicBezTo>
                    <a:pt x="159" y="938"/>
                    <a:pt x="175" y="922"/>
                    <a:pt x="159" y="907"/>
                  </a:cubicBezTo>
                  <a:lnTo>
                    <a:pt x="207" y="891"/>
                  </a:lnTo>
                  <a:lnTo>
                    <a:pt x="462" y="700"/>
                  </a:lnTo>
                  <a:cubicBezTo>
                    <a:pt x="589" y="604"/>
                    <a:pt x="732" y="509"/>
                    <a:pt x="859" y="398"/>
                  </a:cubicBezTo>
                  <a:cubicBezTo>
                    <a:pt x="986" y="286"/>
                    <a:pt x="1113" y="159"/>
                    <a:pt x="1209" y="32"/>
                  </a:cubicBezTo>
                  <a:cubicBezTo>
                    <a:pt x="1225" y="32"/>
                    <a:pt x="1225" y="16"/>
                    <a:pt x="1209" y="16"/>
                  </a:cubicBezTo>
                  <a:cubicBezTo>
                    <a:pt x="1209" y="0"/>
                    <a:pt x="1209" y="0"/>
                    <a:pt x="1193" y="16"/>
                  </a:cubicBezTo>
                  <a:lnTo>
                    <a:pt x="382" y="604"/>
                  </a:lnTo>
                  <a:lnTo>
                    <a:pt x="144" y="811"/>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1a48c135093_0_4"/>
            <p:cNvSpPr/>
            <p:nvPr/>
          </p:nvSpPr>
          <p:spPr>
            <a:xfrm>
              <a:off x="6739000" y="4906875"/>
              <a:ext cx="29425" cy="23475"/>
            </a:xfrm>
            <a:custGeom>
              <a:rect b="b" l="l" r="r" t="t"/>
              <a:pathLst>
                <a:path extrusionOk="0" h="939" w="1177">
                  <a:moveTo>
                    <a:pt x="64" y="923"/>
                  </a:moveTo>
                  <a:cubicBezTo>
                    <a:pt x="191" y="875"/>
                    <a:pt x="302" y="796"/>
                    <a:pt x="413" y="732"/>
                  </a:cubicBezTo>
                  <a:cubicBezTo>
                    <a:pt x="668" y="541"/>
                    <a:pt x="875" y="319"/>
                    <a:pt x="1113" y="128"/>
                  </a:cubicBezTo>
                  <a:cubicBezTo>
                    <a:pt x="1177" y="80"/>
                    <a:pt x="1113" y="1"/>
                    <a:pt x="1049" y="33"/>
                  </a:cubicBezTo>
                  <a:lnTo>
                    <a:pt x="16" y="859"/>
                  </a:lnTo>
                  <a:cubicBezTo>
                    <a:pt x="0" y="875"/>
                    <a:pt x="0" y="907"/>
                    <a:pt x="16" y="923"/>
                  </a:cubicBezTo>
                  <a:cubicBezTo>
                    <a:pt x="16" y="939"/>
                    <a:pt x="48" y="939"/>
                    <a:pt x="64" y="923"/>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g1a48c135093_0_4"/>
            <p:cNvSpPr/>
            <p:nvPr/>
          </p:nvSpPr>
          <p:spPr>
            <a:xfrm>
              <a:off x="6737000" y="4901325"/>
              <a:ext cx="29050" cy="25850"/>
            </a:xfrm>
            <a:custGeom>
              <a:rect b="b" l="l" r="r" t="t"/>
              <a:pathLst>
                <a:path extrusionOk="0" h="1034" w="1162">
                  <a:moveTo>
                    <a:pt x="48" y="1018"/>
                  </a:moveTo>
                  <a:cubicBezTo>
                    <a:pt x="96" y="1018"/>
                    <a:pt x="144" y="986"/>
                    <a:pt x="191" y="954"/>
                  </a:cubicBezTo>
                  <a:cubicBezTo>
                    <a:pt x="271" y="890"/>
                    <a:pt x="350" y="779"/>
                    <a:pt x="398" y="747"/>
                  </a:cubicBezTo>
                  <a:cubicBezTo>
                    <a:pt x="557" y="620"/>
                    <a:pt x="732" y="493"/>
                    <a:pt x="875" y="350"/>
                  </a:cubicBezTo>
                  <a:cubicBezTo>
                    <a:pt x="986" y="255"/>
                    <a:pt x="1066" y="127"/>
                    <a:pt x="1161" y="48"/>
                  </a:cubicBezTo>
                  <a:cubicBezTo>
                    <a:pt x="1161" y="32"/>
                    <a:pt x="1161" y="16"/>
                    <a:pt x="1161" y="16"/>
                  </a:cubicBezTo>
                  <a:cubicBezTo>
                    <a:pt x="1145" y="0"/>
                    <a:pt x="1145" y="0"/>
                    <a:pt x="1129" y="16"/>
                  </a:cubicBezTo>
                  <a:cubicBezTo>
                    <a:pt x="1002" y="64"/>
                    <a:pt x="875" y="143"/>
                    <a:pt x="764" y="223"/>
                  </a:cubicBezTo>
                  <a:cubicBezTo>
                    <a:pt x="605" y="366"/>
                    <a:pt x="462" y="509"/>
                    <a:pt x="319" y="668"/>
                  </a:cubicBezTo>
                  <a:lnTo>
                    <a:pt x="32" y="970"/>
                  </a:lnTo>
                  <a:cubicBezTo>
                    <a:pt x="17" y="970"/>
                    <a:pt x="1" y="986"/>
                    <a:pt x="1" y="1002"/>
                  </a:cubicBezTo>
                  <a:cubicBezTo>
                    <a:pt x="17" y="1018"/>
                    <a:pt x="32" y="1034"/>
                    <a:pt x="48" y="101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g1a48c135093_0_4"/>
            <p:cNvSpPr/>
            <p:nvPr/>
          </p:nvSpPr>
          <p:spPr>
            <a:xfrm>
              <a:off x="6734625" y="4896950"/>
              <a:ext cx="26650" cy="26250"/>
            </a:xfrm>
            <a:custGeom>
              <a:rect b="b" l="l" r="r" t="t"/>
              <a:pathLst>
                <a:path extrusionOk="0" h="1050" w="1066">
                  <a:moveTo>
                    <a:pt x="112" y="970"/>
                  </a:moveTo>
                  <a:lnTo>
                    <a:pt x="112" y="970"/>
                  </a:lnTo>
                  <a:lnTo>
                    <a:pt x="382" y="747"/>
                  </a:lnTo>
                  <a:lnTo>
                    <a:pt x="1050" y="64"/>
                  </a:lnTo>
                  <a:cubicBezTo>
                    <a:pt x="1065" y="48"/>
                    <a:pt x="1065" y="32"/>
                    <a:pt x="1050" y="16"/>
                  </a:cubicBezTo>
                  <a:cubicBezTo>
                    <a:pt x="1034" y="0"/>
                    <a:pt x="1018" y="0"/>
                    <a:pt x="1002" y="16"/>
                  </a:cubicBezTo>
                  <a:cubicBezTo>
                    <a:pt x="843" y="127"/>
                    <a:pt x="684" y="239"/>
                    <a:pt x="525" y="350"/>
                  </a:cubicBezTo>
                  <a:cubicBezTo>
                    <a:pt x="429" y="430"/>
                    <a:pt x="350" y="525"/>
                    <a:pt x="255" y="620"/>
                  </a:cubicBezTo>
                  <a:lnTo>
                    <a:pt x="16" y="906"/>
                  </a:lnTo>
                  <a:cubicBezTo>
                    <a:pt x="0" y="954"/>
                    <a:pt x="0" y="986"/>
                    <a:pt x="0" y="1002"/>
                  </a:cubicBezTo>
                  <a:cubicBezTo>
                    <a:pt x="16" y="1034"/>
                    <a:pt x="64" y="1050"/>
                    <a:pt x="80" y="1018"/>
                  </a:cubicBezTo>
                  <a:cubicBezTo>
                    <a:pt x="96" y="1018"/>
                    <a:pt x="112" y="1002"/>
                    <a:pt x="96" y="98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g1a48c135093_0_4"/>
            <p:cNvSpPr/>
            <p:nvPr/>
          </p:nvSpPr>
          <p:spPr>
            <a:xfrm>
              <a:off x="6730650" y="4891375"/>
              <a:ext cx="27050" cy="28250"/>
            </a:xfrm>
            <a:custGeom>
              <a:rect b="b" l="l" r="r" t="t"/>
              <a:pathLst>
                <a:path extrusionOk="0" h="1130" w="1082">
                  <a:moveTo>
                    <a:pt x="127" y="1066"/>
                  </a:moveTo>
                  <a:cubicBezTo>
                    <a:pt x="159" y="1066"/>
                    <a:pt x="175" y="1050"/>
                    <a:pt x="207" y="1050"/>
                  </a:cubicBezTo>
                  <a:lnTo>
                    <a:pt x="461" y="812"/>
                  </a:lnTo>
                  <a:lnTo>
                    <a:pt x="1065" y="112"/>
                  </a:lnTo>
                  <a:cubicBezTo>
                    <a:pt x="1081" y="80"/>
                    <a:pt x="1081" y="48"/>
                    <a:pt x="1065" y="17"/>
                  </a:cubicBezTo>
                  <a:cubicBezTo>
                    <a:pt x="1034" y="1"/>
                    <a:pt x="1002" y="1"/>
                    <a:pt x="970" y="17"/>
                  </a:cubicBezTo>
                  <a:lnTo>
                    <a:pt x="318" y="653"/>
                  </a:lnTo>
                  <a:lnTo>
                    <a:pt x="96" y="923"/>
                  </a:lnTo>
                  <a:cubicBezTo>
                    <a:pt x="80" y="955"/>
                    <a:pt x="32" y="986"/>
                    <a:pt x="16" y="1018"/>
                  </a:cubicBezTo>
                  <a:cubicBezTo>
                    <a:pt x="16" y="1050"/>
                    <a:pt x="0" y="1066"/>
                    <a:pt x="16" y="1098"/>
                  </a:cubicBezTo>
                  <a:cubicBezTo>
                    <a:pt x="48" y="1114"/>
                    <a:pt x="64" y="1129"/>
                    <a:pt x="96" y="1114"/>
                  </a:cubicBezTo>
                  <a:cubicBezTo>
                    <a:pt x="112" y="1098"/>
                    <a:pt x="112" y="1082"/>
                    <a:pt x="127" y="1066"/>
                  </a:cubicBezTo>
                  <a:close/>
                  <a:moveTo>
                    <a:pt x="112" y="1066"/>
                  </a:moveTo>
                  <a:lnTo>
                    <a:pt x="112" y="1066"/>
                  </a:lnTo>
                  <a:cubicBezTo>
                    <a:pt x="112" y="1066"/>
                    <a:pt x="112" y="1082"/>
                    <a:pt x="112" y="108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g1a48c135093_0_4"/>
            <p:cNvSpPr/>
            <p:nvPr/>
          </p:nvSpPr>
          <p:spPr>
            <a:xfrm>
              <a:off x="6730250" y="4885425"/>
              <a:ext cx="25850" cy="27850"/>
            </a:xfrm>
            <a:custGeom>
              <a:rect b="b" l="l" r="r" t="t"/>
              <a:pathLst>
                <a:path extrusionOk="0" h="1114" w="1034">
                  <a:moveTo>
                    <a:pt x="112" y="986"/>
                  </a:moveTo>
                  <a:cubicBezTo>
                    <a:pt x="112" y="954"/>
                    <a:pt x="143" y="938"/>
                    <a:pt x="159" y="922"/>
                  </a:cubicBezTo>
                  <a:lnTo>
                    <a:pt x="445" y="684"/>
                  </a:lnTo>
                  <a:lnTo>
                    <a:pt x="1002" y="96"/>
                  </a:lnTo>
                  <a:cubicBezTo>
                    <a:pt x="1034" y="80"/>
                    <a:pt x="1034" y="48"/>
                    <a:pt x="1002" y="16"/>
                  </a:cubicBezTo>
                  <a:cubicBezTo>
                    <a:pt x="986" y="0"/>
                    <a:pt x="954" y="0"/>
                    <a:pt x="922" y="16"/>
                  </a:cubicBezTo>
                  <a:cubicBezTo>
                    <a:pt x="859" y="64"/>
                    <a:pt x="795" y="111"/>
                    <a:pt x="732" y="159"/>
                  </a:cubicBezTo>
                  <a:cubicBezTo>
                    <a:pt x="589" y="286"/>
                    <a:pt x="445" y="414"/>
                    <a:pt x="334" y="557"/>
                  </a:cubicBezTo>
                  <a:lnTo>
                    <a:pt x="96" y="859"/>
                  </a:lnTo>
                  <a:cubicBezTo>
                    <a:pt x="64" y="891"/>
                    <a:pt x="32" y="938"/>
                    <a:pt x="16" y="986"/>
                  </a:cubicBezTo>
                  <a:cubicBezTo>
                    <a:pt x="0" y="1050"/>
                    <a:pt x="16" y="1113"/>
                    <a:pt x="112" y="1034"/>
                  </a:cubicBezTo>
                  <a:cubicBezTo>
                    <a:pt x="128" y="1018"/>
                    <a:pt x="128" y="1002"/>
                    <a:pt x="112" y="98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g1a48c135093_0_4"/>
            <p:cNvSpPr/>
            <p:nvPr/>
          </p:nvSpPr>
          <p:spPr>
            <a:xfrm>
              <a:off x="6727850" y="4879050"/>
              <a:ext cx="21100" cy="29450"/>
            </a:xfrm>
            <a:custGeom>
              <a:rect b="b" l="l" r="r" t="t"/>
              <a:pathLst>
                <a:path extrusionOk="0" h="1178" w="844">
                  <a:moveTo>
                    <a:pt x="80" y="1114"/>
                  </a:moveTo>
                  <a:lnTo>
                    <a:pt x="80" y="1114"/>
                  </a:lnTo>
                  <a:cubicBezTo>
                    <a:pt x="96" y="1130"/>
                    <a:pt x="144" y="1050"/>
                    <a:pt x="144" y="1034"/>
                  </a:cubicBezTo>
                  <a:lnTo>
                    <a:pt x="335" y="828"/>
                  </a:lnTo>
                  <a:cubicBezTo>
                    <a:pt x="446" y="653"/>
                    <a:pt x="589" y="494"/>
                    <a:pt x="700" y="303"/>
                  </a:cubicBezTo>
                  <a:cubicBezTo>
                    <a:pt x="748" y="223"/>
                    <a:pt x="780" y="128"/>
                    <a:pt x="828" y="48"/>
                  </a:cubicBezTo>
                  <a:cubicBezTo>
                    <a:pt x="844" y="33"/>
                    <a:pt x="844" y="17"/>
                    <a:pt x="828" y="1"/>
                  </a:cubicBezTo>
                  <a:cubicBezTo>
                    <a:pt x="812" y="1"/>
                    <a:pt x="796" y="1"/>
                    <a:pt x="796" y="1"/>
                  </a:cubicBezTo>
                  <a:cubicBezTo>
                    <a:pt x="700" y="96"/>
                    <a:pt x="589" y="176"/>
                    <a:pt x="510" y="255"/>
                  </a:cubicBezTo>
                  <a:cubicBezTo>
                    <a:pt x="383" y="398"/>
                    <a:pt x="271" y="557"/>
                    <a:pt x="160" y="700"/>
                  </a:cubicBezTo>
                  <a:lnTo>
                    <a:pt x="17" y="971"/>
                  </a:lnTo>
                  <a:cubicBezTo>
                    <a:pt x="17" y="1002"/>
                    <a:pt x="1" y="1066"/>
                    <a:pt x="1" y="1098"/>
                  </a:cubicBezTo>
                  <a:lnTo>
                    <a:pt x="1" y="1146"/>
                  </a:lnTo>
                  <a:cubicBezTo>
                    <a:pt x="1" y="1146"/>
                    <a:pt x="33" y="1177"/>
                    <a:pt x="65" y="1146"/>
                  </a:cubicBezTo>
                  <a:cubicBezTo>
                    <a:pt x="65" y="1146"/>
                    <a:pt x="80" y="1130"/>
                    <a:pt x="80" y="1114"/>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g1a48c135093_0_4"/>
            <p:cNvSpPr/>
            <p:nvPr/>
          </p:nvSpPr>
          <p:spPr>
            <a:xfrm>
              <a:off x="6723500" y="4873500"/>
              <a:ext cx="23075" cy="31425"/>
            </a:xfrm>
            <a:custGeom>
              <a:rect b="b" l="l" r="r" t="t"/>
              <a:pathLst>
                <a:path extrusionOk="0" h="1257" w="923">
                  <a:moveTo>
                    <a:pt x="191" y="1002"/>
                  </a:moveTo>
                  <a:cubicBezTo>
                    <a:pt x="239" y="954"/>
                    <a:pt x="286" y="922"/>
                    <a:pt x="302" y="922"/>
                  </a:cubicBezTo>
                  <a:cubicBezTo>
                    <a:pt x="413" y="779"/>
                    <a:pt x="541" y="668"/>
                    <a:pt x="636" y="525"/>
                  </a:cubicBezTo>
                  <a:cubicBezTo>
                    <a:pt x="747" y="366"/>
                    <a:pt x="827" y="223"/>
                    <a:pt x="906" y="64"/>
                  </a:cubicBezTo>
                  <a:cubicBezTo>
                    <a:pt x="922" y="48"/>
                    <a:pt x="922" y="32"/>
                    <a:pt x="906" y="16"/>
                  </a:cubicBezTo>
                  <a:cubicBezTo>
                    <a:pt x="890" y="0"/>
                    <a:pt x="874" y="0"/>
                    <a:pt x="859" y="16"/>
                  </a:cubicBezTo>
                  <a:lnTo>
                    <a:pt x="175" y="811"/>
                  </a:lnTo>
                  <a:cubicBezTo>
                    <a:pt x="111" y="891"/>
                    <a:pt x="64" y="986"/>
                    <a:pt x="16" y="1097"/>
                  </a:cubicBezTo>
                  <a:cubicBezTo>
                    <a:pt x="0" y="1161"/>
                    <a:pt x="48" y="1256"/>
                    <a:pt x="175" y="1097"/>
                  </a:cubicBezTo>
                  <a:lnTo>
                    <a:pt x="207" y="1050"/>
                  </a:lnTo>
                  <a:cubicBezTo>
                    <a:pt x="223" y="1050"/>
                    <a:pt x="223" y="1018"/>
                    <a:pt x="207" y="1018"/>
                  </a:cubicBezTo>
                  <a:close/>
                  <a:moveTo>
                    <a:pt x="111" y="1113"/>
                  </a:moveTo>
                  <a:cubicBezTo>
                    <a:pt x="95" y="1113"/>
                    <a:pt x="95" y="1129"/>
                    <a:pt x="111" y="1129"/>
                  </a:cubicBezTo>
                  <a:cubicBezTo>
                    <a:pt x="127" y="1145"/>
                    <a:pt x="111" y="1129"/>
                    <a:pt x="111" y="1113"/>
                  </a:cubicBezTo>
                  <a:close/>
                  <a:moveTo>
                    <a:pt x="64" y="1081"/>
                  </a:moveTo>
                  <a:lnTo>
                    <a:pt x="48" y="1081"/>
                  </a:lnTo>
                  <a:cubicBezTo>
                    <a:pt x="48" y="1081"/>
                    <a:pt x="64" y="1097"/>
                    <a:pt x="64" y="108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g1a48c135093_0_4"/>
            <p:cNvSpPr/>
            <p:nvPr/>
          </p:nvSpPr>
          <p:spPr>
            <a:xfrm>
              <a:off x="6720300" y="4871900"/>
              <a:ext cx="22300" cy="27050"/>
            </a:xfrm>
            <a:custGeom>
              <a:rect b="b" l="l" r="r" t="t"/>
              <a:pathLst>
                <a:path extrusionOk="0" h="1082" w="892">
                  <a:moveTo>
                    <a:pt x="144" y="1034"/>
                  </a:moveTo>
                  <a:lnTo>
                    <a:pt x="144" y="1034"/>
                  </a:lnTo>
                  <a:cubicBezTo>
                    <a:pt x="192" y="970"/>
                    <a:pt x="255" y="907"/>
                    <a:pt x="303" y="843"/>
                  </a:cubicBezTo>
                  <a:cubicBezTo>
                    <a:pt x="414" y="700"/>
                    <a:pt x="573" y="573"/>
                    <a:pt x="685" y="414"/>
                  </a:cubicBezTo>
                  <a:cubicBezTo>
                    <a:pt x="764" y="303"/>
                    <a:pt x="828" y="175"/>
                    <a:pt x="875" y="64"/>
                  </a:cubicBezTo>
                  <a:cubicBezTo>
                    <a:pt x="891" y="48"/>
                    <a:pt x="891" y="16"/>
                    <a:pt x="875" y="16"/>
                  </a:cubicBezTo>
                  <a:cubicBezTo>
                    <a:pt x="859" y="1"/>
                    <a:pt x="828" y="1"/>
                    <a:pt x="828" y="16"/>
                  </a:cubicBezTo>
                  <a:lnTo>
                    <a:pt x="176" y="732"/>
                  </a:lnTo>
                  <a:cubicBezTo>
                    <a:pt x="112" y="796"/>
                    <a:pt x="64" y="859"/>
                    <a:pt x="33" y="939"/>
                  </a:cubicBezTo>
                  <a:cubicBezTo>
                    <a:pt x="1" y="1002"/>
                    <a:pt x="17" y="1050"/>
                    <a:pt x="33" y="1050"/>
                  </a:cubicBezTo>
                  <a:cubicBezTo>
                    <a:pt x="49" y="1066"/>
                    <a:pt x="64" y="1082"/>
                    <a:pt x="96" y="1066"/>
                  </a:cubicBezTo>
                  <a:cubicBezTo>
                    <a:pt x="112" y="1050"/>
                    <a:pt x="128" y="1034"/>
                    <a:pt x="144" y="1034"/>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g1a48c135093_0_4"/>
            <p:cNvSpPr/>
            <p:nvPr/>
          </p:nvSpPr>
          <p:spPr>
            <a:xfrm>
              <a:off x="6719525" y="4866350"/>
              <a:ext cx="21075" cy="28625"/>
            </a:xfrm>
            <a:custGeom>
              <a:rect b="b" l="l" r="r" t="t"/>
              <a:pathLst>
                <a:path extrusionOk="0" h="1145" w="843">
                  <a:moveTo>
                    <a:pt x="80" y="1033"/>
                  </a:moveTo>
                  <a:lnTo>
                    <a:pt x="159" y="970"/>
                  </a:lnTo>
                  <a:lnTo>
                    <a:pt x="318" y="779"/>
                  </a:lnTo>
                  <a:cubicBezTo>
                    <a:pt x="445" y="588"/>
                    <a:pt x="620" y="429"/>
                    <a:pt x="747" y="238"/>
                  </a:cubicBezTo>
                  <a:cubicBezTo>
                    <a:pt x="779" y="191"/>
                    <a:pt x="795" y="127"/>
                    <a:pt x="827" y="80"/>
                  </a:cubicBezTo>
                  <a:cubicBezTo>
                    <a:pt x="843" y="64"/>
                    <a:pt x="843" y="32"/>
                    <a:pt x="827" y="16"/>
                  </a:cubicBezTo>
                  <a:cubicBezTo>
                    <a:pt x="811" y="0"/>
                    <a:pt x="779" y="0"/>
                    <a:pt x="763" y="16"/>
                  </a:cubicBezTo>
                  <a:lnTo>
                    <a:pt x="191" y="668"/>
                  </a:lnTo>
                  <a:lnTo>
                    <a:pt x="48" y="890"/>
                  </a:lnTo>
                  <a:cubicBezTo>
                    <a:pt x="32" y="922"/>
                    <a:pt x="16" y="970"/>
                    <a:pt x="0" y="1002"/>
                  </a:cubicBezTo>
                  <a:cubicBezTo>
                    <a:pt x="0" y="1065"/>
                    <a:pt x="16" y="1145"/>
                    <a:pt x="80" y="1049"/>
                  </a:cubicBezTo>
                  <a:cubicBezTo>
                    <a:pt x="80" y="1049"/>
                    <a:pt x="80" y="1033"/>
                    <a:pt x="80" y="1033"/>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g1a48c135093_0_4"/>
            <p:cNvSpPr/>
            <p:nvPr/>
          </p:nvSpPr>
          <p:spPr>
            <a:xfrm>
              <a:off x="6715150" y="4863550"/>
              <a:ext cx="21075" cy="28250"/>
            </a:xfrm>
            <a:custGeom>
              <a:rect b="b" l="l" r="r" t="t"/>
              <a:pathLst>
                <a:path extrusionOk="0" h="1130" w="843">
                  <a:moveTo>
                    <a:pt x="48" y="1018"/>
                  </a:moveTo>
                  <a:cubicBezTo>
                    <a:pt x="0" y="1066"/>
                    <a:pt x="0" y="1098"/>
                    <a:pt x="16" y="1098"/>
                  </a:cubicBezTo>
                  <a:cubicBezTo>
                    <a:pt x="16" y="1130"/>
                    <a:pt x="48" y="1130"/>
                    <a:pt x="111" y="1050"/>
                  </a:cubicBezTo>
                  <a:lnTo>
                    <a:pt x="111" y="1050"/>
                  </a:lnTo>
                  <a:cubicBezTo>
                    <a:pt x="127" y="1018"/>
                    <a:pt x="191" y="955"/>
                    <a:pt x="191" y="939"/>
                  </a:cubicBezTo>
                  <a:lnTo>
                    <a:pt x="398" y="716"/>
                  </a:lnTo>
                  <a:lnTo>
                    <a:pt x="827" y="64"/>
                  </a:lnTo>
                  <a:cubicBezTo>
                    <a:pt x="843" y="48"/>
                    <a:pt x="843" y="33"/>
                    <a:pt x="827" y="17"/>
                  </a:cubicBezTo>
                  <a:cubicBezTo>
                    <a:pt x="827" y="1"/>
                    <a:pt x="795" y="1"/>
                    <a:pt x="795" y="17"/>
                  </a:cubicBezTo>
                  <a:lnTo>
                    <a:pt x="286" y="621"/>
                  </a:lnTo>
                  <a:lnTo>
                    <a:pt x="127" y="891"/>
                  </a:lnTo>
                  <a:cubicBezTo>
                    <a:pt x="127" y="907"/>
                    <a:pt x="80" y="986"/>
                    <a:pt x="64" y="100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1a48c135093_0_4"/>
            <p:cNvSpPr/>
            <p:nvPr/>
          </p:nvSpPr>
          <p:spPr>
            <a:xfrm>
              <a:off x="6713550" y="4856800"/>
              <a:ext cx="21100" cy="27850"/>
            </a:xfrm>
            <a:custGeom>
              <a:rect b="b" l="l" r="r" t="t"/>
              <a:pathLst>
                <a:path extrusionOk="0" h="1114" w="844">
                  <a:moveTo>
                    <a:pt x="48" y="1097"/>
                  </a:moveTo>
                  <a:cubicBezTo>
                    <a:pt x="207" y="907"/>
                    <a:pt x="382" y="700"/>
                    <a:pt x="541" y="509"/>
                  </a:cubicBezTo>
                  <a:cubicBezTo>
                    <a:pt x="652" y="366"/>
                    <a:pt x="748" y="223"/>
                    <a:pt x="827" y="80"/>
                  </a:cubicBezTo>
                  <a:cubicBezTo>
                    <a:pt x="843" y="64"/>
                    <a:pt x="843" y="32"/>
                    <a:pt x="827" y="16"/>
                  </a:cubicBezTo>
                  <a:cubicBezTo>
                    <a:pt x="811" y="0"/>
                    <a:pt x="780" y="16"/>
                    <a:pt x="780" y="32"/>
                  </a:cubicBezTo>
                  <a:cubicBezTo>
                    <a:pt x="652" y="191"/>
                    <a:pt x="509" y="366"/>
                    <a:pt x="382" y="525"/>
                  </a:cubicBezTo>
                  <a:cubicBezTo>
                    <a:pt x="255" y="700"/>
                    <a:pt x="128" y="891"/>
                    <a:pt x="16" y="1066"/>
                  </a:cubicBezTo>
                  <a:cubicBezTo>
                    <a:pt x="1" y="1082"/>
                    <a:pt x="1" y="1097"/>
                    <a:pt x="16" y="1113"/>
                  </a:cubicBezTo>
                  <a:cubicBezTo>
                    <a:pt x="16" y="1113"/>
                    <a:pt x="32" y="1113"/>
                    <a:pt x="48" y="1097"/>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g1a48c135093_0_4"/>
            <p:cNvSpPr/>
            <p:nvPr/>
          </p:nvSpPr>
          <p:spPr>
            <a:xfrm>
              <a:off x="6710375" y="4853225"/>
              <a:ext cx="20700" cy="29025"/>
            </a:xfrm>
            <a:custGeom>
              <a:rect b="b" l="l" r="r" t="t"/>
              <a:pathLst>
                <a:path extrusionOk="0" h="1161" w="828">
                  <a:moveTo>
                    <a:pt x="80" y="1097"/>
                  </a:moveTo>
                  <a:cubicBezTo>
                    <a:pt x="80" y="1113"/>
                    <a:pt x="128" y="1066"/>
                    <a:pt x="159" y="1050"/>
                  </a:cubicBezTo>
                  <a:lnTo>
                    <a:pt x="318" y="843"/>
                  </a:lnTo>
                  <a:cubicBezTo>
                    <a:pt x="414" y="700"/>
                    <a:pt x="557" y="573"/>
                    <a:pt x="652" y="414"/>
                  </a:cubicBezTo>
                  <a:cubicBezTo>
                    <a:pt x="716" y="302"/>
                    <a:pt x="764" y="191"/>
                    <a:pt x="811" y="64"/>
                  </a:cubicBezTo>
                  <a:cubicBezTo>
                    <a:pt x="827" y="32"/>
                    <a:pt x="779" y="0"/>
                    <a:pt x="748" y="32"/>
                  </a:cubicBezTo>
                  <a:cubicBezTo>
                    <a:pt x="668" y="159"/>
                    <a:pt x="541" y="255"/>
                    <a:pt x="446" y="366"/>
                  </a:cubicBezTo>
                  <a:cubicBezTo>
                    <a:pt x="350" y="493"/>
                    <a:pt x="255" y="620"/>
                    <a:pt x="175" y="748"/>
                  </a:cubicBezTo>
                  <a:lnTo>
                    <a:pt x="48" y="970"/>
                  </a:lnTo>
                  <a:cubicBezTo>
                    <a:pt x="48" y="1002"/>
                    <a:pt x="32" y="1034"/>
                    <a:pt x="16" y="1050"/>
                  </a:cubicBezTo>
                  <a:cubicBezTo>
                    <a:pt x="0" y="1145"/>
                    <a:pt x="0" y="1161"/>
                    <a:pt x="64" y="1097"/>
                  </a:cubicBezTo>
                  <a:cubicBezTo>
                    <a:pt x="80" y="1097"/>
                    <a:pt x="80" y="1097"/>
                    <a:pt x="80" y="1097"/>
                  </a:cubicBezTo>
                  <a:close/>
                  <a:moveTo>
                    <a:pt x="64" y="1050"/>
                  </a:moveTo>
                  <a:lnTo>
                    <a:pt x="48" y="1050"/>
                  </a:lnTo>
                  <a:cubicBezTo>
                    <a:pt x="80" y="1050"/>
                    <a:pt x="64" y="1050"/>
                    <a:pt x="64" y="105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g1a48c135093_0_4"/>
            <p:cNvSpPr/>
            <p:nvPr/>
          </p:nvSpPr>
          <p:spPr>
            <a:xfrm>
              <a:off x="6707600" y="4850050"/>
              <a:ext cx="21475" cy="26250"/>
            </a:xfrm>
            <a:custGeom>
              <a:rect b="b" l="l" r="r" t="t"/>
              <a:pathLst>
                <a:path extrusionOk="0" h="1050" w="859">
                  <a:moveTo>
                    <a:pt x="95" y="1018"/>
                  </a:moveTo>
                  <a:cubicBezTo>
                    <a:pt x="143" y="1049"/>
                    <a:pt x="270" y="843"/>
                    <a:pt x="302" y="811"/>
                  </a:cubicBezTo>
                  <a:cubicBezTo>
                    <a:pt x="413" y="668"/>
                    <a:pt x="541" y="525"/>
                    <a:pt x="636" y="382"/>
                  </a:cubicBezTo>
                  <a:cubicBezTo>
                    <a:pt x="716" y="286"/>
                    <a:pt x="763" y="191"/>
                    <a:pt x="843" y="80"/>
                  </a:cubicBezTo>
                  <a:cubicBezTo>
                    <a:pt x="859" y="64"/>
                    <a:pt x="859" y="32"/>
                    <a:pt x="843" y="16"/>
                  </a:cubicBezTo>
                  <a:cubicBezTo>
                    <a:pt x="827" y="0"/>
                    <a:pt x="795" y="0"/>
                    <a:pt x="779" y="16"/>
                  </a:cubicBezTo>
                  <a:cubicBezTo>
                    <a:pt x="700" y="111"/>
                    <a:pt x="604" y="191"/>
                    <a:pt x="525" y="286"/>
                  </a:cubicBezTo>
                  <a:cubicBezTo>
                    <a:pt x="413" y="414"/>
                    <a:pt x="318" y="573"/>
                    <a:pt x="207" y="716"/>
                  </a:cubicBezTo>
                  <a:cubicBezTo>
                    <a:pt x="175" y="763"/>
                    <a:pt x="64" y="906"/>
                    <a:pt x="32" y="970"/>
                  </a:cubicBezTo>
                  <a:cubicBezTo>
                    <a:pt x="0" y="1018"/>
                    <a:pt x="32" y="1049"/>
                    <a:pt x="95" y="101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g1a48c135093_0_4"/>
            <p:cNvSpPr/>
            <p:nvPr/>
          </p:nvSpPr>
          <p:spPr>
            <a:xfrm>
              <a:off x="6702025" y="4845275"/>
              <a:ext cx="23875" cy="30225"/>
            </a:xfrm>
            <a:custGeom>
              <a:rect b="b" l="l" r="r" t="t"/>
              <a:pathLst>
                <a:path extrusionOk="0" h="1209" w="955">
                  <a:moveTo>
                    <a:pt x="144" y="1018"/>
                  </a:moveTo>
                  <a:cubicBezTo>
                    <a:pt x="0" y="1129"/>
                    <a:pt x="0" y="1177"/>
                    <a:pt x="64" y="1161"/>
                  </a:cubicBezTo>
                  <a:cubicBezTo>
                    <a:pt x="48" y="1209"/>
                    <a:pt x="80" y="1209"/>
                    <a:pt x="191" y="1066"/>
                  </a:cubicBezTo>
                  <a:lnTo>
                    <a:pt x="191" y="1066"/>
                  </a:lnTo>
                  <a:lnTo>
                    <a:pt x="223" y="1034"/>
                  </a:lnTo>
                  <a:lnTo>
                    <a:pt x="303" y="954"/>
                  </a:lnTo>
                  <a:lnTo>
                    <a:pt x="430" y="795"/>
                  </a:lnTo>
                  <a:lnTo>
                    <a:pt x="923" y="112"/>
                  </a:lnTo>
                  <a:cubicBezTo>
                    <a:pt x="954" y="64"/>
                    <a:pt x="891" y="0"/>
                    <a:pt x="843" y="48"/>
                  </a:cubicBezTo>
                  <a:lnTo>
                    <a:pt x="318" y="732"/>
                  </a:lnTo>
                  <a:lnTo>
                    <a:pt x="223" y="891"/>
                  </a:lnTo>
                  <a:lnTo>
                    <a:pt x="159" y="986"/>
                  </a:lnTo>
                  <a:lnTo>
                    <a:pt x="144" y="1018"/>
                  </a:ln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g1a48c135093_0_4"/>
            <p:cNvSpPr/>
            <p:nvPr/>
          </p:nvSpPr>
          <p:spPr>
            <a:xfrm>
              <a:off x="6700825" y="4842875"/>
              <a:ext cx="19500" cy="25475"/>
            </a:xfrm>
            <a:custGeom>
              <a:rect b="b" l="l" r="r" t="t"/>
              <a:pathLst>
                <a:path extrusionOk="0" h="1019" w="780">
                  <a:moveTo>
                    <a:pt x="64" y="923"/>
                  </a:moveTo>
                  <a:cubicBezTo>
                    <a:pt x="48" y="907"/>
                    <a:pt x="33" y="907"/>
                    <a:pt x="33" y="923"/>
                  </a:cubicBezTo>
                  <a:cubicBezTo>
                    <a:pt x="17" y="923"/>
                    <a:pt x="1" y="939"/>
                    <a:pt x="17" y="955"/>
                  </a:cubicBezTo>
                  <a:cubicBezTo>
                    <a:pt x="17" y="1019"/>
                    <a:pt x="64" y="1019"/>
                    <a:pt x="112" y="987"/>
                  </a:cubicBezTo>
                  <a:cubicBezTo>
                    <a:pt x="160" y="971"/>
                    <a:pt x="223" y="875"/>
                    <a:pt x="255" y="828"/>
                  </a:cubicBezTo>
                  <a:lnTo>
                    <a:pt x="748" y="96"/>
                  </a:lnTo>
                  <a:cubicBezTo>
                    <a:pt x="780" y="80"/>
                    <a:pt x="780" y="33"/>
                    <a:pt x="748" y="17"/>
                  </a:cubicBezTo>
                  <a:cubicBezTo>
                    <a:pt x="732" y="1"/>
                    <a:pt x="700" y="1"/>
                    <a:pt x="669" y="17"/>
                  </a:cubicBezTo>
                  <a:cubicBezTo>
                    <a:pt x="573" y="96"/>
                    <a:pt x="494" y="192"/>
                    <a:pt x="414" y="287"/>
                  </a:cubicBezTo>
                  <a:cubicBezTo>
                    <a:pt x="303" y="430"/>
                    <a:pt x="207" y="589"/>
                    <a:pt x="128" y="748"/>
                  </a:cubicBezTo>
                  <a:cubicBezTo>
                    <a:pt x="112" y="780"/>
                    <a:pt x="112" y="891"/>
                    <a:pt x="64" y="875"/>
                  </a:cubicBezTo>
                  <a:cubicBezTo>
                    <a:pt x="17" y="860"/>
                    <a:pt x="48" y="891"/>
                    <a:pt x="64" y="923"/>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1a48c135093_0_4"/>
            <p:cNvSpPr/>
            <p:nvPr/>
          </p:nvSpPr>
          <p:spPr>
            <a:xfrm>
              <a:off x="6698450" y="4837725"/>
              <a:ext cx="18700" cy="24650"/>
            </a:xfrm>
            <a:custGeom>
              <a:rect b="b" l="l" r="r" t="t"/>
              <a:pathLst>
                <a:path extrusionOk="0" h="986" w="748">
                  <a:moveTo>
                    <a:pt x="128" y="922"/>
                  </a:moveTo>
                  <a:cubicBezTo>
                    <a:pt x="175" y="875"/>
                    <a:pt x="223" y="827"/>
                    <a:pt x="271" y="779"/>
                  </a:cubicBezTo>
                  <a:cubicBezTo>
                    <a:pt x="350" y="668"/>
                    <a:pt x="446" y="573"/>
                    <a:pt x="525" y="461"/>
                  </a:cubicBezTo>
                  <a:cubicBezTo>
                    <a:pt x="605" y="350"/>
                    <a:pt x="668" y="223"/>
                    <a:pt x="732" y="96"/>
                  </a:cubicBezTo>
                  <a:cubicBezTo>
                    <a:pt x="748" y="64"/>
                    <a:pt x="732" y="32"/>
                    <a:pt x="700" y="16"/>
                  </a:cubicBezTo>
                  <a:cubicBezTo>
                    <a:pt x="684" y="0"/>
                    <a:pt x="636" y="0"/>
                    <a:pt x="620" y="32"/>
                  </a:cubicBezTo>
                  <a:cubicBezTo>
                    <a:pt x="509" y="191"/>
                    <a:pt x="366" y="302"/>
                    <a:pt x="255" y="445"/>
                  </a:cubicBezTo>
                  <a:cubicBezTo>
                    <a:pt x="191" y="509"/>
                    <a:pt x="159" y="573"/>
                    <a:pt x="112" y="652"/>
                  </a:cubicBezTo>
                  <a:cubicBezTo>
                    <a:pt x="64" y="716"/>
                    <a:pt x="32" y="795"/>
                    <a:pt x="16" y="875"/>
                  </a:cubicBezTo>
                  <a:cubicBezTo>
                    <a:pt x="0" y="907"/>
                    <a:pt x="0" y="922"/>
                    <a:pt x="16" y="954"/>
                  </a:cubicBezTo>
                  <a:cubicBezTo>
                    <a:pt x="16" y="970"/>
                    <a:pt x="32" y="986"/>
                    <a:pt x="48" y="986"/>
                  </a:cubicBezTo>
                  <a:cubicBezTo>
                    <a:pt x="80" y="986"/>
                    <a:pt x="80" y="986"/>
                    <a:pt x="112" y="954"/>
                  </a:cubicBezTo>
                  <a:cubicBezTo>
                    <a:pt x="128" y="954"/>
                    <a:pt x="128" y="938"/>
                    <a:pt x="128" y="92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g1a48c135093_0_4"/>
            <p:cNvSpPr/>
            <p:nvPr/>
          </p:nvSpPr>
          <p:spPr>
            <a:xfrm>
              <a:off x="6696075" y="4832150"/>
              <a:ext cx="17900" cy="25875"/>
            </a:xfrm>
            <a:custGeom>
              <a:rect b="b" l="l" r="r" t="t"/>
              <a:pathLst>
                <a:path extrusionOk="0" h="1035" w="716">
                  <a:moveTo>
                    <a:pt x="48" y="971"/>
                  </a:moveTo>
                  <a:lnTo>
                    <a:pt x="223" y="780"/>
                  </a:lnTo>
                  <a:lnTo>
                    <a:pt x="668" y="96"/>
                  </a:lnTo>
                  <a:cubicBezTo>
                    <a:pt x="715" y="48"/>
                    <a:pt x="636" y="1"/>
                    <a:pt x="604" y="32"/>
                  </a:cubicBezTo>
                  <a:cubicBezTo>
                    <a:pt x="509" y="144"/>
                    <a:pt x="413" y="239"/>
                    <a:pt x="318" y="350"/>
                  </a:cubicBezTo>
                  <a:cubicBezTo>
                    <a:pt x="238" y="462"/>
                    <a:pt x="159" y="589"/>
                    <a:pt x="95" y="716"/>
                  </a:cubicBezTo>
                  <a:cubicBezTo>
                    <a:pt x="64" y="796"/>
                    <a:pt x="32" y="875"/>
                    <a:pt x="0" y="955"/>
                  </a:cubicBezTo>
                  <a:cubicBezTo>
                    <a:pt x="0" y="986"/>
                    <a:pt x="0" y="1018"/>
                    <a:pt x="16" y="1018"/>
                  </a:cubicBezTo>
                  <a:cubicBezTo>
                    <a:pt x="32" y="1034"/>
                    <a:pt x="48" y="1034"/>
                    <a:pt x="64" y="1018"/>
                  </a:cubicBezTo>
                  <a:cubicBezTo>
                    <a:pt x="79" y="1002"/>
                    <a:pt x="79" y="971"/>
                    <a:pt x="48" y="97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g1a48c135093_0_4"/>
            <p:cNvSpPr/>
            <p:nvPr/>
          </p:nvSpPr>
          <p:spPr>
            <a:xfrm>
              <a:off x="6691700" y="4830950"/>
              <a:ext cx="16700" cy="23100"/>
            </a:xfrm>
            <a:custGeom>
              <a:rect b="b" l="l" r="r" t="t"/>
              <a:pathLst>
                <a:path extrusionOk="0" h="924" w="668">
                  <a:moveTo>
                    <a:pt x="64" y="923"/>
                  </a:moveTo>
                  <a:lnTo>
                    <a:pt x="254" y="637"/>
                  </a:lnTo>
                  <a:lnTo>
                    <a:pt x="652" y="49"/>
                  </a:lnTo>
                  <a:cubicBezTo>
                    <a:pt x="668" y="49"/>
                    <a:pt x="668" y="17"/>
                    <a:pt x="652" y="17"/>
                  </a:cubicBezTo>
                  <a:cubicBezTo>
                    <a:pt x="636" y="1"/>
                    <a:pt x="620" y="1"/>
                    <a:pt x="604" y="17"/>
                  </a:cubicBezTo>
                  <a:lnTo>
                    <a:pt x="207" y="589"/>
                  </a:lnTo>
                  <a:lnTo>
                    <a:pt x="16" y="891"/>
                  </a:lnTo>
                  <a:cubicBezTo>
                    <a:pt x="0" y="907"/>
                    <a:pt x="16" y="923"/>
                    <a:pt x="32" y="923"/>
                  </a:cubicBezTo>
                  <a:cubicBezTo>
                    <a:pt x="48" y="923"/>
                    <a:pt x="48" y="923"/>
                    <a:pt x="64" y="923"/>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g1a48c135093_0_4"/>
            <p:cNvSpPr/>
            <p:nvPr/>
          </p:nvSpPr>
          <p:spPr>
            <a:xfrm>
              <a:off x="6686925" y="4822625"/>
              <a:ext cx="19100" cy="25450"/>
            </a:xfrm>
            <a:custGeom>
              <a:rect b="b" l="l" r="r" t="t"/>
              <a:pathLst>
                <a:path extrusionOk="0" h="1018" w="764">
                  <a:moveTo>
                    <a:pt x="32" y="938"/>
                  </a:moveTo>
                  <a:lnTo>
                    <a:pt x="32" y="938"/>
                  </a:lnTo>
                  <a:cubicBezTo>
                    <a:pt x="16" y="938"/>
                    <a:pt x="0" y="954"/>
                    <a:pt x="0" y="970"/>
                  </a:cubicBezTo>
                  <a:cubicBezTo>
                    <a:pt x="0" y="1002"/>
                    <a:pt x="16" y="1018"/>
                    <a:pt x="48" y="1018"/>
                  </a:cubicBezTo>
                  <a:cubicBezTo>
                    <a:pt x="80" y="1002"/>
                    <a:pt x="96" y="1002"/>
                    <a:pt x="112" y="986"/>
                  </a:cubicBezTo>
                  <a:lnTo>
                    <a:pt x="366" y="716"/>
                  </a:lnTo>
                  <a:lnTo>
                    <a:pt x="748" y="96"/>
                  </a:lnTo>
                  <a:cubicBezTo>
                    <a:pt x="763" y="64"/>
                    <a:pt x="748" y="32"/>
                    <a:pt x="716" y="16"/>
                  </a:cubicBezTo>
                  <a:cubicBezTo>
                    <a:pt x="684" y="0"/>
                    <a:pt x="652" y="16"/>
                    <a:pt x="636" y="48"/>
                  </a:cubicBezTo>
                  <a:lnTo>
                    <a:pt x="239" y="636"/>
                  </a:lnTo>
                  <a:lnTo>
                    <a:pt x="64" y="922"/>
                  </a:lnTo>
                  <a:cubicBezTo>
                    <a:pt x="48" y="938"/>
                    <a:pt x="48" y="938"/>
                    <a:pt x="32" y="93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g1a48c135093_0_4"/>
            <p:cNvSpPr/>
            <p:nvPr/>
          </p:nvSpPr>
          <p:spPr>
            <a:xfrm>
              <a:off x="6683350" y="4819825"/>
              <a:ext cx="17900" cy="23075"/>
            </a:xfrm>
            <a:custGeom>
              <a:rect b="b" l="l" r="r" t="t"/>
              <a:pathLst>
                <a:path extrusionOk="0" h="923" w="716">
                  <a:moveTo>
                    <a:pt x="80" y="891"/>
                  </a:moveTo>
                  <a:lnTo>
                    <a:pt x="350" y="541"/>
                  </a:lnTo>
                  <a:lnTo>
                    <a:pt x="700" y="64"/>
                  </a:lnTo>
                  <a:cubicBezTo>
                    <a:pt x="716" y="49"/>
                    <a:pt x="716" y="17"/>
                    <a:pt x="700" y="17"/>
                  </a:cubicBezTo>
                  <a:cubicBezTo>
                    <a:pt x="700" y="1"/>
                    <a:pt x="668" y="1"/>
                    <a:pt x="652" y="17"/>
                  </a:cubicBezTo>
                  <a:lnTo>
                    <a:pt x="302" y="494"/>
                  </a:lnTo>
                  <a:lnTo>
                    <a:pt x="32" y="843"/>
                  </a:lnTo>
                  <a:cubicBezTo>
                    <a:pt x="0" y="875"/>
                    <a:pt x="48" y="923"/>
                    <a:pt x="80" y="89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g1a48c135093_0_4"/>
            <p:cNvSpPr/>
            <p:nvPr/>
          </p:nvSpPr>
          <p:spPr>
            <a:xfrm>
              <a:off x="6682150" y="4814275"/>
              <a:ext cx="18300" cy="24275"/>
            </a:xfrm>
            <a:custGeom>
              <a:rect b="b" l="l" r="r" t="t"/>
              <a:pathLst>
                <a:path extrusionOk="0" h="971" w="732">
                  <a:moveTo>
                    <a:pt x="64" y="954"/>
                  </a:moveTo>
                  <a:lnTo>
                    <a:pt x="382" y="525"/>
                  </a:lnTo>
                  <a:lnTo>
                    <a:pt x="700" y="64"/>
                  </a:lnTo>
                  <a:cubicBezTo>
                    <a:pt x="732" y="32"/>
                    <a:pt x="668" y="0"/>
                    <a:pt x="652" y="32"/>
                  </a:cubicBezTo>
                  <a:lnTo>
                    <a:pt x="287" y="445"/>
                  </a:lnTo>
                  <a:lnTo>
                    <a:pt x="16" y="906"/>
                  </a:lnTo>
                  <a:cubicBezTo>
                    <a:pt x="1" y="922"/>
                    <a:pt x="1" y="938"/>
                    <a:pt x="16" y="954"/>
                  </a:cubicBezTo>
                  <a:cubicBezTo>
                    <a:pt x="32" y="970"/>
                    <a:pt x="48" y="970"/>
                    <a:pt x="64" y="954"/>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g1a48c135093_0_4"/>
            <p:cNvSpPr/>
            <p:nvPr/>
          </p:nvSpPr>
          <p:spPr>
            <a:xfrm>
              <a:off x="6679775" y="4810700"/>
              <a:ext cx="19100" cy="23875"/>
            </a:xfrm>
            <a:custGeom>
              <a:rect b="b" l="l" r="r" t="t"/>
              <a:pathLst>
                <a:path extrusionOk="0" h="955" w="764">
                  <a:moveTo>
                    <a:pt x="64" y="938"/>
                  </a:moveTo>
                  <a:lnTo>
                    <a:pt x="414" y="461"/>
                  </a:lnTo>
                  <a:lnTo>
                    <a:pt x="747" y="48"/>
                  </a:lnTo>
                  <a:cubicBezTo>
                    <a:pt x="763" y="32"/>
                    <a:pt x="763" y="16"/>
                    <a:pt x="747" y="0"/>
                  </a:cubicBezTo>
                  <a:cubicBezTo>
                    <a:pt x="731" y="0"/>
                    <a:pt x="716" y="0"/>
                    <a:pt x="700" y="0"/>
                  </a:cubicBezTo>
                  <a:lnTo>
                    <a:pt x="366" y="414"/>
                  </a:lnTo>
                  <a:lnTo>
                    <a:pt x="16" y="890"/>
                  </a:lnTo>
                  <a:cubicBezTo>
                    <a:pt x="0" y="906"/>
                    <a:pt x="48" y="954"/>
                    <a:pt x="64" y="922"/>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1a48c135093_0_4"/>
            <p:cNvSpPr/>
            <p:nvPr/>
          </p:nvSpPr>
          <p:spPr>
            <a:xfrm>
              <a:off x="6677775" y="4805525"/>
              <a:ext cx="19900" cy="23875"/>
            </a:xfrm>
            <a:custGeom>
              <a:rect b="b" l="l" r="r" t="t"/>
              <a:pathLst>
                <a:path extrusionOk="0" h="955" w="796">
                  <a:moveTo>
                    <a:pt x="48" y="954"/>
                  </a:moveTo>
                  <a:lnTo>
                    <a:pt x="414" y="573"/>
                  </a:lnTo>
                  <a:lnTo>
                    <a:pt x="748" y="96"/>
                  </a:lnTo>
                  <a:cubicBezTo>
                    <a:pt x="796" y="48"/>
                    <a:pt x="716" y="0"/>
                    <a:pt x="684" y="48"/>
                  </a:cubicBezTo>
                  <a:lnTo>
                    <a:pt x="303" y="477"/>
                  </a:lnTo>
                  <a:lnTo>
                    <a:pt x="17" y="907"/>
                  </a:lnTo>
                  <a:cubicBezTo>
                    <a:pt x="1" y="907"/>
                    <a:pt x="1" y="938"/>
                    <a:pt x="17" y="938"/>
                  </a:cubicBezTo>
                  <a:cubicBezTo>
                    <a:pt x="17" y="954"/>
                    <a:pt x="32" y="954"/>
                    <a:pt x="48" y="954"/>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1a48c135093_0_4"/>
            <p:cNvSpPr/>
            <p:nvPr/>
          </p:nvSpPr>
          <p:spPr>
            <a:xfrm>
              <a:off x="6675800" y="4801550"/>
              <a:ext cx="19100" cy="25850"/>
            </a:xfrm>
            <a:custGeom>
              <a:rect b="b" l="l" r="r" t="t"/>
              <a:pathLst>
                <a:path extrusionOk="0" h="1034" w="764">
                  <a:moveTo>
                    <a:pt x="0" y="986"/>
                  </a:moveTo>
                  <a:lnTo>
                    <a:pt x="0" y="986"/>
                  </a:lnTo>
                  <a:lnTo>
                    <a:pt x="0" y="986"/>
                  </a:lnTo>
                  <a:lnTo>
                    <a:pt x="0" y="986"/>
                  </a:lnTo>
                  <a:cubicBezTo>
                    <a:pt x="0" y="986"/>
                    <a:pt x="0" y="986"/>
                    <a:pt x="0" y="986"/>
                  </a:cubicBezTo>
                  <a:cubicBezTo>
                    <a:pt x="0" y="970"/>
                    <a:pt x="16" y="1034"/>
                    <a:pt x="16" y="1034"/>
                  </a:cubicBezTo>
                  <a:cubicBezTo>
                    <a:pt x="32" y="1034"/>
                    <a:pt x="48" y="1034"/>
                    <a:pt x="48" y="1018"/>
                  </a:cubicBezTo>
                  <a:lnTo>
                    <a:pt x="48" y="1018"/>
                  </a:lnTo>
                  <a:lnTo>
                    <a:pt x="48" y="1018"/>
                  </a:lnTo>
                  <a:lnTo>
                    <a:pt x="48" y="1002"/>
                  </a:lnTo>
                  <a:lnTo>
                    <a:pt x="48" y="1002"/>
                  </a:lnTo>
                  <a:lnTo>
                    <a:pt x="48" y="1002"/>
                  </a:lnTo>
                  <a:lnTo>
                    <a:pt x="48" y="1002"/>
                  </a:lnTo>
                  <a:lnTo>
                    <a:pt x="48" y="1002"/>
                  </a:lnTo>
                  <a:lnTo>
                    <a:pt x="48" y="1002"/>
                  </a:lnTo>
                  <a:lnTo>
                    <a:pt x="48" y="1002"/>
                  </a:lnTo>
                  <a:cubicBezTo>
                    <a:pt x="48" y="986"/>
                    <a:pt x="80" y="970"/>
                    <a:pt x="96" y="954"/>
                  </a:cubicBezTo>
                  <a:lnTo>
                    <a:pt x="143" y="891"/>
                  </a:lnTo>
                  <a:lnTo>
                    <a:pt x="318" y="668"/>
                  </a:lnTo>
                  <a:lnTo>
                    <a:pt x="747" y="64"/>
                  </a:lnTo>
                  <a:cubicBezTo>
                    <a:pt x="763" y="64"/>
                    <a:pt x="763" y="32"/>
                    <a:pt x="747" y="16"/>
                  </a:cubicBezTo>
                  <a:cubicBezTo>
                    <a:pt x="732" y="0"/>
                    <a:pt x="716" y="0"/>
                    <a:pt x="700" y="16"/>
                  </a:cubicBezTo>
                  <a:lnTo>
                    <a:pt x="207" y="589"/>
                  </a:lnTo>
                  <a:lnTo>
                    <a:pt x="64" y="827"/>
                  </a:lnTo>
                  <a:lnTo>
                    <a:pt x="16" y="907"/>
                  </a:lnTo>
                  <a:cubicBezTo>
                    <a:pt x="16" y="907"/>
                    <a:pt x="0" y="970"/>
                    <a:pt x="0" y="98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1a48c135093_0_4"/>
            <p:cNvSpPr/>
            <p:nvPr/>
          </p:nvSpPr>
          <p:spPr>
            <a:xfrm>
              <a:off x="6672225" y="4799950"/>
              <a:ext cx="20675" cy="24275"/>
            </a:xfrm>
            <a:custGeom>
              <a:rect b="b" l="l" r="r" t="t"/>
              <a:pathLst>
                <a:path extrusionOk="0" h="971" w="827">
                  <a:moveTo>
                    <a:pt x="64" y="971"/>
                  </a:moveTo>
                  <a:lnTo>
                    <a:pt x="318" y="685"/>
                  </a:lnTo>
                  <a:lnTo>
                    <a:pt x="795" y="112"/>
                  </a:lnTo>
                  <a:cubicBezTo>
                    <a:pt x="827" y="64"/>
                    <a:pt x="779" y="1"/>
                    <a:pt x="731" y="49"/>
                  </a:cubicBezTo>
                  <a:lnTo>
                    <a:pt x="207" y="589"/>
                  </a:lnTo>
                  <a:lnTo>
                    <a:pt x="16" y="907"/>
                  </a:lnTo>
                  <a:cubicBezTo>
                    <a:pt x="0" y="923"/>
                    <a:pt x="0" y="939"/>
                    <a:pt x="16" y="955"/>
                  </a:cubicBezTo>
                  <a:cubicBezTo>
                    <a:pt x="32" y="971"/>
                    <a:pt x="48" y="971"/>
                    <a:pt x="64" y="97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1a48c135093_0_4"/>
            <p:cNvSpPr/>
            <p:nvPr/>
          </p:nvSpPr>
          <p:spPr>
            <a:xfrm>
              <a:off x="6669025" y="4799950"/>
              <a:ext cx="17925" cy="23075"/>
            </a:xfrm>
            <a:custGeom>
              <a:rect b="b" l="l" r="r" t="t"/>
              <a:pathLst>
                <a:path extrusionOk="0" h="923" w="717">
                  <a:moveTo>
                    <a:pt x="49" y="907"/>
                  </a:moveTo>
                  <a:lnTo>
                    <a:pt x="255" y="589"/>
                  </a:lnTo>
                  <a:lnTo>
                    <a:pt x="700" y="64"/>
                  </a:lnTo>
                  <a:cubicBezTo>
                    <a:pt x="716" y="49"/>
                    <a:pt x="716" y="17"/>
                    <a:pt x="700" y="1"/>
                  </a:cubicBezTo>
                  <a:cubicBezTo>
                    <a:pt x="685" y="1"/>
                    <a:pt x="669" y="1"/>
                    <a:pt x="653" y="1"/>
                  </a:cubicBezTo>
                  <a:cubicBezTo>
                    <a:pt x="573" y="64"/>
                    <a:pt x="510" y="128"/>
                    <a:pt x="446" y="208"/>
                  </a:cubicBezTo>
                  <a:cubicBezTo>
                    <a:pt x="351" y="303"/>
                    <a:pt x="271" y="430"/>
                    <a:pt x="192" y="541"/>
                  </a:cubicBezTo>
                  <a:lnTo>
                    <a:pt x="17" y="875"/>
                  </a:lnTo>
                  <a:cubicBezTo>
                    <a:pt x="1" y="875"/>
                    <a:pt x="1" y="891"/>
                    <a:pt x="17" y="907"/>
                  </a:cubicBezTo>
                  <a:cubicBezTo>
                    <a:pt x="33" y="923"/>
                    <a:pt x="49" y="907"/>
                    <a:pt x="49" y="907"/>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1a48c135093_0_4"/>
            <p:cNvSpPr/>
            <p:nvPr/>
          </p:nvSpPr>
          <p:spPr>
            <a:xfrm>
              <a:off x="6664275" y="4799550"/>
              <a:ext cx="19900" cy="22300"/>
            </a:xfrm>
            <a:custGeom>
              <a:rect b="b" l="l" r="r" t="t"/>
              <a:pathLst>
                <a:path extrusionOk="0" h="892" w="796">
                  <a:moveTo>
                    <a:pt x="48" y="875"/>
                  </a:moveTo>
                  <a:cubicBezTo>
                    <a:pt x="127" y="828"/>
                    <a:pt x="207" y="780"/>
                    <a:pt x="270" y="701"/>
                  </a:cubicBezTo>
                  <a:cubicBezTo>
                    <a:pt x="350" y="605"/>
                    <a:pt x="429" y="478"/>
                    <a:pt x="493" y="383"/>
                  </a:cubicBezTo>
                  <a:lnTo>
                    <a:pt x="795" y="65"/>
                  </a:lnTo>
                  <a:cubicBezTo>
                    <a:pt x="795" y="33"/>
                    <a:pt x="795" y="17"/>
                    <a:pt x="779" y="1"/>
                  </a:cubicBezTo>
                  <a:cubicBezTo>
                    <a:pt x="763" y="1"/>
                    <a:pt x="731" y="1"/>
                    <a:pt x="731" y="33"/>
                  </a:cubicBezTo>
                  <a:lnTo>
                    <a:pt x="429" y="319"/>
                  </a:lnTo>
                  <a:lnTo>
                    <a:pt x="16" y="828"/>
                  </a:lnTo>
                  <a:cubicBezTo>
                    <a:pt x="0" y="828"/>
                    <a:pt x="0" y="860"/>
                    <a:pt x="0" y="875"/>
                  </a:cubicBezTo>
                  <a:cubicBezTo>
                    <a:pt x="16" y="891"/>
                    <a:pt x="32" y="891"/>
                    <a:pt x="48" y="875"/>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1a48c135093_0_4"/>
            <p:cNvSpPr/>
            <p:nvPr/>
          </p:nvSpPr>
          <p:spPr>
            <a:xfrm>
              <a:off x="6665050" y="4799175"/>
              <a:ext cx="14350" cy="16700"/>
            </a:xfrm>
            <a:custGeom>
              <a:rect b="b" l="l" r="r" t="t"/>
              <a:pathLst>
                <a:path extrusionOk="0" h="668" w="574">
                  <a:moveTo>
                    <a:pt x="64" y="668"/>
                  </a:moveTo>
                  <a:lnTo>
                    <a:pt x="287" y="413"/>
                  </a:lnTo>
                  <a:cubicBezTo>
                    <a:pt x="335" y="366"/>
                    <a:pt x="398" y="318"/>
                    <a:pt x="462" y="254"/>
                  </a:cubicBezTo>
                  <a:cubicBezTo>
                    <a:pt x="510" y="207"/>
                    <a:pt x="541" y="159"/>
                    <a:pt x="557" y="95"/>
                  </a:cubicBezTo>
                  <a:cubicBezTo>
                    <a:pt x="573" y="64"/>
                    <a:pt x="557" y="32"/>
                    <a:pt x="526" y="16"/>
                  </a:cubicBezTo>
                  <a:cubicBezTo>
                    <a:pt x="494" y="0"/>
                    <a:pt x="462" y="16"/>
                    <a:pt x="446" y="48"/>
                  </a:cubicBezTo>
                  <a:lnTo>
                    <a:pt x="192" y="350"/>
                  </a:lnTo>
                  <a:lnTo>
                    <a:pt x="33" y="604"/>
                  </a:lnTo>
                  <a:cubicBezTo>
                    <a:pt x="17" y="620"/>
                    <a:pt x="1" y="636"/>
                    <a:pt x="17" y="652"/>
                  </a:cubicBezTo>
                  <a:cubicBezTo>
                    <a:pt x="17" y="668"/>
                    <a:pt x="49" y="668"/>
                    <a:pt x="64" y="668"/>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1a48c135093_0_4"/>
            <p:cNvSpPr/>
            <p:nvPr/>
          </p:nvSpPr>
          <p:spPr>
            <a:xfrm>
              <a:off x="6663075" y="4799175"/>
              <a:ext cx="14325" cy="14325"/>
            </a:xfrm>
            <a:custGeom>
              <a:rect b="b" l="l" r="r" t="t"/>
              <a:pathLst>
                <a:path extrusionOk="0" h="573" w="573">
                  <a:moveTo>
                    <a:pt x="64" y="557"/>
                  </a:moveTo>
                  <a:lnTo>
                    <a:pt x="541" y="111"/>
                  </a:lnTo>
                  <a:cubicBezTo>
                    <a:pt x="557" y="95"/>
                    <a:pt x="573" y="64"/>
                    <a:pt x="557" y="32"/>
                  </a:cubicBezTo>
                  <a:cubicBezTo>
                    <a:pt x="541" y="0"/>
                    <a:pt x="509" y="0"/>
                    <a:pt x="477" y="16"/>
                  </a:cubicBezTo>
                  <a:cubicBezTo>
                    <a:pt x="446" y="16"/>
                    <a:pt x="430" y="32"/>
                    <a:pt x="398" y="48"/>
                  </a:cubicBezTo>
                  <a:cubicBezTo>
                    <a:pt x="239" y="143"/>
                    <a:pt x="159" y="366"/>
                    <a:pt x="0" y="509"/>
                  </a:cubicBezTo>
                  <a:cubicBezTo>
                    <a:pt x="0" y="525"/>
                    <a:pt x="0" y="541"/>
                    <a:pt x="0" y="557"/>
                  </a:cubicBezTo>
                  <a:cubicBezTo>
                    <a:pt x="16" y="572"/>
                    <a:pt x="48" y="572"/>
                    <a:pt x="64" y="557"/>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1a48c135093_0_4"/>
            <p:cNvSpPr/>
            <p:nvPr/>
          </p:nvSpPr>
          <p:spPr>
            <a:xfrm>
              <a:off x="6660675" y="4799175"/>
              <a:ext cx="11575" cy="11550"/>
            </a:xfrm>
            <a:custGeom>
              <a:rect b="b" l="l" r="r" t="t"/>
              <a:pathLst>
                <a:path extrusionOk="0" h="462" w="463">
                  <a:moveTo>
                    <a:pt x="112" y="445"/>
                  </a:moveTo>
                  <a:cubicBezTo>
                    <a:pt x="160" y="366"/>
                    <a:pt x="224" y="286"/>
                    <a:pt x="303" y="223"/>
                  </a:cubicBezTo>
                  <a:cubicBezTo>
                    <a:pt x="335" y="191"/>
                    <a:pt x="367" y="175"/>
                    <a:pt x="414" y="159"/>
                  </a:cubicBezTo>
                  <a:cubicBezTo>
                    <a:pt x="462" y="80"/>
                    <a:pt x="383" y="0"/>
                    <a:pt x="303" y="48"/>
                  </a:cubicBezTo>
                  <a:lnTo>
                    <a:pt x="17" y="366"/>
                  </a:lnTo>
                  <a:cubicBezTo>
                    <a:pt x="1" y="382"/>
                    <a:pt x="1" y="429"/>
                    <a:pt x="17" y="445"/>
                  </a:cubicBezTo>
                  <a:cubicBezTo>
                    <a:pt x="49" y="461"/>
                    <a:pt x="80" y="461"/>
                    <a:pt x="112" y="445"/>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834" name="Google Shape;834;g1a48c135093_0_4"/>
          <p:cNvGraphicFramePr/>
          <p:nvPr/>
        </p:nvGraphicFramePr>
        <p:xfrm>
          <a:off x="1570863" y="1778625"/>
          <a:ext cx="3000000" cy="3000000"/>
        </p:xfrm>
        <a:graphic>
          <a:graphicData uri="http://schemas.openxmlformats.org/drawingml/2006/table">
            <a:tbl>
              <a:tblPr>
                <a:noFill/>
                <a:tableStyleId>{5419521E-8928-4328-AA96-84FEB3D5CAEA}</a:tableStyleId>
              </a:tblPr>
              <a:tblGrid>
                <a:gridCol w="1097825"/>
                <a:gridCol w="711925"/>
                <a:gridCol w="734250"/>
                <a:gridCol w="661100"/>
                <a:gridCol w="661100"/>
                <a:gridCol w="722050"/>
                <a:gridCol w="734250"/>
                <a:gridCol w="697675"/>
              </a:tblGrid>
              <a:tr h="3810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Angle (in Degrees)</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0°</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30°</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37</a:t>
                      </a:r>
                      <a:r>
                        <a:rPr lang="en">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45°</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53</a:t>
                      </a:r>
                      <a:r>
                        <a:rPr lang="en">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60°</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90°</a:t>
                      </a:r>
                      <a:endParaRPr>
                        <a:solidFill>
                          <a:schemeClr val="lt1"/>
                        </a:solidFill>
                        <a:latin typeface="Nunito"/>
                        <a:ea typeface="Nunito"/>
                        <a:cs typeface="Nunito"/>
                        <a:sym typeface="Nunito"/>
                      </a:endParaRPr>
                    </a:p>
                  </a:txBody>
                  <a:tcPr marT="91425" marB="91425" marR="91425" marL="91425" anchor="ctr"/>
                </a:tc>
              </a:tr>
              <a:tr h="3810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sin</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0</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1/2</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3/5</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1/√2</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4/5</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√3/2</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1</a:t>
                      </a:r>
                      <a:endParaRPr>
                        <a:solidFill>
                          <a:schemeClr val="lt1"/>
                        </a:solidFill>
                        <a:latin typeface="Nunito"/>
                        <a:ea typeface="Nunito"/>
                        <a:cs typeface="Nunito"/>
                        <a:sym typeface="Nunito"/>
                      </a:endParaRPr>
                    </a:p>
                  </a:txBody>
                  <a:tcPr marT="91425" marB="91425" marR="91425" marL="91425" anchor="ctr"/>
                </a:tc>
              </a:tr>
              <a:tr h="3810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cos</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1</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√3/2</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4/5</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1/√2</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3/5</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1/2</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0</a:t>
                      </a:r>
                      <a:endParaRPr>
                        <a:solidFill>
                          <a:schemeClr val="lt1"/>
                        </a:solidFill>
                        <a:latin typeface="Nunito"/>
                        <a:ea typeface="Nunito"/>
                        <a:cs typeface="Nunito"/>
                        <a:sym typeface="Nunito"/>
                      </a:endParaRPr>
                    </a:p>
                  </a:txBody>
                  <a:tcPr marT="91425" marB="91425" marR="91425" marL="91425" anchor="ctr"/>
                </a:tc>
              </a:tr>
              <a:tr h="381000">
                <a:tc>
                  <a:txBody>
                    <a:bodyPr/>
                    <a:lstStyle/>
                    <a:p>
                      <a:pPr indent="0" lvl="0" marL="0" rtl="0" algn="l">
                        <a:spcBef>
                          <a:spcPts val="0"/>
                        </a:spcBef>
                        <a:spcAft>
                          <a:spcPts val="0"/>
                        </a:spcAft>
                        <a:buNone/>
                      </a:pPr>
                      <a:r>
                        <a:rPr lang="en">
                          <a:solidFill>
                            <a:schemeClr val="lt1"/>
                          </a:solidFill>
                          <a:latin typeface="Nunito"/>
                          <a:ea typeface="Nunito"/>
                          <a:cs typeface="Nunito"/>
                          <a:sym typeface="Nunito"/>
                        </a:rPr>
                        <a:t>tan</a:t>
                      </a:r>
                      <a:endParaRPr>
                        <a:solidFill>
                          <a:schemeClr val="lt1"/>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0</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√3/3</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3/4</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1</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4/3</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√3</a:t>
                      </a:r>
                      <a:endParaRPr>
                        <a:solidFill>
                          <a:schemeClr val="lt1"/>
                        </a:solidFill>
                        <a:latin typeface="Nunito"/>
                        <a:ea typeface="Nunito"/>
                        <a:cs typeface="Nunito"/>
                        <a:sym typeface="Nunito"/>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g1a48c135093_0_201"/>
          <p:cNvSpPr/>
          <p:nvPr/>
        </p:nvSpPr>
        <p:spPr>
          <a:xfrm>
            <a:off x="3615751" y="1137225"/>
            <a:ext cx="1912500" cy="867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1a48c135093_0_201"/>
          <p:cNvSpPr txBox="1"/>
          <p:nvPr>
            <p:ph type="title"/>
          </p:nvPr>
        </p:nvSpPr>
        <p:spPr>
          <a:xfrm>
            <a:off x="2220413" y="2252650"/>
            <a:ext cx="4703100" cy="210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A</a:t>
            </a:r>
            <a:r>
              <a:rPr lang="en"/>
              <a:t>ngle Relationships in Quadrilaterals Trigonometry</a:t>
            </a:r>
            <a:endParaRPr/>
          </a:p>
        </p:txBody>
      </p:sp>
      <p:sp>
        <p:nvSpPr>
          <p:cNvPr id="841" name="Google Shape;841;g1a48c135093_0_201"/>
          <p:cNvSpPr txBox="1"/>
          <p:nvPr>
            <p:ph idx="2" type="title"/>
          </p:nvPr>
        </p:nvSpPr>
        <p:spPr>
          <a:xfrm>
            <a:off x="3889263" y="1280925"/>
            <a:ext cx="1365600" cy="57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
        <p:nvSpPr>
          <p:cNvPr id="842" name="Google Shape;842;g1a48c135093_0_201"/>
          <p:cNvSpPr/>
          <p:nvPr/>
        </p:nvSpPr>
        <p:spPr>
          <a:xfrm rot="5400000">
            <a:off x="416950" y="833050"/>
            <a:ext cx="1940400" cy="13443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3" name="Google Shape;843;g1a48c135093_0_201"/>
          <p:cNvGrpSpPr/>
          <p:nvPr/>
        </p:nvGrpSpPr>
        <p:grpSpPr>
          <a:xfrm rot="-900042">
            <a:off x="794192" y="3900086"/>
            <a:ext cx="415772" cy="665944"/>
            <a:chOff x="7559525" y="1878350"/>
            <a:chExt cx="375225" cy="601000"/>
          </a:xfrm>
        </p:grpSpPr>
        <p:sp>
          <p:nvSpPr>
            <p:cNvPr id="844" name="Google Shape;844;g1a48c135093_0_201"/>
            <p:cNvSpPr/>
            <p:nvPr/>
          </p:nvSpPr>
          <p:spPr>
            <a:xfrm>
              <a:off x="7559525" y="1878350"/>
              <a:ext cx="181275" cy="601000"/>
            </a:xfrm>
            <a:custGeom>
              <a:rect b="b" l="l" r="r" t="t"/>
              <a:pathLst>
                <a:path extrusionOk="0" fill="none" h="24040" w="7251">
                  <a:moveTo>
                    <a:pt x="0" y="21368"/>
                  </a:moveTo>
                  <a:lnTo>
                    <a:pt x="7250" y="0"/>
                  </a:lnTo>
                  <a:lnTo>
                    <a:pt x="6360" y="24040"/>
                  </a:ln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g1a48c135093_0_201"/>
            <p:cNvSpPr/>
            <p:nvPr/>
          </p:nvSpPr>
          <p:spPr>
            <a:xfrm>
              <a:off x="7718500" y="1878350"/>
              <a:ext cx="216250" cy="601000"/>
            </a:xfrm>
            <a:custGeom>
              <a:rect b="b" l="l" r="r" t="t"/>
              <a:pathLst>
                <a:path extrusionOk="0" fill="none" h="24040" w="8650">
                  <a:moveTo>
                    <a:pt x="891" y="0"/>
                  </a:moveTo>
                  <a:lnTo>
                    <a:pt x="8650" y="21957"/>
                  </a:lnTo>
                  <a:lnTo>
                    <a:pt x="1" y="2404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g1a48c135093_0_201"/>
            <p:cNvSpPr/>
            <p:nvPr/>
          </p:nvSpPr>
          <p:spPr>
            <a:xfrm>
              <a:off x="7559525" y="2410950"/>
              <a:ext cx="7175" cy="1625"/>
            </a:xfrm>
            <a:custGeom>
              <a:rect b="b" l="l" r="r" t="t"/>
              <a:pathLst>
                <a:path extrusionOk="0" fill="none" h="65" w="287">
                  <a:moveTo>
                    <a:pt x="0" y="64"/>
                  </a:moveTo>
                  <a:lnTo>
                    <a:pt x="286"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1a48c135093_0_201"/>
            <p:cNvSpPr/>
            <p:nvPr/>
          </p:nvSpPr>
          <p:spPr>
            <a:xfrm>
              <a:off x="7587350" y="2370825"/>
              <a:ext cx="205500" cy="36575"/>
            </a:xfrm>
            <a:custGeom>
              <a:rect b="b" l="l" r="r" t="t"/>
              <a:pathLst>
                <a:path extrusionOk="0" fill="none" h="1463" w="8220">
                  <a:moveTo>
                    <a:pt x="0" y="1463"/>
                  </a:moveTo>
                  <a:lnTo>
                    <a:pt x="8220" y="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1a48c135093_0_201"/>
            <p:cNvSpPr/>
            <p:nvPr/>
          </p:nvSpPr>
          <p:spPr>
            <a:xfrm>
              <a:off x="7803175" y="2360475"/>
              <a:ext cx="7175" cy="8375"/>
            </a:xfrm>
            <a:custGeom>
              <a:rect b="b" l="l" r="r" t="t"/>
              <a:pathLst>
                <a:path extrusionOk="0" fill="none" h="335" w="287">
                  <a:moveTo>
                    <a:pt x="0" y="335"/>
                  </a:moveTo>
                  <a:lnTo>
                    <a:pt x="286" y="287"/>
                  </a:lnTo>
                  <a:lnTo>
                    <a:pt x="255"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1a48c135093_0_201"/>
            <p:cNvSpPr/>
            <p:nvPr/>
          </p:nvSpPr>
          <p:spPr>
            <a:xfrm>
              <a:off x="7743150" y="1895825"/>
              <a:ext cx="63225" cy="444400"/>
            </a:xfrm>
            <a:custGeom>
              <a:rect b="b" l="l" r="r" t="t"/>
              <a:pathLst>
                <a:path extrusionOk="0" fill="none" h="17776" w="2529">
                  <a:moveTo>
                    <a:pt x="2528" y="17776"/>
                  </a:moveTo>
                  <a:lnTo>
                    <a:pt x="0"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1a48c135093_0_201"/>
            <p:cNvSpPr/>
            <p:nvPr/>
          </p:nvSpPr>
          <p:spPr>
            <a:xfrm>
              <a:off x="7825825" y="2375175"/>
              <a:ext cx="84300" cy="40575"/>
            </a:xfrm>
            <a:custGeom>
              <a:rect b="b" l="l" r="r" t="t"/>
              <a:pathLst>
                <a:path extrusionOk="0" fill="none" h="1623" w="3372">
                  <a:moveTo>
                    <a:pt x="3371" y="1623"/>
                  </a:moveTo>
                  <a:lnTo>
                    <a:pt x="1"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g1a48c135093_0_201"/>
            <p:cNvSpPr/>
            <p:nvPr/>
          </p:nvSpPr>
          <p:spPr>
            <a:xfrm>
              <a:off x="7810325" y="2367625"/>
              <a:ext cx="6775" cy="3225"/>
            </a:xfrm>
            <a:custGeom>
              <a:rect b="b" l="l" r="r" t="t"/>
              <a:pathLst>
                <a:path extrusionOk="0" fill="none" h="129" w="271">
                  <a:moveTo>
                    <a:pt x="271" y="128"/>
                  </a:moveTo>
                  <a:lnTo>
                    <a:pt x="0"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2" name="Google Shape;852;g1a48c135093_0_201"/>
          <p:cNvGrpSpPr/>
          <p:nvPr/>
        </p:nvGrpSpPr>
        <p:grpSpPr>
          <a:xfrm rot="1800098">
            <a:off x="7650473" y="1477582"/>
            <a:ext cx="738858" cy="499592"/>
            <a:chOff x="98573" y="153603"/>
            <a:chExt cx="667354" cy="451244"/>
          </a:xfrm>
        </p:grpSpPr>
        <p:sp>
          <p:nvSpPr>
            <p:cNvPr id="853" name="Google Shape;853;g1a48c135093_0_201"/>
            <p:cNvSpPr/>
            <p:nvPr/>
          </p:nvSpPr>
          <p:spPr>
            <a:xfrm rot="-899960">
              <a:off x="130032" y="218101"/>
              <a:ext cx="539784" cy="314166"/>
            </a:xfrm>
            <a:custGeom>
              <a:rect b="b" l="l" r="r" t="t"/>
              <a:pathLst>
                <a:path extrusionOk="0" h="12567" w="21592">
                  <a:moveTo>
                    <a:pt x="10764" y="881"/>
                  </a:moveTo>
                  <a:lnTo>
                    <a:pt x="10764" y="881"/>
                  </a:lnTo>
                  <a:cubicBezTo>
                    <a:pt x="10653" y="1740"/>
                    <a:pt x="10573" y="2598"/>
                    <a:pt x="10494" y="3473"/>
                  </a:cubicBezTo>
                  <a:cubicBezTo>
                    <a:pt x="9889" y="3345"/>
                    <a:pt x="9349" y="3043"/>
                    <a:pt x="8904" y="2630"/>
                  </a:cubicBezTo>
                  <a:cubicBezTo>
                    <a:pt x="9508" y="2042"/>
                    <a:pt x="10128" y="1453"/>
                    <a:pt x="10764" y="881"/>
                  </a:cubicBezTo>
                  <a:close/>
                  <a:moveTo>
                    <a:pt x="11002" y="722"/>
                  </a:moveTo>
                  <a:cubicBezTo>
                    <a:pt x="11495" y="1469"/>
                    <a:pt x="12036" y="2185"/>
                    <a:pt x="12592" y="2900"/>
                  </a:cubicBezTo>
                  <a:cubicBezTo>
                    <a:pt x="12131" y="3284"/>
                    <a:pt x="11551" y="3505"/>
                    <a:pt x="10953" y="3505"/>
                  </a:cubicBezTo>
                  <a:cubicBezTo>
                    <a:pt x="10933" y="3505"/>
                    <a:pt x="10912" y="3505"/>
                    <a:pt x="10891" y="3504"/>
                  </a:cubicBezTo>
                  <a:cubicBezTo>
                    <a:pt x="10939" y="2582"/>
                    <a:pt x="10970" y="1644"/>
                    <a:pt x="11002" y="722"/>
                  </a:cubicBezTo>
                  <a:close/>
                  <a:moveTo>
                    <a:pt x="11273" y="404"/>
                  </a:moveTo>
                  <a:cubicBezTo>
                    <a:pt x="14325" y="595"/>
                    <a:pt x="17314" y="1501"/>
                    <a:pt x="19143" y="4093"/>
                  </a:cubicBezTo>
                  <a:cubicBezTo>
                    <a:pt x="20478" y="6000"/>
                    <a:pt x="20860" y="8067"/>
                    <a:pt x="21003" y="10261"/>
                  </a:cubicBezTo>
                  <a:cubicBezTo>
                    <a:pt x="20975" y="10261"/>
                    <a:pt x="20959" y="10274"/>
                    <a:pt x="20945" y="10299"/>
                  </a:cubicBezTo>
                  <a:lnTo>
                    <a:pt x="20945" y="10299"/>
                  </a:lnTo>
                  <a:cubicBezTo>
                    <a:pt x="20747" y="10104"/>
                    <a:pt x="20485" y="9927"/>
                    <a:pt x="20506" y="9927"/>
                  </a:cubicBezTo>
                  <a:cubicBezTo>
                    <a:pt x="20507" y="9927"/>
                    <a:pt x="20508" y="9927"/>
                    <a:pt x="20510" y="9928"/>
                  </a:cubicBezTo>
                  <a:cubicBezTo>
                    <a:pt x="20335" y="9800"/>
                    <a:pt x="20144" y="9673"/>
                    <a:pt x="19969" y="9530"/>
                  </a:cubicBezTo>
                  <a:cubicBezTo>
                    <a:pt x="19413" y="9117"/>
                    <a:pt x="18856" y="8687"/>
                    <a:pt x="18316" y="8242"/>
                  </a:cubicBezTo>
                  <a:cubicBezTo>
                    <a:pt x="17410" y="7495"/>
                    <a:pt x="16567" y="6716"/>
                    <a:pt x="15740" y="5905"/>
                  </a:cubicBezTo>
                  <a:cubicBezTo>
                    <a:pt x="14071" y="4220"/>
                    <a:pt x="12545" y="2375"/>
                    <a:pt x="11225" y="404"/>
                  </a:cubicBezTo>
                  <a:close/>
                  <a:moveTo>
                    <a:pt x="10410" y="400"/>
                  </a:moveTo>
                  <a:cubicBezTo>
                    <a:pt x="10523" y="400"/>
                    <a:pt x="10635" y="401"/>
                    <a:pt x="10748" y="404"/>
                  </a:cubicBezTo>
                  <a:cubicBezTo>
                    <a:pt x="7314" y="3616"/>
                    <a:pt x="3927" y="6923"/>
                    <a:pt x="747" y="10420"/>
                  </a:cubicBezTo>
                  <a:cubicBezTo>
                    <a:pt x="922" y="7718"/>
                    <a:pt x="1383" y="5126"/>
                    <a:pt x="3387" y="3027"/>
                  </a:cubicBezTo>
                  <a:cubicBezTo>
                    <a:pt x="5199" y="1108"/>
                    <a:pt x="7829" y="400"/>
                    <a:pt x="10410" y="400"/>
                  </a:cubicBezTo>
                  <a:close/>
                  <a:moveTo>
                    <a:pt x="12783" y="3123"/>
                  </a:moveTo>
                  <a:cubicBezTo>
                    <a:pt x="13753" y="4363"/>
                    <a:pt x="14818" y="5524"/>
                    <a:pt x="15963" y="6636"/>
                  </a:cubicBezTo>
                  <a:cubicBezTo>
                    <a:pt x="16917" y="7543"/>
                    <a:pt x="17918" y="8417"/>
                    <a:pt x="18952" y="9228"/>
                  </a:cubicBezTo>
                  <a:cubicBezTo>
                    <a:pt x="19413" y="9578"/>
                    <a:pt x="19858" y="9928"/>
                    <a:pt x="20319" y="10246"/>
                  </a:cubicBezTo>
                  <a:cubicBezTo>
                    <a:pt x="20415" y="10309"/>
                    <a:pt x="20510" y="10389"/>
                    <a:pt x="20605" y="10468"/>
                  </a:cubicBezTo>
                  <a:cubicBezTo>
                    <a:pt x="18194" y="10579"/>
                    <a:pt x="15798" y="10674"/>
                    <a:pt x="13387" y="10706"/>
                  </a:cubicBezTo>
                  <a:lnTo>
                    <a:pt x="13387" y="10706"/>
                  </a:lnTo>
                  <a:lnTo>
                    <a:pt x="13387" y="10691"/>
                  </a:lnTo>
                  <a:cubicBezTo>
                    <a:pt x="13021" y="9546"/>
                    <a:pt x="11797" y="8544"/>
                    <a:pt x="10557" y="8544"/>
                  </a:cubicBezTo>
                  <a:cubicBezTo>
                    <a:pt x="10684" y="6970"/>
                    <a:pt x="10812" y="5380"/>
                    <a:pt x="10891" y="3806"/>
                  </a:cubicBezTo>
                  <a:cubicBezTo>
                    <a:pt x="11575" y="3806"/>
                    <a:pt x="12242" y="3552"/>
                    <a:pt x="12783" y="3123"/>
                  </a:cubicBezTo>
                  <a:close/>
                  <a:moveTo>
                    <a:pt x="8776" y="2741"/>
                  </a:moveTo>
                  <a:cubicBezTo>
                    <a:pt x="9174" y="3314"/>
                    <a:pt x="9794" y="3695"/>
                    <a:pt x="10478" y="3775"/>
                  </a:cubicBezTo>
                  <a:cubicBezTo>
                    <a:pt x="10271" y="6080"/>
                    <a:pt x="10144" y="8385"/>
                    <a:pt x="10032" y="10675"/>
                  </a:cubicBezTo>
                  <a:cubicBezTo>
                    <a:pt x="10032" y="10691"/>
                    <a:pt x="10032" y="10707"/>
                    <a:pt x="10032" y="10723"/>
                  </a:cubicBezTo>
                  <a:cubicBezTo>
                    <a:pt x="6996" y="10707"/>
                    <a:pt x="3959" y="10579"/>
                    <a:pt x="938" y="10532"/>
                  </a:cubicBezTo>
                  <a:cubicBezTo>
                    <a:pt x="3546" y="7924"/>
                    <a:pt x="6121" y="5301"/>
                    <a:pt x="8776" y="2741"/>
                  </a:cubicBezTo>
                  <a:close/>
                  <a:moveTo>
                    <a:pt x="10541" y="8751"/>
                  </a:moveTo>
                  <a:cubicBezTo>
                    <a:pt x="11718" y="9005"/>
                    <a:pt x="12576" y="9562"/>
                    <a:pt x="13117" y="10707"/>
                  </a:cubicBezTo>
                  <a:cubicBezTo>
                    <a:pt x="12386" y="10723"/>
                    <a:pt x="11670" y="10723"/>
                    <a:pt x="10939" y="10723"/>
                  </a:cubicBezTo>
                  <a:lnTo>
                    <a:pt x="10366" y="10723"/>
                  </a:lnTo>
                  <a:cubicBezTo>
                    <a:pt x="10366" y="10707"/>
                    <a:pt x="10382" y="10691"/>
                    <a:pt x="10382" y="10675"/>
                  </a:cubicBezTo>
                  <a:cubicBezTo>
                    <a:pt x="10430" y="10023"/>
                    <a:pt x="10494" y="9387"/>
                    <a:pt x="10541" y="8751"/>
                  </a:cubicBezTo>
                  <a:close/>
                  <a:moveTo>
                    <a:pt x="10536" y="1"/>
                  </a:moveTo>
                  <a:cubicBezTo>
                    <a:pt x="7361" y="1"/>
                    <a:pt x="4226" y="1086"/>
                    <a:pt x="2337" y="3743"/>
                  </a:cubicBezTo>
                  <a:cubicBezTo>
                    <a:pt x="652" y="6112"/>
                    <a:pt x="0" y="9419"/>
                    <a:pt x="509" y="12265"/>
                  </a:cubicBezTo>
                  <a:cubicBezTo>
                    <a:pt x="516" y="12305"/>
                    <a:pt x="545" y="12322"/>
                    <a:pt x="576" y="12322"/>
                  </a:cubicBezTo>
                  <a:cubicBezTo>
                    <a:pt x="620" y="12322"/>
                    <a:pt x="668" y="12288"/>
                    <a:pt x="668" y="12233"/>
                  </a:cubicBezTo>
                  <a:cubicBezTo>
                    <a:pt x="684" y="11756"/>
                    <a:pt x="716" y="11263"/>
                    <a:pt x="732" y="10770"/>
                  </a:cubicBezTo>
                  <a:cubicBezTo>
                    <a:pt x="3985" y="11071"/>
                    <a:pt x="7280" y="11196"/>
                    <a:pt x="10576" y="11196"/>
                  </a:cubicBezTo>
                  <a:cubicBezTo>
                    <a:pt x="14077" y="11196"/>
                    <a:pt x="17579" y="11055"/>
                    <a:pt x="21035" y="10834"/>
                  </a:cubicBezTo>
                  <a:cubicBezTo>
                    <a:pt x="21050" y="11358"/>
                    <a:pt x="21066" y="11899"/>
                    <a:pt x="21082" y="12424"/>
                  </a:cubicBezTo>
                  <a:cubicBezTo>
                    <a:pt x="21106" y="12519"/>
                    <a:pt x="21186" y="12567"/>
                    <a:pt x="21267" y="12567"/>
                  </a:cubicBezTo>
                  <a:cubicBezTo>
                    <a:pt x="21349" y="12567"/>
                    <a:pt x="21432" y="12519"/>
                    <a:pt x="21464" y="12424"/>
                  </a:cubicBezTo>
                  <a:cubicBezTo>
                    <a:pt x="21448" y="11883"/>
                    <a:pt x="21432" y="11343"/>
                    <a:pt x="21416" y="10802"/>
                  </a:cubicBezTo>
                  <a:cubicBezTo>
                    <a:pt x="21591" y="10738"/>
                    <a:pt x="21591" y="10452"/>
                    <a:pt x="21400" y="10436"/>
                  </a:cubicBezTo>
                  <a:cubicBezTo>
                    <a:pt x="21305" y="8656"/>
                    <a:pt x="21066" y="6954"/>
                    <a:pt x="20240" y="5269"/>
                  </a:cubicBezTo>
                  <a:cubicBezTo>
                    <a:pt x="19254" y="3234"/>
                    <a:pt x="17600" y="1612"/>
                    <a:pt x="15454" y="849"/>
                  </a:cubicBezTo>
                  <a:cubicBezTo>
                    <a:pt x="13925" y="308"/>
                    <a:pt x="12225" y="1"/>
                    <a:pt x="1053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g1a48c135093_0_201"/>
            <p:cNvSpPr/>
            <p:nvPr/>
          </p:nvSpPr>
          <p:spPr>
            <a:xfrm rot="-899960">
              <a:off x="106077" y="546772"/>
              <a:ext cx="35949" cy="54348"/>
            </a:xfrm>
            <a:custGeom>
              <a:rect b="b" l="l" r="r" t="t"/>
              <a:pathLst>
                <a:path extrusionOk="0" h="2174" w="1438">
                  <a:moveTo>
                    <a:pt x="637" y="512"/>
                  </a:moveTo>
                  <a:cubicBezTo>
                    <a:pt x="716" y="766"/>
                    <a:pt x="796" y="1036"/>
                    <a:pt x="891" y="1307"/>
                  </a:cubicBezTo>
                  <a:cubicBezTo>
                    <a:pt x="748" y="1323"/>
                    <a:pt x="589" y="1338"/>
                    <a:pt x="430" y="1354"/>
                  </a:cubicBezTo>
                  <a:lnTo>
                    <a:pt x="478" y="1179"/>
                  </a:lnTo>
                  <a:cubicBezTo>
                    <a:pt x="510" y="957"/>
                    <a:pt x="573" y="734"/>
                    <a:pt x="637" y="512"/>
                  </a:cubicBezTo>
                  <a:close/>
                  <a:moveTo>
                    <a:pt x="691" y="0"/>
                  </a:moveTo>
                  <a:cubicBezTo>
                    <a:pt x="666" y="0"/>
                    <a:pt x="642" y="6"/>
                    <a:pt x="621" y="19"/>
                  </a:cubicBezTo>
                  <a:cubicBezTo>
                    <a:pt x="335" y="194"/>
                    <a:pt x="319" y="528"/>
                    <a:pt x="255" y="814"/>
                  </a:cubicBezTo>
                  <a:cubicBezTo>
                    <a:pt x="223" y="1020"/>
                    <a:pt x="176" y="1211"/>
                    <a:pt x="128" y="1402"/>
                  </a:cubicBezTo>
                  <a:lnTo>
                    <a:pt x="96" y="1402"/>
                  </a:lnTo>
                  <a:cubicBezTo>
                    <a:pt x="1" y="1418"/>
                    <a:pt x="17" y="1545"/>
                    <a:pt x="96" y="1577"/>
                  </a:cubicBezTo>
                  <a:cubicBezTo>
                    <a:pt x="65" y="1736"/>
                    <a:pt x="33" y="1911"/>
                    <a:pt x="17" y="2086"/>
                  </a:cubicBezTo>
                  <a:cubicBezTo>
                    <a:pt x="17" y="2146"/>
                    <a:pt x="64" y="2174"/>
                    <a:pt x="111" y="2174"/>
                  </a:cubicBezTo>
                  <a:cubicBezTo>
                    <a:pt x="152" y="2174"/>
                    <a:pt x="193" y="2154"/>
                    <a:pt x="208" y="2118"/>
                  </a:cubicBezTo>
                  <a:cubicBezTo>
                    <a:pt x="271" y="1943"/>
                    <a:pt x="319" y="1752"/>
                    <a:pt x="367" y="1577"/>
                  </a:cubicBezTo>
                  <a:cubicBezTo>
                    <a:pt x="573" y="1577"/>
                    <a:pt x="780" y="1577"/>
                    <a:pt x="987" y="1561"/>
                  </a:cubicBezTo>
                  <a:cubicBezTo>
                    <a:pt x="1034" y="1688"/>
                    <a:pt x="1082" y="1815"/>
                    <a:pt x="1146" y="1959"/>
                  </a:cubicBezTo>
                  <a:cubicBezTo>
                    <a:pt x="1167" y="2000"/>
                    <a:pt x="1206" y="2018"/>
                    <a:pt x="1249" y="2018"/>
                  </a:cubicBezTo>
                  <a:cubicBezTo>
                    <a:pt x="1337" y="2018"/>
                    <a:pt x="1437" y="1943"/>
                    <a:pt x="1416" y="1847"/>
                  </a:cubicBezTo>
                  <a:cubicBezTo>
                    <a:pt x="1273" y="1259"/>
                    <a:pt x="1082" y="687"/>
                    <a:pt x="859" y="130"/>
                  </a:cubicBezTo>
                  <a:cubicBezTo>
                    <a:pt x="836" y="48"/>
                    <a:pt x="760" y="0"/>
                    <a:pt x="691"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Arial"/>
                <a:ea typeface="Arial"/>
                <a:cs typeface="Arial"/>
                <a:sym typeface="Arial"/>
              </a:endParaRPr>
            </a:p>
          </p:txBody>
        </p:sp>
        <p:sp>
          <p:nvSpPr>
            <p:cNvPr id="855" name="Google Shape;855;g1a48c135093_0_201"/>
            <p:cNvSpPr/>
            <p:nvPr/>
          </p:nvSpPr>
          <p:spPr>
            <a:xfrm rot="-899960">
              <a:off x="350585" y="161763"/>
              <a:ext cx="40049" cy="38149"/>
            </a:xfrm>
            <a:custGeom>
              <a:rect b="b" l="l" r="r" t="t"/>
              <a:pathLst>
                <a:path extrusionOk="0" h="1526" w="1602">
                  <a:moveTo>
                    <a:pt x="781" y="0"/>
                  </a:moveTo>
                  <a:cubicBezTo>
                    <a:pt x="381" y="0"/>
                    <a:pt x="1" y="470"/>
                    <a:pt x="65" y="868"/>
                  </a:cubicBezTo>
                  <a:cubicBezTo>
                    <a:pt x="126" y="1319"/>
                    <a:pt x="479" y="1525"/>
                    <a:pt x="863" y="1525"/>
                  </a:cubicBezTo>
                  <a:cubicBezTo>
                    <a:pt x="1073" y="1525"/>
                    <a:pt x="1294" y="1463"/>
                    <a:pt x="1480" y="1345"/>
                  </a:cubicBezTo>
                  <a:cubicBezTo>
                    <a:pt x="1602" y="1253"/>
                    <a:pt x="1533" y="1073"/>
                    <a:pt x="1387" y="1073"/>
                  </a:cubicBezTo>
                  <a:cubicBezTo>
                    <a:pt x="1381" y="1073"/>
                    <a:pt x="1375" y="1074"/>
                    <a:pt x="1368" y="1074"/>
                  </a:cubicBezTo>
                  <a:cubicBezTo>
                    <a:pt x="1193" y="1115"/>
                    <a:pt x="1007" y="1212"/>
                    <a:pt x="819" y="1212"/>
                  </a:cubicBezTo>
                  <a:cubicBezTo>
                    <a:pt x="785" y="1212"/>
                    <a:pt x="751" y="1209"/>
                    <a:pt x="717" y="1201"/>
                  </a:cubicBezTo>
                  <a:cubicBezTo>
                    <a:pt x="558" y="1154"/>
                    <a:pt x="414" y="1027"/>
                    <a:pt x="383" y="868"/>
                  </a:cubicBezTo>
                  <a:cubicBezTo>
                    <a:pt x="335" y="677"/>
                    <a:pt x="399" y="502"/>
                    <a:pt x="558" y="391"/>
                  </a:cubicBezTo>
                  <a:cubicBezTo>
                    <a:pt x="677" y="324"/>
                    <a:pt x="807" y="291"/>
                    <a:pt x="939" y="291"/>
                  </a:cubicBezTo>
                  <a:cubicBezTo>
                    <a:pt x="966" y="291"/>
                    <a:pt x="992" y="293"/>
                    <a:pt x="1019" y="295"/>
                  </a:cubicBezTo>
                  <a:cubicBezTo>
                    <a:pt x="1130" y="295"/>
                    <a:pt x="1162" y="152"/>
                    <a:pt x="1066" y="89"/>
                  </a:cubicBezTo>
                  <a:cubicBezTo>
                    <a:pt x="974" y="27"/>
                    <a:pt x="877" y="0"/>
                    <a:pt x="781"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g1a48c135093_0_201"/>
            <p:cNvSpPr/>
            <p:nvPr/>
          </p:nvSpPr>
          <p:spPr>
            <a:xfrm rot="-899960">
              <a:off x="722508" y="383479"/>
              <a:ext cx="36974" cy="54673"/>
            </a:xfrm>
            <a:custGeom>
              <a:rect b="b" l="l" r="r" t="t"/>
              <a:pathLst>
                <a:path extrusionOk="0" h="2187" w="1479">
                  <a:moveTo>
                    <a:pt x="688" y="292"/>
                  </a:moveTo>
                  <a:cubicBezTo>
                    <a:pt x="775" y="292"/>
                    <a:pt x="859" y="321"/>
                    <a:pt x="922" y="391"/>
                  </a:cubicBezTo>
                  <a:cubicBezTo>
                    <a:pt x="1129" y="613"/>
                    <a:pt x="557" y="788"/>
                    <a:pt x="398" y="884"/>
                  </a:cubicBezTo>
                  <a:cubicBezTo>
                    <a:pt x="366" y="899"/>
                    <a:pt x="350" y="915"/>
                    <a:pt x="334" y="931"/>
                  </a:cubicBezTo>
                  <a:cubicBezTo>
                    <a:pt x="334" y="772"/>
                    <a:pt x="318" y="613"/>
                    <a:pt x="318" y="454"/>
                  </a:cubicBezTo>
                  <a:cubicBezTo>
                    <a:pt x="414" y="359"/>
                    <a:pt x="555" y="292"/>
                    <a:pt x="688" y="292"/>
                  </a:cubicBezTo>
                  <a:close/>
                  <a:moveTo>
                    <a:pt x="334" y="1138"/>
                  </a:moveTo>
                  <a:cubicBezTo>
                    <a:pt x="366" y="1186"/>
                    <a:pt x="413" y="1201"/>
                    <a:pt x="461" y="1201"/>
                  </a:cubicBezTo>
                  <a:cubicBezTo>
                    <a:pt x="500" y="1199"/>
                    <a:pt x="541" y="1197"/>
                    <a:pt x="582" y="1197"/>
                  </a:cubicBezTo>
                  <a:cubicBezTo>
                    <a:pt x="814" y="1197"/>
                    <a:pt x="1065" y="1250"/>
                    <a:pt x="1065" y="1519"/>
                  </a:cubicBezTo>
                  <a:cubicBezTo>
                    <a:pt x="1077" y="1782"/>
                    <a:pt x="851" y="1840"/>
                    <a:pt x="611" y="1840"/>
                  </a:cubicBezTo>
                  <a:cubicBezTo>
                    <a:pt x="516" y="1840"/>
                    <a:pt x="419" y="1831"/>
                    <a:pt x="334" y="1822"/>
                  </a:cubicBezTo>
                  <a:cubicBezTo>
                    <a:pt x="334" y="1806"/>
                    <a:pt x="334" y="1790"/>
                    <a:pt x="334" y="1774"/>
                  </a:cubicBezTo>
                  <a:lnTo>
                    <a:pt x="334" y="1138"/>
                  </a:lnTo>
                  <a:close/>
                  <a:moveTo>
                    <a:pt x="753" y="1"/>
                  </a:moveTo>
                  <a:cubicBezTo>
                    <a:pt x="560" y="1"/>
                    <a:pt x="367" y="62"/>
                    <a:pt x="207" y="184"/>
                  </a:cubicBezTo>
                  <a:cubicBezTo>
                    <a:pt x="143" y="184"/>
                    <a:pt x="80" y="232"/>
                    <a:pt x="80" y="295"/>
                  </a:cubicBezTo>
                  <a:cubicBezTo>
                    <a:pt x="32" y="788"/>
                    <a:pt x="16" y="1281"/>
                    <a:pt x="32" y="1774"/>
                  </a:cubicBezTo>
                  <a:cubicBezTo>
                    <a:pt x="32" y="1806"/>
                    <a:pt x="48" y="1837"/>
                    <a:pt x="80" y="1869"/>
                  </a:cubicBezTo>
                  <a:cubicBezTo>
                    <a:pt x="0" y="1965"/>
                    <a:pt x="16" y="2140"/>
                    <a:pt x="159" y="2155"/>
                  </a:cubicBezTo>
                  <a:cubicBezTo>
                    <a:pt x="270" y="2174"/>
                    <a:pt x="398" y="2186"/>
                    <a:pt x="529" y="2186"/>
                  </a:cubicBezTo>
                  <a:cubicBezTo>
                    <a:pt x="959" y="2186"/>
                    <a:pt x="1426" y="2051"/>
                    <a:pt x="1463" y="1551"/>
                  </a:cubicBezTo>
                  <a:cubicBezTo>
                    <a:pt x="1479" y="1249"/>
                    <a:pt x="1288" y="995"/>
                    <a:pt x="1002" y="931"/>
                  </a:cubicBezTo>
                  <a:cubicBezTo>
                    <a:pt x="1113" y="868"/>
                    <a:pt x="1193" y="772"/>
                    <a:pt x="1256" y="677"/>
                  </a:cubicBezTo>
                  <a:cubicBezTo>
                    <a:pt x="1367" y="470"/>
                    <a:pt x="1320" y="232"/>
                    <a:pt x="1145" y="89"/>
                  </a:cubicBezTo>
                  <a:cubicBezTo>
                    <a:pt x="1021" y="30"/>
                    <a:pt x="887" y="1"/>
                    <a:pt x="753"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57" name="Google Shape;857;g1a48c135093_0_201"/>
          <p:cNvPicPr preferRelativeResize="0"/>
          <p:nvPr/>
        </p:nvPicPr>
        <p:blipFill rotWithShape="1">
          <a:blip r:embed="rId3">
            <a:alphaModFix/>
          </a:blip>
          <a:srcRect b="0" l="0" r="0" t="0"/>
          <a:stretch/>
        </p:blipFill>
        <p:spPr>
          <a:xfrm>
            <a:off x="889000" y="757750"/>
            <a:ext cx="996300" cy="1494900"/>
          </a:xfrm>
          <a:prstGeom prst="roundRect">
            <a:avLst>
              <a:gd fmla="val 50000" name="adj"/>
            </a:avLst>
          </a:prstGeom>
          <a:noFill/>
          <a:ln>
            <a:noFill/>
          </a:ln>
        </p:spPr>
      </p:pic>
      <p:sp>
        <p:nvSpPr>
          <p:cNvPr id="858" name="Google Shape;858;g1a48c135093_0_201"/>
          <p:cNvSpPr/>
          <p:nvPr/>
        </p:nvSpPr>
        <p:spPr>
          <a:xfrm rot="5400000">
            <a:off x="6786600" y="2966150"/>
            <a:ext cx="1940400" cy="13443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59" name="Google Shape;859;g1a48c135093_0_201"/>
          <p:cNvPicPr preferRelativeResize="0"/>
          <p:nvPr/>
        </p:nvPicPr>
        <p:blipFill rotWithShape="1">
          <a:blip r:embed="rId4">
            <a:alphaModFix/>
          </a:blip>
          <a:srcRect b="0" l="0" r="10" t="0"/>
          <a:stretch/>
        </p:blipFill>
        <p:spPr>
          <a:xfrm>
            <a:off x="7258650" y="2890850"/>
            <a:ext cx="996300" cy="1494900"/>
          </a:xfrm>
          <a:prstGeom prst="roundRect">
            <a:avLst>
              <a:gd fmla="val 50000" name="adj"/>
            </a:avLst>
          </a:prstGeom>
          <a:noFill/>
          <a:ln>
            <a:noFill/>
          </a:ln>
        </p:spPr>
      </p:pic>
      <p:grpSp>
        <p:nvGrpSpPr>
          <p:cNvPr id="860" name="Google Shape;860;g1a48c135093_0_201"/>
          <p:cNvGrpSpPr/>
          <p:nvPr/>
        </p:nvGrpSpPr>
        <p:grpSpPr>
          <a:xfrm>
            <a:off x="2655469" y="553660"/>
            <a:ext cx="205046" cy="350437"/>
            <a:chOff x="4598638" y="980500"/>
            <a:chExt cx="254874" cy="435650"/>
          </a:xfrm>
        </p:grpSpPr>
        <p:sp>
          <p:nvSpPr>
            <p:cNvPr id="861" name="Google Shape;861;g1a48c135093_0_201"/>
            <p:cNvSpPr/>
            <p:nvPr/>
          </p:nvSpPr>
          <p:spPr>
            <a:xfrm>
              <a:off x="4598638" y="1090600"/>
              <a:ext cx="115300" cy="82300"/>
            </a:xfrm>
            <a:custGeom>
              <a:rect b="b" l="l" r="r" t="t"/>
              <a:pathLst>
                <a:path extrusionOk="0" fill="none" h="3292" w="4612">
                  <a:moveTo>
                    <a:pt x="1590" y="3291"/>
                  </a:moveTo>
                  <a:lnTo>
                    <a:pt x="0" y="0"/>
                  </a:lnTo>
                  <a:lnTo>
                    <a:pt x="4420" y="0"/>
                  </a:lnTo>
                  <a:lnTo>
                    <a:pt x="4611" y="46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g1a48c135093_0_201"/>
            <p:cNvSpPr/>
            <p:nvPr/>
          </p:nvSpPr>
          <p:spPr>
            <a:xfrm>
              <a:off x="4598638" y="1172875"/>
              <a:ext cx="115300" cy="82700"/>
            </a:xfrm>
            <a:custGeom>
              <a:rect b="b" l="l" r="r" t="t"/>
              <a:pathLst>
                <a:path extrusionOk="0" fill="none" h="3308" w="4612">
                  <a:moveTo>
                    <a:pt x="1590" y="0"/>
                  </a:moveTo>
                  <a:lnTo>
                    <a:pt x="0" y="3307"/>
                  </a:lnTo>
                  <a:lnTo>
                    <a:pt x="4420" y="3307"/>
                  </a:lnTo>
                  <a:lnTo>
                    <a:pt x="4611" y="283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1a48c135093_0_201"/>
            <p:cNvSpPr/>
            <p:nvPr/>
          </p:nvSpPr>
          <p:spPr>
            <a:xfrm>
              <a:off x="4739037" y="980500"/>
              <a:ext cx="114475" cy="435650"/>
            </a:xfrm>
            <a:custGeom>
              <a:rect b="b" l="l" r="r" t="t"/>
              <a:pathLst>
                <a:path extrusionOk="0" fill="none" h="17426" w="4579">
                  <a:moveTo>
                    <a:pt x="4579" y="1527"/>
                  </a:moveTo>
                  <a:cubicBezTo>
                    <a:pt x="4579" y="1527"/>
                    <a:pt x="3498" y="0"/>
                    <a:pt x="2814" y="1527"/>
                  </a:cubicBezTo>
                  <a:cubicBezTo>
                    <a:pt x="2146" y="3069"/>
                    <a:pt x="859" y="16265"/>
                    <a:pt x="0" y="1742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g1a48c135093_0_201"/>
            <p:cNvSpPr/>
            <p:nvPr/>
          </p:nvSpPr>
          <p:spPr>
            <a:xfrm>
              <a:off x="4758112" y="1131525"/>
              <a:ext cx="62825" cy="25"/>
            </a:xfrm>
            <a:custGeom>
              <a:rect b="b" l="l" r="r" t="t"/>
              <a:pathLst>
                <a:path extrusionOk="0" fill="none" h="1" w="2513">
                  <a:moveTo>
                    <a:pt x="0" y="1"/>
                  </a:moveTo>
                  <a:lnTo>
                    <a:pt x="2512"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g1a48c135093_0_201"/>
          <p:cNvGrpSpPr/>
          <p:nvPr/>
        </p:nvGrpSpPr>
        <p:grpSpPr>
          <a:xfrm rot="899960">
            <a:off x="6178114" y="4347720"/>
            <a:ext cx="118871" cy="249643"/>
            <a:chOff x="4925700" y="2349900"/>
            <a:chExt cx="118875" cy="249650"/>
          </a:xfrm>
        </p:grpSpPr>
        <p:sp>
          <p:nvSpPr>
            <p:cNvPr id="866" name="Google Shape;866;g1a48c135093_0_201"/>
            <p:cNvSpPr/>
            <p:nvPr/>
          </p:nvSpPr>
          <p:spPr>
            <a:xfrm>
              <a:off x="4925700" y="2349900"/>
              <a:ext cx="37400" cy="158225"/>
            </a:xfrm>
            <a:custGeom>
              <a:rect b="b" l="l" r="r" t="t"/>
              <a:pathLst>
                <a:path extrusionOk="0" fill="none" h="6329" w="1496">
                  <a:moveTo>
                    <a:pt x="1" y="1050"/>
                  </a:moveTo>
                  <a:cubicBezTo>
                    <a:pt x="907" y="1"/>
                    <a:pt x="1495" y="1225"/>
                    <a:pt x="1495" y="2084"/>
                  </a:cubicBezTo>
                  <a:lnTo>
                    <a:pt x="1495" y="6329"/>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867" name="Google Shape;867;g1a48c135093_0_201"/>
            <p:cNvSpPr/>
            <p:nvPr/>
          </p:nvSpPr>
          <p:spPr>
            <a:xfrm>
              <a:off x="4960275" y="2368200"/>
              <a:ext cx="84300" cy="231350"/>
            </a:xfrm>
            <a:custGeom>
              <a:rect b="b" l="l" r="r" t="t"/>
              <a:pathLst>
                <a:path extrusionOk="0" fill="none" h="9254" w="3372">
                  <a:moveTo>
                    <a:pt x="128" y="2449"/>
                  </a:moveTo>
                  <a:cubicBezTo>
                    <a:pt x="128" y="2449"/>
                    <a:pt x="1" y="112"/>
                    <a:pt x="1559" y="64"/>
                  </a:cubicBezTo>
                  <a:cubicBezTo>
                    <a:pt x="3197" y="0"/>
                    <a:pt x="1416" y="9253"/>
                    <a:pt x="3371" y="8459"/>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grpSp>
      <p:sp>
        <p:nvSpPr>
          <p:cNvPr id="868" name="Google Shape;868;g1a48c135093_0_201"/>
          <p:cNvSpPr/>
          <p:nvPr/>
        </p:nvSpPr>
        <p:spPr>
          <a:xfrm>
            <a:off x="7353221" y="535000"/>
            <a:ext cx="10758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869" name="Google Shape;869;g1a48c135093_0_201">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g1a48c135093_0_201">
            <a:hlinkClick action="ppaction://hlinkshowjump?jump=previousslide"/>
          </p:cNvPr>
          <p:cNvSpPr/>
          <p:nvPr/>
        </p:nvSpPr>
        <p:spPr>
          <a:xfrm rot="10800000">
            <a:off x="758195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26"/>
          <p:cNvSpPr/>
          <p:nvPr/>
        </p:nvSpPr>
        <p:spPr>
          <a:xfrm>
            <a:off x="4505450" y="1054675"/>
            <a:ext cx="4203900" cy="3731700"/>
          </a:xfrm>
          <a:prstGeom prst="roundRect">
            <a:avLst>
              <a:gd fmla="val 16652"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76" name="Google Shape;876;p26"/>
          <p:cNvPicPr preferRelativeResize="0"/>
          <p:nvPr/>
        </p:nvPicPr>
        <p:blipFill rotWithShape="1">
          <a:blip r:embed="rId3">
            <a:alphaModFix/>
          </a:blip>
          <a:srcRect b="24390" l="0" r="0" t="9902"/>
          <a:stretch/>
        </p:blipFill>
        <p:spPr>
          <a:xfrm>
            <a:off x="5563300" y="1775259"/>
            <a:ext cx="2461200" cy="2426400"/>
          </a:xfrm>
          <a:prstGeom prst="roundRect">
            <a:avLst>
              <a:gd fmla="val 16667" name="adj"/>
            </a:avLst>
          </a:prstGeom>
          <a:noFill/>
          <a:ln>
            <a:noFill/>
          </a:ln>
        </p:spPr>
      </p:pic>
      <p:grpSp>
        <p:nvGrpSpPr>
          <p:cNvPr id="877" name="Google Shape;877;p26"/>
          <p:cNvGrpSpPr/>
          <p:nvPr/>
        </p:nvGrpSpPr>
        <p:grpSpPr>
          <a:xfrm>
            <a:off x="914412" y="4012943"/>
            <a:ext cx="522695" cy="126194"/>
            <a:chOff x="5375793" y="4272900"/>
            <a:chExt cx="1001907" cy="74350"/>
          </a:xfrm>
        </p:grpSpPr>
        <p:sp>
          <p:nvSpPr>
            <p:cNvPr id="878" name="Google Shape;878;p26"/>
            <p:cNvSpPr/>
            <p:nvPr/>
          </p:nvSpPr>
          <p:spPr>
            <a:xfrm>
              <a:off x="5375793" y="4293176"/>
              <a:ext cx="951032"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6"/>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0" name="Google Shape;880;p26"/>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881" name="Google Shape;881;p26">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6"/>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883" name="Google Shape;883;p26">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4" name="Google Shape;884;p26"/>
          <p:cNvGrpSpPr/>
          <p:nvPr/>
        </p:nvGrpSpPr>
        <p:grpSpPr>
          <a:xfrm rot="1800069">
            <a:off x="4374344" y="4496555"/>
            <a:ext cx="134079" cy="121142"/>
            <a:chOff x="3595750" y="2251325"/>
            <a:chExt cx="185250" cy="167375"/>
          </a:xfrm>
        </p:grpSpPr>
        <p:sp>
          <p:nvSpPr>
            <p:cNvPr id="885" name="Google Shape;885;p26"/>
            <p:cNvSpPr/>
            <p:nvPr/>
          </p:nvSpPr>
          <p:spPr>
            <a:xfrm>
              <a:off x="3595750" y="2251325"/>
              <a:ext cx="185250" cy="42950"/>
            </a:xfrm>
            <a:custGeom>
              <a:rect b="b" l="l" r="r" t="t"/>
              <a:pathLst>
                <a:path extrusionOk="0" fill="none" h="1718" w="7410">
                  <a:moveTo>
                    <a:pt x="318" y="1718"/>
                  </a:moveTo>
                  <a:cubicBezTo>
                    <a:pt x="318" y="1718"/>
                    <a:pt x="0" y="128"/>
                    <a:pt x="1113" y="128"/>
                  </a:cubicBezTo>
                  <a:cubicBezTo>
                    <a:pt x="2242" y="128"/>
                    <a:pt x="5963" y="859"/>
                    <a:pt x="7409" y="1"/>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6"/>
            <p:cNvSpPr/>
            <p:nvPr/>
          </p:nvSpPr>
          <p:spPr>
            <a:xfrm>
              <a:off x="3616425" y="2282725"/>
              <a:ext cx="49700" cy="135975"/>
            </a:xfrm>
            <a:custGeom>
              <a:rect b="b" l="l" r="r" t="t"/>
              <a:pathLst>
                <a:path extrusionOk="0" fill="none" h="5439" w="1988">
                  <a:moveTo>
                    <a:pt x="1876" y="1"/>
                  </a:moveTo>
                  <a:cubicBezTo>
                    <a:pt x="1876" y="1"/>
                    <a:pt x="1988" y="5264"/>
                    <a:pt x="1081" y="5359"/>
                  </a:cubicBezTo>
                  <a:cubicBezTo>
                    <a:pt x="604" y="5438"/>
                    <a:pt x="127" y="5152"/>
                    <a:pt x="0" y="4675"/>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6"/>
            <p:cNvSpPr/>
            <p:nvPr/>
          </p:nvSpPr>
          <p:spPr>
            <a:xfrm>
              <a:off x="3714600" y="2285125"/>
              <a:ext cx="19900" cy="126825"/>
            </a:xfrm>
            <a:custGeom>
              <a:rect b="b" l="l" r="r" t="t"/>
              <a:pathLst>
                <a:path extrusionOk="0" fill="none" h="5073" w="796">
                  <a:moveTo>
                    <a:pt x="0" y="0"/>
                  </a:moveTo>
                  <a:cubicBezTo>
                    <a:pt x="0" y="0"/>
                    <a:pt x="48" y="4770"/>
                    <a:pt x="795" y="5072"/>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8" name="Google Shape;888;p26"/>
          <p:cNvGrpSpPr/>
          <p:nvPr/>
        </p:nvGrpSpPr>
        <p:grpSpPr>
          <a:xfrm>
            <a:off x="3647109" y="728882"/>
            <a:ext cx="479079" cy="173402"/>
            <a:chOff x="1720675" y="577300"/>
            <a:chExt cx="418775" cy="151575"/>
          </a:xfrm>
        </p:grpSpPr>
        <p:sp>
          <p:nvSpPr>
            <p:cNvPr id="889" name="Google Shape;889;p26"/>
            <p:cNvSpPr/>
            <p:nvPr/>
          </p:nvSpPr>
          <p:spPr>
            <a:xfrm>
              <a:off x="1720675" y="577300"/>
              <a:ext cx="93700" cy="151575"/>
            </a:xfrm>
            <a:custGeom>
              <a:rect b="b" l="l" r="r" t="t"/>
              <a:pathLst>
                <a:path extrusionOk="0" h="6063" w="3748">
                  <a:moveTo>
                    <a:pt x="493" y="1"/>
                  </a:moveTo>
                  <a:cubicBezTo>
                    <a:pt x="382" y="1"/>
                    <a:pt x="271" y="17"/>
                    <a:pt x="191" y="80"/>
                  </a:cubicBezTo>
                  <a:cubicBezTo>
                    <a:pt x="0" y="287"/>
                    <a:pt x="112" y="859"/>
                    <a:pt x="112" y="1066"/>
                  </a:cubicBezTo>
                  <a:lnTo>
                    <a:pt x="112" y="3149"/>
                  </a:lnTo>
                  <a:lnTo>
                    <a:pt x="112" y="5216"/>
                  </a:lnTo>
                  <a:cubicBezTo>
                    <a:pt x="112" y="5422"/>
                    <a:pt x="64" y="5740"/>
                    <a:pt x="223" y="5899"/>
                  </a:cubicBezTo>
                  <a:cubicBezTo>
                    <a:pt x="344" y="6012"/>
                    <a:pt x="580" y="6035"/>
                    <a:pt x="805" y="6035"/>
                  </a:cubicBezTo>
                  <a:cubicBezTo>
                    <a:pt x="957" y="6035"/>
                    <a:pt x="1104" y="6025"/>
                    <a:pt x="1208" y="6025"/>
                  </a:cubicBezTo>
                  <a:cubicBezTo>
                    <a:pt x="1232" y="6025"/>
                    <a:pt x="1253" y="6025"/>
                    <a:pt x="1272" y="6027"/>
                  </a:cubicBezTo>
                  <a:cubicBezTo>
                    <a:pt x="1890" y="6039"/>
                    <a:pt x="2507" y="6063"/>
                    <a:pt x="3116" y="6063"/>
                  </a:cubicBezTo>
                  <a:cubicBezTo>
                    <a:pt x="3260" y="6063"/>
                    <a:pt x="3403" y="6061"/>
                    <a:pt x="3546" y="6058"/>
                  </a:cubicBezTo>
                  <a:cubicBezTo>
                    <a:pt x="3551" y="6059"/>
                    <a:pt x="3555" y="6059"/>
                    <a:pt x="3560" y="6059"/>
                  </a:cubicBezTo>
                  <a:cubicBezTo>
                    <a:pt x="3737" y="6059"/>
                    <a:pt x="3748" y="5772"/>
                    <a:pt x="3562" y="5772"/>
                  </a:cubicBezTo>
                  <a:cubicBezTo>
                    <a:pt x="3053" y="5725"/>
                    <a:pt x="2544" y="5709"/>
                    <a:pt x="2051" y="5677"/>
                  </a:cubicBezTo>
                  <a:cubicBezTo>
                    <a:pt x="2025" y="5676"/>
                    <a:pt x="1998" y="5675"/>
                    <a:pt x="1969" y="5675"/>
                  </a:cubicBezTo>
                  <a:cubicBezTo>
                    <a:pt x="1791" y="5675"/>
                    <a:pt x="1563" y="5696"/>
                    <a:pt x="1353" y="5696"/>
                  </a:cubicBezTo>
                  <a:cubicBezTo>
                    <a:pt x="1180" y="5696"/>
                    <a:pt x="1019" y="5682"/>
                    <a:pt x="907" y="5629"/>
                  </a:cubicBezTo>
                  <a:cubicBezTo>
                    <a:pt x="191" y="5263"/>
                    <a:pt x="509" y="3785"/>
                    <a:pt x="509" y="3133"/>
                  </a:cubicBezTo>
                  <a:lnTo>
                    <a:pt x="509" y="2942"/>
                  </a:lnTo>
                  <a:cubicBezTo>
                    <a:pt x="541" y="2942"/>
                    <a:pt x="557" y="2958"/>
                    <a:pt x="589" y="2958"/>
                  </a:cubicBezTo>
                  <a:cubicBezTo>
                    <a:pt x="998" y="2995"/>
                    <a:pt x="1414" y="3011"/>
                    <a:pt x="1831" y="3011"/>
                  </a:cubicBezTo>
                  <a:cubicBezTo>
                    <a:pt x="2126" y="3011"/>
                    <a:pt x="2423" y="3003"/>
                    <a:pt x="2719" y="2990"/>
                  </a:cubicBezTo>
                  <a:cubicBezTo>
                    <a:pt x="2926" y="2974"/>
                    <a:pt x="2926" y="2656"/>
                    <a:pt x="2719" y="2624"/>
                  </a:cubicBezTo>
                  <a:cubicBezTo>
                    <a:pt x="2423" y="2611"/>
                    <a:pt x="2126" y="2603"/>
                    <a:pt x="1830" y="2603"/>
                  </a:cubicBezTo>
                  <a:cubicBezTo>
                    <a:pt x="1411" y="2603"/>
                    <a:pt x="992" y="2619"/>
                    <a:pt x="573" y="2656"/>
                  </a:cubicBezTo>
                  <a:cubicBezTo>
                    <a:pt x="557" y="2656"/>
                    <a:pt x="525" y="2656"/>
                    <a:pt x="509" y="2672"/>
                  </a:cubicBezTo>
                  <a:lnTo>
                    <a:pt x="509" y="1829"/>
                  </a:lnTo>
                  <a:cubicBezTo>
                    <a:pt x="509" y="1527"/>
                    <a:pt x="382" y="955"/>
                    <a:pt x="509" y="700"/>
                  </a:cubicBezTo>
                  <a:cubicBezTo>
                    <a:pt x="639" y="426"/>
                    <a:pt x="1064" y="348"/>
                    <a:pt x="1539" y="348"/>
                  </a:cubicBezTo>
                  <a:cubicBezTo>
                    <a:pt x="2109" y="348"/>
                    <a:pt x="2751" y="460"/>
                    <a:pt x="3037" y="478"/>
                  </a:cubicBezTo>
                  <a:cubicBezTo>
                    <a:pt x="3042" y="478"/>
                    <a:pt x="3048" y="478"/>
                    <a:pt x="3053" y="478"/>
                  </a:cubicBezTo>
                  <a:cubicBezTo>
                    <a:pt x="3291" y="478"/>
                    <a:pt x="3270" y="128"/>
                    <a:pt x="3037" y="112"/>
                  </a:cubicBezTo>
                  <a:cubicBezTo>
                    <a:pt x="2414" y="46"/>
                    <a:pt x="1792" y="13"/>
                    <a:pt x="1169" y="13"/>
                  </a:cubicBezTo>
                  <a:cubicBezTo>
                    <a:pt x="1044" y="13"/>
                    <a:pt x="920" y="14"/>
                    <a:pt x="795" y="17"/>
                  </a:cubicBezTo>
                  <a:cubicBezTo>
                    <a:pt x="716" y="17"/>
                    <a:pt x="604" y="1"/>
                    <a:pt x="49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6"/>
            <p:cNvSpPr/>
            <p:nvPr/>
          </p:nvSpPr>
          <p:spPr>
            <a:xfrm>
              <a:off x="1832350" y="655425"/>
              <a:ext cx="63550" cy="15100"/>
            </a:xfrm>
            <a:custGeom>
              <a:rect b="b" l="l" r="r" t="t"/>
              <a:pathLst>
                <a:path extrusionOk="0" h="604" w="2542">
                  <a:moveTo>
                    <a:pt x="2281" y="1"/>
                  </a:moveTo>
                  <a:cubicBezTo>
                    <a:pt x="2264" y="1"/>
                    <a:pt x="2246" y="3"/>
                    <a:pt x="2227" y="8"/>
                  </a:cubicBezTo>
                  <a:cubicBezTo>
                    <a:pt x="1559" y="183"/>
                    <a:pt x="875" y="278"/>
                    <a:pt x="192" y="310"/>
                  </a:cubicBezTo>
                  <a:cubicBezTo>
                    <a:pt x="1" y="310"/>
                    <a:pt x="1" y="596"/>
                    <a:pt x="192" y="596"/>
                  </a:cubicBezTo>
                  <a:cubicBezTo>
                    <a:pt x="295" y="601"/>
                    <a:pt x="398" y="603"/>
                    <a:pt x="501" y="603"/>
                  </a:cubicBezTo>
                  <a:cubicBezTo>
                    <a:pt x="1113" y="603"/>
                    <a:pt x="1724" y="523"/>
                    <a:pt x="2322" y="374"/>
                  </a:cubicBezTo>
                  <a:cubicBezTo>
                    <a:pt x="2542" y="315"/>
                    <a:pt x="2478" y="1"/>
                    <a:pt x="2281" y="1"/>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6"/>
            <p:cNvSpPr/>
            <p:nvPr/>
          </p:nvSpPr>
          <p:spPr>
            <a:xfrm>
              <a:off x="1821225" y="640500"/>
              <a:ext cx="68400" cy="9975"/>
            </a:xfrm>
            <a:custGeom>
              <a:rect b="b" l="l" r="r" t="t"/>
              <a:pathLst>
                <a:path extrusionOk="0" h="399" w="2736">
                  <a:moveTo>
                    <a:pt x="2527" y="0"/>
                  </a:moveTo>
                  <a:cubicBezTo>
                    <a:pt x="2523" y="0"/>
                    <a:pt x="2518" y="0"/>
                    <a:pt x="2513" y="1"/>
                  </a:cubicBezTo>
                  <a:cubicBezTo>
                    <a:pt x="1734" y="33"/>
                    <a:pt x="955" y="80"/>
                    <a:pt x="176" y="128"/>
                  </a:cubicBezTo>
                  <a:cubicBezTo>
                    <a:pt x="1" y="128"/>
                    <a:pt x="1" y="398"/>
                    <a:pt x="176" y="398"/>
                  </a:cubicBezTo>
                  <a:cubicBezTo>
                    <a:pt x="955" y="366"/>
                    <a:pt x="1734" y="366"/>
                    <a:pt x="2513" y="335"/>
                  </a:cubicBezTo>
                  <a:cubicBezTo>
                    <a:pt x="2730" y="335"/>
                    <a:pt x="2735" y="0"/>
                    <a:pt x="2527" y="0"/>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6"/>
            <p:cNvSpPr/>
            <p:nvPr/>
          </p:nvSpPr>
          <p:spPr>
            <a:xfrm>
              <a:off x="1930100" y="627550"/>
              <a:ext cx="97050" cy="54525"/>
            </a:xfrm>
            <a:custGeom>
              <a:rect b="b" l="l" r="r" t="t"/>
              <a:pathLst>
                <a:path extrusionOk="0" h="2181" w="3882">
                  <a:moveTo>
                    <a:pt x="159" y="1"/>
                  </a:moveTo>
                  <a:cubicBezTo>
                    <a:pt x="79" y="1"/>
                    <a:pt x="1" y="50"/>
                    <a:pt x="18" y="137"/>
                  </a:cubicBezTo>
                  <a:cubicBezTo>
                    <a:pt x="97" y="773"/>
                    <a:pt x="256" y="1409"/>
                    <a:pt x="495" y="2013"/>
                  </a:cubicBezTo>
                  <a:cubicBezTo>
                    <a:pt x="529" y="2090"/>
                    <a:pt x="622" y="2139"/>
                    <a:pt x="706" y="2139"/>
                  </a:cubicBezTo>
                  <a:cubicBezTo>
                    <a:pt x="780" y="2139"/>
                    <a:pt x="846" y="2102"/>
                    <a:pt x="861" y="2013"/>
                  </a:cubicBezTo>
                  <a:cubicBezTo>
                    <a:pt x="892" y="1759"/>
                    <a:pt x="940" y="1520"/>
                    <a:pt x="988" y="1282"/>
                  </a:cubicBezTo>
                  <a:cubicBezTo>
                    <a:pt x="1034" y="1006"/>
                    <a:pt x="962" y="804"/>
                    <a:pt x="1270" y="804"/>
                  </a:cubicBezTo>
                  <a:cubicBezTo>
                    <a:pt x="1281" y="804"/>
                    <a:pt x="1293" y="804"/>
                    <a:pt x="1306" y="805"/>
                  </a:cubicBezTo>
                  <a:cubicBezTo>
                    <a:pt x="1751" y="837"/>
                    <a:pt x="1783" y="1489"/>
                    <a:pt x="1830" y="1854"/>
                  </a:cubicBezTo>
                  <a:cubicBezTo>
                    <a:pt x="1845" y="1951"/>
                    <a:pt x="1916" y="1992"/>
                    <a:pt x="1993" y="1992"/>
                  </a:cubicBezTo>
                  <a:cubicBezTo>
                    <a:pt x="2081" y="1992"/>
                    <a:pt x="2178" y="1939"/>
                    <a:pt x="2212" y="1854"/>
                  </a:cubicBezTo>
                  <a:cubicBezTo>
                    <a:pt x="2307" y="1584"/>
                    <a:pt x="2546" y="964"/>
                    <a:pt x="2816" y="869"/>
                  </a:cubicBezTo>
                  <a:cubicBezTo>
                    <a:pt x="2891" y="838"/>
                    <a:pt x="2954" y="823"/>
                    <a:pt x="3007" y="823"/>
                  </a:cubicBezTo>
                  <a:cubicBezTo>
                    <a:pt x="3415" y="823"/>
                    <a:pt x="3219" y="1656"/>
                    <a:pt x="3134" y="1966"/>
                  </a:cubicBezTo>
                  <a:cubicBezTo>
                    <a:pt x="3096" y="2099"/>
                    <a:pt x="3200" y="2181"/>
                    <a:pt x="3307" y="2181"/>
                  </a:cubicBezTo>
                  <a:cubicBezTo>
                    <a:pt x="3379" y="2181"/>
                    <a:pt x="3452" y="2144"/>
                    <a:pt x="3484" y="2061"/>
                  </a:cubicBezTo>
                  <a:cubicBezTo>
                    <a:pt x="3659" y="1616"/>
                    <a:pt x="3881" y="455"/>
                    <a:pt x="3182" y="296"/>
                  </a:cubicBezTo>
                  <a:cubicBezTo>
                    <a:pt x="3143" y="288"/>
                    <a:pt x="3104" y="284"/>
                    <a:pt x="3066" y="284"/>
                  </a:cubicBezTo>
                  <a:cubicBezTo>
                    <a:pt x="2657" y="284"/>
                    <a:pt x="2318" y="734"/>
                    <a:pt x="2085" y="1171"/>
                  </a:cubicBezTo>
                  <a:cubicBezTo>
                    <a:pt x="1974" y="725"/>
                    <a:pt x="1751" y="264"/>
                    <a:pt x="1306" y="185"/>
                  </a:cubicBezTo>
                  <a:cubicBezTo>
                    <a:pt x="1274" y="180"/>
                    <a:pt x="1244" y="177"/>
                    <a:pt x="1215" y="177"/>
                  </a:cubicBezTo>
                  <a:cubicBezTo>
                    <a:pt x="806" y="177"/>
                    <a:pt x="649" y="680"/>
                    <a:pt x="574" y="1155"/>
                  </a:cubicBezTo>
                  <a:cubicBezTo>
                    <a:pt x="463" y="821"/>
                    <a:pt x="368" y="455"/>
                    <a:pt x="304" y="105"/>
                  </a:cubicBezTo>
                  <a:cubicBezTo>
                    <a:pt x="290" y="34"/>
                    <a:pt x="224" y="1"/>
                    <a:pt x="159"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6"/>
            <p:cNvSpPr/>
            <p:nvPr/>
          </p:nvSpPr>
          <p:spPr>
            <a:xfrm>
              <a:off x="2033400" y="636925"/>
              <a:ext cx="50475" cy="47425"/>
            </a:xfrm>
            <a:custGeom>
              <a:rect b="b" l="l" r="r" t="t"/>
              <a:pathLst>
                <a:path extrusionOk="0" h="1897" w="2019">
                  <a:moveTo>
                    <a:pt x="1379" y="0"/>
                  </a:moveTo>
                  <a:cubicBezTo>
                    <a:pt x="1277" y="0"/>
                    <a:pt x="1173" y="19"/>
                    <a:pt x="1085" y="48"/>
                  </a:cubicBezTo>
                  <a:cubicBezTo>
                    <a:pt x="687" y="176"/>
                    <a:pt x="306" y="430"/>
                    <a:pt x="195" y="843"/>
                  </a:cubicBezTo>
                  <a:cubicBezTo>
                    <a:pt x="0" y="1518"/>
                    <a:pt x="628" y="1896"/>
                    <a:pt x="1232" y="1896"/>
                  </a:cubicBezTo>
                  <a:cubicBezTo>
                    <a:pt x="1468" y="1896"/>
                    <a:pt x="1701" y="1838"/>
                    <a:pt x="1880" y="1718"/>
                  </a:cubicBezTo>
                  <a:cubicBezTo>
                    <a:pt x="2018" y="1593"/>
                    <a:pt x="1916" y="1385"/>
                    <a:pt x="1762" y="1385"/>
                  </a:cubicBezTo>
                  <a:cubicBezTo>
                    <a:pt x="1738" y="1385"/>
                    <a:pt x="1714" y="1389"/>
                    <a:pt x="1689" y="1400"/>
                  </a:cubicBezTo>
                  <a:cubicBezTo>
                    <a:pt x="1549" y="1473"/>
                    <a:pt x="1338" y="1527"/>
                    <a:pt x="1136" y="1527"/>
                  </a:cubicBezTo>
                  <a:cubicBezTo>
                    <a:pt x="856" y="1527"/>
                    <a:pt x="591" y="1425"/>
                    <a:pt x="544" y="1130"/>
                  </a:cubicBezTo>
                  <a:cubicBezTo>
                    <a:pt x="513" y="875"/>
                    <a:pt x="640" y="637"/>
                    <a:pt x="862" y="525"/>
                  </a:cubicBezTo>
                  <a:cubicBezTo>
                    <a:pt x="934" y="490"/>
                    <a:pt x="1265" y="311"/>
                    <a:pt x="1433" y="311"/>
                  </a:cubicBezTo>
                  <a:cubicBezTo>
                    <a:pt x="1488" y="311"/>
                    <a:pt x="1526" y="331"/>
                    <a:pt x="1530" y="382"/>
                  </a:cubicBezTo>
                  <a:cubicBezTo>
                    <a:pt x="1530" y="478"/>
                    <a:pt x="1598" y="525"/>
                    <a:pt x="1665" y="525"/>
                  </a:cubicBezTo>
                  <a:cubicBezTo>
                    <a:pt x="1733" y="525"/>
                    <a:pt x="1800" y="478"/>
                    <a:pt x="1800" y="382"/>
                  </a:cubicBezTo>
                  <a:cubicBezTo>
                    <a:pt x="1822" y="96"/>
                    <a:pt x="1608" y="0"/>
                    <a:pt x="137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6"/>
            <p:cNvSpPr/>
            <p:nvPr/>
          </p:nvSpPr>
          <p:spPr>
            <a:xfrm>
              <a:off x="2080600" y="594350"/>
              <a:ext cx="58850" cy="49400"/>
            </a:xfrm>
            <a:custGeom>
              <a:rect b="b" l="l" r="r" t="t"/>
              <a:pathLst>
                <a:path extrusionOk="0" h="1976" w="2354">
                  <a:moveTo>
                    <a:pt x="952" y="0"/>
                  </a:moveTo>
                  <a:cubicBezTo>
                    <a:pt x="614" y="0"/>
                    <a:pt x="208" y="340"/>
                    <a:pt x="56" y="591"/>
                  </a:cubicBezTo>
                  <a:cubicBezTo>
                    <a:pt x="0" y="702"/>
                    <a:pt x="91" y="789"/>
                    <a:pt x="184" y="789"/>
                  </a:cubicBezTo>
                  <a:cubicBezTo>
                    <a:pt x="224" y="789"/>
                    <a:pt x="265" y="772"/>
                    <a:pt x="294" y="734"/>
                  </a:cubicBezTo>
                  <a:cubicBezTo>
                    <a:pt x="389" y="591"/>
                    <a:pt x="612" y="352"/>
                    <a:pt x="819" y="352"/>
                  </a:cubicBezTo>
                  <a:cubicBezTo>
                    <a:pt x="1121" y="368"/>
                    <a:pt x="1089" y="607"/>
                    <a:pt x="1057" y="813"/>
                  </a:cubicBezTo>
                  <a:cubicBezTo>
                    <a:pt x="1025" y="1131"/>
                    <a:pt x="866" y="1418"/>
                    <a:pt x="612" y="1608"/>
                  </a:cubicBezTo>
                  <a:cubicBezTo>
                    <a:pt x="517" y="1720"/>
                    <a:pt x="564" y="1879"/>
                    <a:pt x="691" y="1926"/>
                  </a:cubicBezTo>
                  <a:cubicBezTo>
                    <a:pt x="857" y="1959"/>
                    <a:pt x="1026" y="1975"/>
                    <a:pt x="1196" y="1975"/>
                  </a:cubicBezTo>
                  <a:cubicBezTo>
                    <a:pt x="1515" y="1975"/>
                    <a:pt x="1837" y="1919"/>
                    <a:pt x="2138" y="1815"/>
                  </a:cubicBezTo>
                  <a:cubicBezTo>
                    <a:pt x="2354" y="1729"/>
                    <a:pt x="2297" y="1422"/>
                    <a:pt x="2108" y="1422"/>
                  </a:cubicBezTo>
                  <a:cubicBezTo>
                    <a:pt x="2088" y="1422"/>
                    <a:pt x="2066" y="1426"/>
                    <a:pt x="2043" y="1433"/>
                  </a:cubicBezTo>
                  <a:cubicBezTo>
                    <a:pt x="1757" y="1545"/>
                    <a:pt x="1439" y="1592"/>
                    <a:pt x="1137" y="1592"/>
                  </a:cubicBezTo>
                  <a:cubicBezTo>
                    <a:pt x="1407" y="1211"/>
                    <a:pt x="1566" y="670"/>
                    <a:pt x="1343" y="257"/>
                  </a:cubicBezTo>
                  <a:cubicBezTo>
                    <a:pt x="1248" y="72"/>
                    <a:pt x="1108" y="0"/>
                    <a:pt x="952"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95" name="Google Shape;895;p26"/>
          <p:cNvPicPr preferRelativeResize="0"/>
          <p:nvPr/>
        </p:nvPicPr>
        <p:blipFill>
          <a:blip r:embed="rId4">
            <a:alphaModFix/>
          </a:blip>
          <a:stretch>
            <a:fillRect/>
          </a:stretch>
        </p:blipFill>
        <p:spPr>
          <a:xfrm>
            <a:off x="4712363" y="1306000"/>
            <a:ext cx="3790070" cy="3165150"/>
          </a:xfrm>
          <a:prstGeom prst="rect">
            <a:avLst/>
          </a:prstGeom>
          <a:noFill/>
          <a:ln>
            <a:noFill/>
          </a:ln>
        </p:spPr>
      </p:pic>
      <p:sp>
        <p:nvSpPr>
          <p:cNvPr id="896" name="Google Shape;896;p26"/>
          <p:cNvSpPr txBox="1"/>
          <p:nvPr>
            <p:ph idx="4294967295" type="body"/>
          </p:nvPr>
        </p:nvSpPr>
        <p:spPr>
          <a:xfrm>
            <a:off x="490250" y="2147475"/>
            <a:ext cx="4015200" cy="1527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600"/>
              </a:spcBef>
              <a:spcAft>
                <a:spcPts val="0"/>
              </a:spcAft>
              <a:buSzPts val="1400"/>
              <a:buChar char="●"/>
            </a:pPr>
            <a:r>
              <a:rPr lang="en"/>
              <a:t>Quadrant I (0° − 90°) = both positive.</a:t>
            </a:r>
            <a:endParaRPr/>
          </a:p>
          <a:p>
            <a:pPr indent="-317500" lvl="0" marL="457200" rtl="0" algn="l">
              <a:lnSpc>
                <a:spcPct val="100000"/>
              </a:lnSpc>
              <a:spcBef>
                <a:spcPts val="0"/>
              </a:spcBef>
              <a:spcAft>
                <a:spcPts val="0"/>
              </a:spcAft>
              <a:buSzPts val="1400"/>
              <a:buChar char="●"/>
            </a:pPr>
            <a:r>
              <a:rPr lang="en">
                <a:solidFill>
                  <a:schemeClr val="lt1"/>
                </a:solidFill>
              </a:rPr>
              <a:t>Quadrant</a:t>
            </a:r>
            <a:r>
              <a:rPr lang="en"/>
              <a:t> II (90° − 180°) = positi</a:t>
            </a:r>
            <a:r>
              <a:rPr lang="en">
                <a:solidFill>
                  <a:schemeClr val="lt1"/>
                </a:solidFill>
              </a:rPr>
              <a:t>ve </a:t>
            </a:r>
            <a:r>
              <a:rPr lang="en"/>
              <a:t>sin .</a:t>
            </a:r>
            <a:endParaRPr/>
          </a:p>
          <a:p>
            <a:pPr indent="-317500" lvl="0" marL="457200" rtl="0" algn="l">
              <a:lnSpc>
                <a:spcPct val="100000"/>
              </a:lnSpc>
              <a:spcBef>
                <a:spcPts val="0"/>
              </a:spcBef>
              <a:spcAft>
                <a:spcPts val="0"/>
              </a:spcAft>
              <a:buSzPts val="1400"/>
              <a:buChar char="●"/>
            </a:pPr>
            <a:r>
              <a:rPr lang="en">
                <a:solidFill>
                  <a:schemeClr val="lt1"/>
                </a:solidFill>
              </a:rPr>
              <a:t>Quadrant</a:t>
            </a:r>
            <a:r>
              <a:rPr lang="en"/>
              <a:t> III (180° − 270°) = positi</a:t>
            </a:r>
            <a:r>
              <a:rPr lang="en">
                <a:solidFill>
                  <a:schemeClr val="lt1"/>
                </a:solidFill>
              </a:rPr>
              <a:t>ve </a:t>
            </a:r>
            <a:r>
              <a:rPr lang="en"/>
              <a:t>tan .</a:t>
            </a:r>
            <a:endParaRPr/>
          </a:p>
          <a:p>
            <a:pPr indent="-317500" lvl="0" marL="457200" rtl="0" algn="l">
              <a:lnSpc>
                <a:spcPct val="100000"/>
              </a:lnSpc>
              <a:spcBef>
                <a:spcPts val="0"/>
              </a:spcBef>
              <a:spcAft>
                <a:spcPts val="0"/>
              </a:spcAft>
              <a:buSzPts val="1400"/>
              <a:buChar char="●"/>
            </a:pPr>
            <a:r>
              <a:rPr lang="en">
                <a:solidFill>
                  <a:schemeClr val="lt1"/>
                </a:solidFill>
              </a:rPr>
              <a:t>Quadrant</a:t>
            </a:r>
            <a:r>
              <a:rPr lang="en"/>
              <a:t> IV (270° − 360°) = positi</a:t>
            </a:r>
            <a:r>
              <a:rPr lang="en">
                <a:solidFill>
                  <a:schemeClr val="lt1"/>
                </a:solidFill>
              </a:rPr>
              <a:t>ve </a:t>
            </a:r>
            <a:r>
              <a:rPr lang="en"/>
              <a:t>cos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6"/>
          <p:cNvSpPr/>
          <p:nvPr/>
        </p:nvSpPr>
        <p:spPr>
          <a:xfrm>
            <a:off x="920700" y="1139675"/>
            <a:ext cx="7343100" cy="32115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6"/>
          <p:cNvSpPr txBox="1"/>
          <p:nvPr>
            <p:ph idx="1" type="subTitle"/>
          </p:nvPr>
        </p:nvSpPr>
        <p:spPr>
          <a:xfrm>
            <a:off x="1464450" y="1472075"/>
            <a:ext cx="6227700" cy="268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In principle, sin will be positive if y is positive. If x is positive, cos will be positive. The value of tan will be positive if x and y are both positive or negative. Lastly, the value of k will always be positive.</a:t>
            </a:r>
            <a:endParaRPr/>
          </a:p>
        </p:txBody>
      </p:sp>
      <p:sp>
        <p:nvSpPr>
          <p:cNvPr id="903" name="Google Shape;903;p16"/>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904" name="Google Shape;904;p16">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6"/>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906" name="Google Shape;906;p16">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7" name="Google Shape;907;p16"/>
          <p:cNvGrpSpPr/>
          <p:nvPr/>
        </p:nvGrpSpPr>
        <p:grpSpPr>
          <a:xfrm>
            <a:off x="7934013" y="4155025"/>
            <a:ext cx="494875" cy="453475"/>
            <a:chOff x="7823263" y="4003350"/>
            <a:chExt cx="494875" cy="453475"/>
          </a:xfrm>
        </p:grpSpPr>
        <p:sp>
          <p:nvSpPr>
            <p:cNvPr id="908" name="Google Shape;908;p16"/>
            <p:cNvSpPr/>
            <p:nvPr/>
          </p:nvSpPr>
          <p:spPr>
            <a:xfrm>
              <a:off x="7823263" y="4003350"/>
              <a:ext cx="494875" cy="453475"/>
            </a:xfrm>
            <a:custGeom>
              <a:rect b="b" l="l" r="r" t="t"/>
              <a:pathLst>
                <a:path extrusionOk="0" h="18139" w="19795">
                  <a:moveTo>
                    <a:pt x="11129" y="2690"/>
                  </a:moveTo>
                  <a:cubicBezTo>
                    <a:pt x="11479" y="3103"/>
                    <a:pt x="11749" y="3564"/>
                    <a:pt x="11972" y="4041"/>
                  </a:cubicBezTo>
                  <a:cubicBezTo>
                    <a:pt x="11463" y="3723"/>
                    <a:pt x="10954" y="3405"/>
                    <a:pt x="10430" y="3119"/>
                  </a:cubicBezTo>
                  <a:cubicBezTo>
                    <a:pt x="10652" y="2960"/>
                    <a:pt x="10891" y="2817"/>
                    <a:pt x="11129" y="2690"/>
                  </a:cubicBezTo>
                  <a:close/>
                  <a:moveTo>
                    <a:pt x="10287" y="3198"/>
                  </a:moveTo>
                  <a:cubicBezTo>
                    <a:pt x="10859" y="3596"/>
                    <a:pt x="11431" y="3962"/>
                    <a:pt x="12020" y="4327"/>
                  </a:cubicBezTo>
                  <a:cubicBezTo>
                    <a:pt x="12030" y="4327"/>
                    <a:pt x="12048" y="4334"/>
                    <a:pt x="12063" y="4334"/>
                  </a:cubicBezTo>
                  <a:cubicBezTo>
                    <a:pt x="12071" y="4334"/>
                    <a:pt x="12078" y="4333"/>
                    <a:pt x="12083" y="4327"/>
                  </a:cubicBezTo>
                  <a:cubicBezTo>
                    <a:pt x="12354" y="5011"/>
                    <a:pt x="12481" y="5726"/>
                    <a:pt x="12465" y="6442"/>
                  </a:cubicBezTo>
                  <a:cubicBezTo>
                    <a:pt x="11400" y="5695"/>
                    <a:pt x="10287" y="4995"/>
                    <a:pt x="9190" y="4295"/>
                  </a:cubicBezTo>
                  <a:lnTo>
                    <a:pt x="9206" y="4295"/>
                  </a:lnTo>
                  <a:cubicBezTo>
                    <a:pt x="9365" y="4073"/>
                    <a:pt x="9555" y="3850"/>
                    <a:pt x="9746" y="3660"/>
                  </a:cubicBezTo>
                  <a:cubicBezTo>
                    <a:pt x="10525" y="4136"/>
                    <a:pt x="11272" y="4677"/>
                    <a:pt x="11972" y="5249"/>
                  </a:cubicBezTo>
                  <a:cubicBezTo>
                    <a:pt x="11996" y="5270"/>
                    <a:pt x="12023" y="5279"/>
                    <a:pt x="12050" y="5279"/>
                  </a:cubicBezTo>
                  <a:cubicBezTo>
                    <a:pt x="12145" y="5279"/>
                    <a:pt x="12231" y="5165"/>
                    <a:pt x="12131" y="5090"/>
                  </a:cubicBezTo>
                  <a:cubicBezTo>
                    <a:pt x="11431" y="4518"/>
                    <a:pt x="10668" y="3993"/>
                    <a:pt x="9889" y="3532"/>
                  </a:cubicBezTo>
                  <a:cubicBezTo>
                    <a:pt x="10016" y="3421"/>
                    <a:pt x="10144" y="3310"/>
                    <a:pt x="10287" y="3198"/>
                  </a:cubicBezTo>
                  <a:close/>
                  <a:moveTo>
                    <a:pt x="8713" y="5202"/>
                  </a:moveTo>
                  <a:cubicBezTo>
                    <a:pt x="9539" y="5774"/>
                    <a:pt x="10382" y="6362"/>
                    <a:pt x="11225" y="6935"/>
                  </a:cubicBezTo>
                  <a:cubicBezTo>
                    <a:pt x="11007" y="6922"/>
                    <a:pt x="10790" y="6914"/>
                    <a:pt x="10573" y="6914"/>
                  </a:cubicBezTo>
                  <a:cubicBezTo>
                    <a:pt x="10265" y="6914"/>
                    <a:pt x="9958" y="6929"/>
                    <a:pt x="9651" y="6967"/>
                  </a:cubicBezTo>
                  <a:cubicBezTo>
                    <a:pt x="9714" y="6951"/>
                    <a:pt x="9730" y="6871"/>
                    <a:pt x="9683" y="6823"/>
                  </a:cubicBezTo>
                  <a:cubicBezTo>
                    <a:pt x="9460" y="6664"/>
                    <a:pt x="9221" y="6521"/>
                    <a:pt x="8983" y="6394"/>
                  </a:cubicBezTo>
                  <a:cubicBezTo>
                    <a:pt x="8824" y="6299"/>
                    <a:pt x="8665" y="6203"/>
                    <a:pt x="8490" y="6124"/>
                  </a:cubicBezTo>
                  <a:cubicBezTo>
                    <a:pt x="8538" y="5806"/>
                    <a:pt x="8601" y="5488"/>
                    <a:pt x="8713" y="5202"/>
                  </a:cubicBezTo>
                  <a:close/>
                  <a:moveTo>
                    <a:pt x="9126" y="4423"/>
                  </a:moveTo>
                  <a:cubicBezTo>
                    <a:pt x="10223" y="5202"/>
                    <a:pt x="11320" y="5997"/>
                    <a:pt x="12465" y="6712"/>
                  </a:cubicBezTo>
                  <a:cubicBezTo>
                    <a:pt x="12465" y="6855"/>
                    <a:pt x="12433" y="6998"/>
                    <a:pt x="12417" y="7126"/>
                  </a:cubicBezTo>
                  <a:cubicBezTo>
                    <a:pt x="12274" y="7094"/>
                    <a:pt x="12147" y="7062"/>
                    <a:pt x="12020" y="7046"/>
                  </a:cubicBezTo>
                  <a:cubicBezTo>
                    <a:pt x="10954" y="6346"/>
                    <a:pt x="9873" y="5679"/>
                    <a:pt x="8808" y="4995"/>
                  </a:cubicBezTo>
                  <a:cubicBezTo>
                    <a:pt x="8888" y="4804"/>
                    <a:pt x="8999" y="4613"/>
                    <a:pt x="9126" y="4423"/>
                  </a:cubicBezTo>
                  <a:close/>
                  <a:moveTo>
                    <a:pt x="8474" y="6299"/>
                  </a:moveTo>
                  <a:lnTo>
                    <a:pt x="8474" y="6299"/>
                  </a:lnTo>
                  <a:cubicBezTo>
                    <a:pt x="8586" y="6378"/>
                    <a:pt x="8713" y="6442"/>
                    <a:pt x="8840" y="6521"/>
                  </a:cubicBezTo>
                  <a:cubicBezTo>
                    <a:pt x="9078" y="6696"/>
                    <a:pt x="9317" y="6839"/>
                    <a:pt x="9571" y="6982"/>
                  </a:cubicBezTo>
                  <a:cubicBezTo>
                    <a:pt x="9206" y="7030"/>
                    <a:pt x="8856" y="7094"/>
                    <a:pt x="8490" y="7189"/>
                  </a:cubicBezTo>
                  <a:cubicBezTo>
                    <a:pt x="8458" y="6887"/>
                    <a:pt x="8458" y="6585"/>
                    <a:pt x="8474" y="6299"/>
                  </a:cubicBezTo>
                  <a:close/>
                  <a:moveTo>
                    <a:pt x="10589" y="7253"/>
                  </a:moveTo>
                  <a:lnTo>
                    <a:pt x="10398" y="7475"/>
                  </a:lnTo>
                  <a:lnTo>
                    <a:pt x="10048" y="7253"/>
                  </a:lnTo>
                  <a:close/>
                  <a:moveTo>
                    <a:pt x="9619" y="7300"/>
                  </a:moveTo>
                  <a:cubicBezTo>
                    <a:pt x="9492" y="7459"/>
                    <a:pt x="9349" y="7618"/>
                    <a:pt x="9221" y="7777"/>
                  </a:cubicBezTo>
                  <a:lnTo>
                    <a:pt x="9206" y="7777"/>
                  </a:lnTo>
                  <a:lnTo>
                    <a:pt x="8729" y="7428"/>
                  </a:lnTo>
                  <a:cubicBezTo>
                    <a:pt x="9031" y="7364"/>
                    <a:pt x="9333" y="7316"/>
                    <a:pt x="9619" y="7300"/>
                  </a:cubicBezTo>
                  <a:close/>
                  <a:moveTo>
                    <a:pt x="10827" y="7269"/>
                  </a:moveTo>
                  <a:cubicBezTo>
                    <a:pt x="11082" y="7269"/>
                    <a:pt x="11320" y="7300"/>
                    <a:pt x="11575" y="7332"/>
                  </a:cubicBezTo>
                  <a:cubicBezTo>
                    <a:pt x="11400" y="7539"/>
                    <a:pt x="11241" y="7730"/>
                    <a:pt x="11082" y="7920"/>
                  </a:cubicBezTo>
                  <a:lnTo>
                    <a:pt x="11066" y="7905"/>
                  </a:lnTo>
                  <a:lnTo>
                    <a:pt x="10557" y="7587"/>
                  </a:lnTo>
                  <a:lnTo>
                    <a:pt x="10827" y="7269"/>
                  </a:lnTo>
                  <a:close/>
                  <a:moveTo>
                    <a:pt x="9810" y="7316"/>
                  </a:moveTo>
                  <a:lnTo>
                    <a:pt x="10271" y="7618"/>
                  </a:lnTo>
                  <a:lnTo>
                    <a:pt x="9794" y="8191"/>
                  </a:lnTo>
                  <a:lnTo>
                    <a:pt x="9333" y="7857"/>
                  </a:lnTo>
                  <a:cubicBezTo>
                    <a:pt x="9492" y="7682"/>
                    <a:pt x="9667" y="7507"/>
                    <a:pt x="9810" y="7316"/>
                  </a:cubicBezTo>
                  <a:close/>
                  <a:moveTo>
                    <a:pt x="11734" y="7366"/>
                  </a:moveTo>
                  <a:lnTo>
                    <a:pt x="11877" y="7380"/>
                  </a:lnTo>
                  <a:lnTo>
                    <a:pt x="12099" y="7539"/>
                  </a:lnTo>
                  <a:cubicBezTo>
                    <a:pt x="12067" y="7539"/>
                    <a:pt x="12036" y="7539"/>
                    <a:pt x="12020" y="7571"/>
                  </a:cubicBezTo>
                  <a:lnTo>
                    <a:pt x="11527" y="8191"/>
                  </a:lnTo>
                  <a:cubicBezTo>
                    <a:pt x="11431" y="8143"/>
                    <a:pt x="11336" y="8079"/>
                    <a:pt x="11241" y="8016"/>
                  </a:cubicBezTo>
                  <a:cubicBezTo>
                    <a:pt x="11400" y="7841"/>
                    <a:pt x="11559" y="7650"/>
                    <a:pt x="11702" y="7459"/>
                  </a:cubicBezTo>
                  <a:cubicBezTo>
                    <a:pt x="11733" y="7444"/>
                    <a:pt x="11734" y="7397"/>
                    <a:pt x="11734" y="7366"/>
                  </a:cubicBezTo>
                  <a:close/>
                  <a:moveTo>
                    <a:pt x="8522" y="7475"/>
                  </a:moveTo>
                  <a:lnTo>
                    <a:pt x="9094" y="7905"/>
                  </a:lnTo>
                  <a:cubicBezTo>
                    <a:pt x="8967" y="8048"/>
                    <a:pt x="8840" y="8191"/>
                    <a:pt x="8729" y="8350"/>
                  </a:cubicBezTo>
                  <a:cubicBezTo>
                    <a:pt x="8649" y="8111"/>
                    <a:pt x="8586" y="7857"/>
                    <a:pt x="8538" y="7602"/>
                  </a:cubicBezTo>
                  <a:cubicBezTo>
                    <a:pt x="8538" y="7555"/>
                    <a:pt x="8522" y="7507"/>
                    <a:pt x="8522" y="7475"/>
                  </a:cubicBezTo>
                  <a:close/>
                  <a:moveTo>
                    <a:pt x="8124" y="7682"/>
                  </a:moveTo>
                  <a:cubicBezTo>
                    <a:pt x="8156" y="7920"/>
                    <a:pt x="8220" y="8159"/>
                    <a:pt x="8283" y="8397"/>
                  </a:cubicBezTo>
                  <a:lnTo>
                    <a:pt x="7536" y="7857"/>
                  </a:lnTo>
                  <a:cubicBezTo>
                    <a:pt x="7727" y="7793"/>
                    <a:pt x="7918" y="7730"/>
                    <a:pt x="8124" y="7682"/>
                  </a:cubicBezTo>
                  <a:close/>
                  <a:moveTo>
                    <a:pt x="12179" y="7587"/>
                  </a:moveTo>
                  <a:lnTo>
                    <a:pt x="12290" y="7666"/>
                  </a:lnTo>
                  <a:cubicBezTo>
                    <a:pt x="12226" y="7952"/>
                    <a:pt x="12131" y="8238"/>
                    <a:pt x="12004" y="8509"/>
                  </a:cubicBezTo>
                  <a:lnTo>
                    <a:pt x="11702" y="8302"/>
                  </a:lnTo>
                  <a:cubicBezTo>
                    <a:pt x="11861" y="8111"/>
                    <a:pt x="12020" y="7905"/>
                    <a:pt x="12179" y="7730"/>
                  </a:cubicBezTo>
                  <a:cubicBezTo>
                    <a:pt x="12211" y="7682"/>
                    <a:pt x="12211" y="7618"/>
                    <a:pt x="12179" y="7587"/>
                  </a:cubicBezTo>
                  <a:close/>
                  <a:moveTo>
                    <a:pt x="10430" y="7746"/>
                  </a:moveTo>
                  <a:lnTo>
                    <a:pt x="10939" y="8079"/>
                  </a:lnTo>
                  <a:cubicBezTo>
                    <a:pt x="10764" y="8270"/>
                    <a:pt x="10605" y="8477"/>
                    <a:pt x="10446" y="8668"/>
                  </a:cubicBezTo>
                  <a:lnTo>
                    <a:pt x="9937" y="8302"/>
                  </a:lnTo>
                  <a:lnTo>
                    <a:pt x="10430" y="7746"/>
                  </a:lnTo>
                  <a:close/>
                  <a:moveTo>
                    <a:pt x="13069" y="7746"/>
                  </a:moveTo>
                  <a:lnTo>
                    <a:pt x="13069" y="7746"/>
                  </a:lnTo>
                  <a:cubicBezTo>
                    <a:pt x="13689" y="7984"/>
                    <a:pt x="14230" y="8366"/>
                    <a:pt x="14659" y="8859"/>
                  </a:cubicBezTo>
                  <a:cubicBezTo>
                    <a:pt x="14150" y="8477"/>
                    <a:pt x="13610" y="8111"/>
                    <a:pt x="13069" y="7746"/>
                  </a:cubicBezTo>
                  <a:close/>
                  <a:moveTo>
                    <a:pt x="11113" y="8191"/>
                  </a:moveTo>
                  <a:lnTo>
                    <a:pt x="11384" y="8366"/>
                  </a:lnTo>
                  <a:lnTo>
                    <a:pt x="10891" y="8986"/>
                  </a:lnTo>
                  <a:lnTo>
                    <a:pt x="10605" y="8795"/>
                  </a:lnTo>
                  <a:cubicBezTo>
                    <a:pt x="10780" y="8588"/>
                    <a:pt x="10954" y="8397"/>
                    <a:pt x="11113" y="8191"/>
                  </a:cubicBezTo>
                  <a:close/>
                  <a:moveTo>
                    <a:pt x="9231" y="8007"/>
                  </a:moveTo>
                  <a:lnTo>
                    <a:pt x="9683" y="8350"/>
                  </a:lnTo>
                  <a:cubicBezTo>
                    <a:pt x="9492" y="8572"/>
                    <a:pt x="9317" y="8795"/>
                    <a:pt x="9142" y="9018"/>
                  </a:cubicBezTo>
                  <a:lnTo>
                    <a:pt x="8872" y="8811"/>
                  </a:lnTo>
                  <a:cubicBezTo>
                    <a:pt x="8840" y="8715"/>
                    <a:pt x="8792" y="8620"/>
                    <a:pt x="8760" y="8509"/>
                  </a:cubicBezTo>
                  <a:cubicBezTo>
                    <a:pt x="8933" y="8352"/>
                    <a:pt x="9074" y="8180"/>
                    <a:pt x="9231" y="8007"/>
                  </a:cubicBezTo>
                  <a:close/>
                  <a:moveTo>
                    <a:pt x="11559" y="8477"/>
                  </a:moveTo>
                  <a:lnTo>
                    <a:pt x="11924" y="8731"/>
                  </a:lnTo>
                  <a:cubicBezTo>
                    <a:pt x="11797" y="8970"/>
                    <a:pt x="11670" y="9208"/>
                    <a:pt x="11527" y="9447"/>
                  </a:cubicBezTo>
                  <a:lnTo>
                    <a:pt x="11050" y="9097"/>
                  </a:lnTo>
                  <a:cubicBezTo>
                    <a:pt x="11209" y="8906"/>
                    <a:pt x="11384" y="8684"/>
                    <a:pt x="11559" y="8477"/>
                  </a:cubicBezTo>
                  <a:close/>
                  <a:moveTo>
                    <a:pt x="9810" y="8445"/>
                  </a:moveTo>
                  <a:lnTo>
                    <a:pt x="10319" y="8827"/>
                  </a:lnTo>
                  <a:lnTo>
                    <a:pt x="9762" y="9494"/>
                  </a:lnTo>
                  <a:cubicBezTo>
                    <a:pt x="9587" y="9367"/>
                    <a:pt x="9412" y="9224"/>
                    <a:pt x="9237" y="9097"/>
                  </a:cubicBezTo>
                  <a:cubicBezTo>
                    <a:pt x="9428" y="8890"/>
                    <a:pt x="9619" y="8668"/>
                    <a:pt x="9810" y="8445"/>
                  </a:cubicBezTo>
                  <a:close/>
                  <a:moveTo>
                    <a:pt x="10462" y="8938"/>
                  </a:moveTo>
                  <a:lnTo>
                    <a:pt x="10748" y="9161"/>
                  </a:lnTo>
                  <a:cubicBezTo>
                    <a:pt x="10573" y="9383"/>
                    <a:pt x="10398" y="9606"/>
                    <a:pt x="10207" y="9844"/>
                  </a:cubicBezTo>
                  <a:lnTo>
                    <a:pt x="9889" y="9590"/>
                  </a:lnTo>
                  <a:cubicBezTo>
                    <a:pt x="10096" y="9367"/>
                    <a:pt x="10271" y="9161"/>
                    <a:pt x="10462" y="8938"/>
                  </a:cubicBezTo>
                  <a:close/>
                  <a:moveTo>
                    <a:pt x="9094" y="9335"/>
                  </a:moveTo>
                  <a:lnTo>
                    <a:pt x="9094" y="9335"/>
                  </a:lnTo>
                  <a:cubicBezTo>
                    <a:pt x="9253" y="9494"/>
                    <a:pt x="9428" y="9606"/>
                    <a:pt x="9587" y="9733"/>
                  </a:cubicBezTo>
                  <a:lnTo>
                    <a:pt x="9412" y="9924"/>
                  </a:lnTo>
                  <a:cubicBezTo>
                    <a:pt x="9301" y="9733"/>
                    <a:pt x="9190" y="9542"/>
                    <a:pt x="9094" y="9335"/>
                  </a:cubicBezTo>
                  <a:close/>
                  <a:moveTo>
                    <a:pt x="10907" y="9272"/>
                  </a:moveTo>
                  <a:cubicBezTo>
                    <a:pt x="11066" y="9383"/>
                    <a:pt x="11225" y="9510"/>
                    <a:pt x="11384" y="9638"/>
                  </a:cubicBezTo>
                  <a:cubicBezTo>
                    <a:pt x="11209" y="9876"/>
                    <a:pt x="11002" y="10115"/>
                    <a:pt x="10795" y="10321"/>
                  </a:cubicBezTo>
                  <a:cubicBezTo>
                    <a:pt x="10637" y="10194"/>
                    <a:pt x="10493" y="10067"/>
                    <a:pt x="10334" y="9956"/>
                  </a:cubicBezTo>
                  <a:lnTo>
                    <a:pt x="10907" y="9272"/>
                  </a:lnTo>
                  <a:close/>
                  <a:moveTo>
                    <a:pt x="9683" y="9812"/>
                  </a:moveTo>
                  <a:lnTo>
                    <a:pt x="10032" y="10067"/>
                  </a:lnTo>
                  <a:cubicBezTo>
                    <a:pt x="9937" y="10178"/>
                    <a:pt x="9842" y="10305"/>
                    <a:pt x="9762" y="10417"/>
                  </a:cubicBezTo>
                  <a:cubicBezTo>
                    <a:pt x="9667" y="10305"/>
                    <a:pt x="9571" y="10178"/>
                    <a:pt x="9492" y="10051"/>
                  </a:cubicBezTo>
                  <a:lnTo>
                    <a:pt x="9683" y="9812"/>
                  </a:lnTo>
                  <a:close/>
                  <a:moveTo>
                    <a:pt x="10175" y="10162"/>
                  </a:moveTo>
                  <a:cubicBezTo>
                    <a:pt x="10319" y="10274"/>
                    <a:pt x="10478" y="10385"/>
                    <a:pt x="10621" y="10496"/>
                  </a:cubicBezTo>
                  <a:cubicBezTo>
                    <a:pt x="10493" y="10623"/>
                    <a:pt x="10334" y="10751"/>
                    <a:pt x="10175" y="10862"/>
                  </a:cubicBezTo>
                  <a:cubicBezTo>
                    <a:pt x="10064" y="10751"/>
                    <a:pt x="9953" y="10639"/>
                    <a:pt x="9857" y="10528"/>
                  </a:cubicBezTo>
                  <a:lnTo>
                    <a:pt x="10175" y="10162"/>
                  </a:lnTo>
                  <a:close/>
                  <a:moveTo>
                    <a:pt x="12656" y="7920"/>
                  </a:moveTo>
                  <a:cubicBezTo>
                    <a:pt x="13467" y="8445"/>
                    <a:pt x="14293" y="8970"/>
                    <a:pt x="15120" y="9463"/>
                  </a:cubicBezTo>
                  <a:cubicBezTo>
                    <a:pt x="15406" y="9924"/>
                    <a:pt x="15613" y="10417"/>
                    <a:pt x="15740" y="10925"/>
                  </a:cubicBezTo>
                  <a:cubicBezTo>
                    <a:pt x="15740" y="10941"/>
                    <a:pt x="15740" y="10941"/>
                    <a:pt x="15740" y="10957"/>
                  </a:cubicBezTo>
                  <a:cubicBezTo>
                    <a:pt x="14627" y="10210"/>
                    <a:pt x="13498" y="9479"/>
                    <a:pt x="12370" y="8747"/>
                  </a:cubicBezTo>
                  <a:cubicBezTo>
                    <a:pt x="12481" y="8477"/>
                    <a:pt x="12576" y="8191"/>
                    <a:pt x="12656" y="7920"/>
                  </a:cubicBezTo>
                  <a:close/>
                  <a:moveTo>
                    <a:pt x="7330" y="7936"/>
                  </a:moveTo>
                  <a:cubicBezTo>
                    <a:pt x="7695" y="8238"/>
                    <a:pt x="8061" y="8541"/>
                    <a:pt x="8427" y="8827"/>
                  </a:cubicBezTo>
                  <a:cubicBezTo>
                    <a:pt x="8729" y="9669"/>
                    <a:pt x="9237" y="10433"/>
                    <a:pt x="9921" y="11037"/>
                  </a:cubicBezTo>
                  <a:lnTo>
                    <a:pt x="9794" y="11100"/>
                  </a:lnTo>
                  <a:cubicBezTo>
                    <a:pt x="8649" y="10258"/>
                    <a:pt x="7552" y="9351"/>
                    <a:pt x="6471" y="8429"/>
                  </a:cubicBezTo>
                  <a:lnTo>
                    <a:pt x="6455" y="8413"/>
                  </a:lnTo>
                  <a:lnTo>
                    <a:pt x="6439" y="8413"/>
                  </a:lnTo>
                  <a:cubicBezTo>
                    <a:pt x="6725" y="8223"/>
                    <a:pt x="7012" y="8064"/>
                    <a:pt x="7330" y="7936"/>
                  </a:cubicBezTo>
                  <a:close/>
                  <a:moveTo>
                    <a:pt x="6328" y="8477"/>
                  </a:moveTo>
                  <a:cubicBezTo>
                    <a:pt x="6328" y="8493"/>
                    <a:pt x="6328" y="8525"/>
                    <a:pt x="6344" y="8525"/>
                  </a:cubicBezTo>
                  <a:cubicBezTo>
                    <a:pt x="7345" y="9510"/>
                    <a:pt x="8427" y="10417"/>
                    <a:pt x="9571" y="11243"/>
                  </a:cubicBezTo>
                  <a:cubicBezTo>
                    <a:pt x="9253" y="11402"/>
                    <a:pt x="8935" y="11545"/>
                    <a:pt x="8617" y="11657"/>
                  </a:cubicBezTo>
                  <a:cubicBezTo>
                    <a:pt x="7568" y="10862"/>
                    <a:pt x="6503" y="10083"/>
                    <a:pt x="5438" y="9288"/>
                  </a:cubicBezTo>
                  <a:cubicBezTo>
                    <a:pt x="5692" y="8986"/>
                    <a:pt x="5994" y="8715"/>
                    <a:pt x="6328" y="8477"/>
                  </a:cubicBezTo>
                  <a:close/>
                  <a:moveTo>
                    <a:pt x="6223" y="379"/>
                  </a:moveTo>
                  <a:cubicBezTo>
                    <a:pt x="7982" y="379"/>
                    <a:pt x="9672" y="1114"/>
                    <a:pt x="10875" y="2403"/>
                  </a:cubicBezTo>
                  <a:cubicBezTo>
                    <a:pt x="10128" y="2785"/>
                    <a:pt x="9460" y="3310"/>
                    <a:pt x="8935" y="3977"/>
                  </a:cubicBezTo>
                  <a:cubicBezTo>
                    <a:pt x="8745" y="4216"/>
                    <a:pt x="8586" y="4486"/>
                    <a:pt x="8458" y="4772"/>
                  </a:cubicBezTo>
                  <a:lnTo>
                    <a:pt x="8411" y="4757"/>
                  </a:lnTo>
                  <a:cubicBezTo>
                    <a:pt x="8394" y="4742"/>
                    <a:pt x="8376" y="4736"/>
                    <a:pt x="8360" y="4736"/>
                  </a:cubicBezTo>
                  <a:cubicBezTo>
                    <a:pt x="8287" y="4736"/>
                    <a:pt x="8237" y="4863"/>
                    <a:pt x="8315" y="4916"/>
                  </a:cubicBezTo>
                  <a:lnTo>
                    <a:pt x="8379" y="4963"/>
                  </a:lnTo>
                  <a:cubicBezTo>
                    <a:pt x="8093" y="5711"/>
                    <a:pt x="7997" y="6505"/>
                    <a:pt x="8077" y="7316"/>
                  </a:cubicBezTo>
                  <a:cubicBezTo>
                    <a:pt x="6267" y="7666"/>
                    <a:pt x="4790" y="8950"/>
                    <a:pt x="4153" y="10695"/>
                  </a:cubicBezTo>
                  <a:lnTo>
                    <a:pt x="4153" y="10695"/>
                  </a:lnTo>
                  <a:cubicBezTo>
                    <a:pt x="4145" y="10691"/>
                    <a:pt x="4136" y="10690"/>
                    <a:pt x="4129" y="10690"/>
                  </a:cubicBezTo>
                  <a:cubicBezTo>
                    <a:pt x="4077" y="10690"/>
                    <a:pt x="4035" y="10760"/>
                    <a:pt x="4086" y="10798"/>
                  </a:cubicBezTo>
                  <a:lnTo>
                    <a:pt x="4118" y="10830"/>
                  </a:lnTo>
                  <a:cubicBezTo>
                    <a:pt x="4023" y="11100"/>
                    <a:pt x="3975" y="11386"/>
                    <a:pt x="3927" y="11673"/>
                  </a:cubicBezTo>
                  <a:cubicBezTo>
                    <a:pt x="3720" y="11577"/>
                    <a:pt x="3530" y="11482"/>
                    <a:pt x="3339" y="11339"/>
                  </a:cubicBezTo>
                  <a:cubicBezTo>
                    <a:pt x="2067" y="10496"/>
                    <a:pt x="1383" y="9018"/>
                    <a:pt x="1033" y="7587"/>
                  </a:cubicBezTo>
                  <a:cubicBezTo>
                    <a:pt x="636" y="5965"/>
                    <a:pt x="604" y="4264"/>
                    <a:pt x="1542" y="2817"/>
                  </a:cubicBezTo>
                  <a:cubicBezTo>
                    <a:pt x="2496" y="1418"/>
                    <a:pt x="4023" y="527"/>
                    <a:pt x="5708" y="400"/>
                  </a:cubicBezTo>
                  <a:cubicBezTo>
                    <a:pt x="5880" y="386"/>
                    <a:pt x="6052" y="379"/>
                    <a:pt x="6223" y="379"/>
                  </a:cubicBezTo>
                  <a:close/>
                  <a:moveTo>
                    <a:pt x="13710" y="2073"/>
                  </a:moveTo>
                  <a:cubicBezTo>
                    <a:pt x="15121" y="2073"/>
                    <a:pt x="16508" y="2609"/>
                    <a:pt x="17568" y="3628"/>
                  </a:cubicBezTo>
                  <a:cubicBezTo>
                    <a:pt x="19508" y="5536"/>
                    <a:pt x="19619" y="8636"/>
                    <a:pt x="17807" y="10671"/>
                  </a:cubicBezTo>
                  <a:cubicBezTo>
                    <a:pt x="17394" y="11132"/>
                    <a:pt x="16885" y="11514"/>
                    <a:pt x="16312" y="11768"/>
                  </a:cubicBezTo>
                  <a:cubicBezTo>
                    <a:pt x="16297" y="11689"/>
                    <a:pt x="16281" y="11625"/>
                    <a:pt x="16265" y="11545"/>
                  </a:cubicBezTo>
                  <a:cubicBezTo>
                    <a:pt x="16360" y="11498"/>
                    <a:pt x="16376" y="11371"/>
                    <a:pt x="16281" y="11307"/>
                  </a:cubicBezTo>
                  <a:lnTo>
                    <a:pt x="16217" y="11259"/>
                  </a:lnTo>
                  <a:cubicBezTo>
                    <a:pt x="16122" y="10751"/>
                    <a:pt x="15963" y="10242"/>
                    <a:pt x="15740" y="9765"/>
                  </a:cubicBezTo>
                  <a:cubicBezTo>
                    <a:pt x="15152" y="8461"/>
                    <a:pt x="14071" y="7650"/>
                    <a:pt x="12799" y="7237"/>
                  </a:cubicBezTo>
                  <a:cubicBezTo>
                    <a:pt x="13005" y="5552"/>
                    <a:pt x="12544" y="3866"/>
                    <a:pt x="11495" y="2531"/>
                  </a:cubicBezTo>
                  <a:cubicBezTo>
                    <a:pt x="12210" y="2223"/>
                    <a:pt x="12963" y="2073"/>
                    <a:pt x="13710" y="2073"/>
                  </a:cubicBezTo>
                  <a:close/>
                  <a:moveTo>
                    <a:pt x="5326" y="9415"/>
                  </a:moveTo>
                  <a:cubicBezTo>
                    <a:pt x="6328" y="10194"/>
                    <a:pt x="7330" y="10973"/>
                    <a:pt x="8347" y="11736"/>
                  </a:cubicBezTo>
                  <a:cubicBezTo>
                    <a:pt x="8140" y="11800"/>
                    <a:pt x="7934" y="11848"/>
                    <a:pt x="7727" y="11879"/>
                  </a:cubicBezTo>
                  <a:cubicBezTo>
                    <a:pt x="7647" y="11879"/>
                    <a:pt x="7600" y="11943"/>
                    <a:pt x="7600" y="12022"/>
                  </a:cubicBezTo>
                  <a:lnTo>
                    <a:pt x="7345" y="12038"/>
                  </a:lnTo>
                  <a:cubicBezTo>
                    <a:pt x="6519" y="11418"/>
                    <a:pt x="5660" y="10830"/>
                    <a:pt x="4817" y="10194"/>
                  </a:cubicBezTo>
                  <a:lnTo>
                    <a:pt x="4817" y="10178"/>
                  </a:lnTo>
                  <a:cubicBezTo>
                    <a:pt x="4961" y="9908"/>
                    <a:pt x="5135" y="9653"/>
                    <a:pt x="5326" y="9415"/>
                  </a:cubicBezTo>
                  <a:close/>
                  <a:moveTo>
                    <a:pt x="10986" y="10703"/>
                  </a:moveTo>
                  <a:cubicBezTo>
                    <a:pt x="11590" y="11164"/>
                    <a:pt x="12179" y="11625"/>
                    <a:pt x="12783" y="12070"/>
                  </a:cubicBezTo>
                  <a:cubicBezTo>
                    <a:pt x="11972" y="11895"/>
                    <a:pt x="11193" y="11577"/>
                    <a:pt x="10493" y="11132"/>
                  </a:cubicBezTo>
                  <a:cubicBezTo>
                    <a:pt x="10668" y="11005"/>
                    <a:pt x="10827" y="10862"/>
                    <a:pt x="10986" y="10703"/>
                  </a:cubicBezTo>
                  <a:close/>
                  <a:moveTo>
                    <a:pt x="4452" y="11084"/>
                  </a:moveTo>
                  <a:cubicBezTo>
                    <a:pt x="4897" y="11434"/>
                    <a:pt x="5358" y="11784"/>
                    <a:pt x="5819" y="12102"/>
                  </a:cubicBezTo>
                  <a:cubicBezTo>
                    <a:pt x="5294" y="12086"/>
                    <a:pt x="4786" y="11991"/>
                    <a:pt x="4309" y="11832"/>
                  </a:cubicBezTo>
                  <a:cubicBezTo>
                    <a:pt x="4340" y="11577"/>
                    <a:pt x="4388" y="11323"/>
                    <a:pt x="4452" y="11084"/>
                  </a:cubicBezTo>
                  <a:close/>
                  <a:moveTo>
                    <a:pt x="4738" y="10353"/>
                  </a:moveTo>
                  <a:cubicBezTo>
                    <a:pt x="5438" y="10973"/>
                    <a:pt x="6201" y="11561"/>
                    <a:pt x="6980" y="12086"/>
                  </a:cubicBezTo>
                  <a:cubicBezTo>
                    <a:pt x="6744" y="12097"/>
                    <a:pt x="6500" y="12109"/>
                    <a:pt x="6259" y="12109"/>
                  </a:cubicBezTo>
                  <a:cubicBezTo>
                    <a:pt x="6159" y="12109"/>
                    <a:pt x="6060" y="12107"/>
                    <a:pt x="5962" y="12102"/>
                  </a:cubicBezTo>
                  <a:cubicBezTo>
                    <a:pt x="6010" y="12054"/>
                    <a:pt x="5994" y="11991"/>
                    <a:pt x="5946" y="11959"/>
                  </a:cubicBezTo>
                  <a:cubicBezTo>
                    <a:pt x="5469" y="11609"/>
                    <a:pt x="4992" y="11259"/>
                    <a:pt x="4499" y="10941"/>
                  </a:cubicBezTo>
                  <a:cubicBezTo>
                    <a:pt x="4563" y="10735"/>
                    <a:pt x="4643" y="10544"/>
                    <a:pt x="4738" y="10353"/>
                  </a:cubicBezTo>
                  <a:close/>
                  <a:moveTo>
                    <a:pt x="12274" y="8970"/>
                  </a:moveTo>
                  <a:cubicBezTo>
                    <a:pt x="13451" y="9765"/>
                    <a:pt x="14643" y="10544"/>
                    <a:pt x="15835" y="11323"/>
                  </a:cubicBezTo>
                  <a:cubicBezTo>
                    <a:pt x="15883" y="11530"/>
                    <a:pt x="15915" y="11720"/>
                    <a:pt x="15947" y="11927"/>
                  </a:cubicBezTo>
                  <a:cubicBezTo>
                    <a:pt x="15661" y="12022"/>
                    <a:pt x="15390" y="12086"/>
                    <a:pt x="15104" y="12134"/>
                  </a:cubicBezTo>
                  <a:cubicBezTo>
                    <a:pt x="15104" y="12102"/>
                    <a:pt x="15072" y="12070"/>
                    <a:pt x="15041" y="12038"/>
                  </a:cubicBezTo>
                  <a:cubicBezTo>
                    <a:pt x="13991" y="11243"/>
                    <a:pt x="12926" y="10464"/>
                    <a:pt x="11861" y="9685"/>
                  </a:cubicBezTo>
                  <a:cubicBezTo>
                    <a:pt x="12020" y="9463"/>
                    <a:pt x="12147" y="9224"/>
                    <a:pt x="12274" y="8970"/>
                  </a:cubicBezTo>
                  <a:close/>
                  <a:moveTo>
                    <a:pt x="11718" y="9876"/>
                  </a:moveTo>
                  <a:cubicBezTo>
                    <a:pt x="12735" y="10655"/>
                    <a:pt x="13769" y="11418"/>
                    <a:pt x="14802" y="12181"/>
                  </a:cubicBezTo>
                  <a:cubicBezTo>
                    <a:pt x="14573" y="12202"/>
                    <a:pt x="14344" y="12214"/>
                    <a:pt x="14115" y="12214"/>
                  </a:cubicBezTo>
                  <a:cubicBezTo>
                    <a:pt x="13819" y="12214"/>
                    <a:pt x="13524" y="12194"/>
                    <a:pt x="13228" y="12150"/>
                  </a:cubicBezTo>
                  <a:cubicBezTo>
                    <a:pt x="12544" y="11609"/>
                    <a:pt x="11829" y="11084"/>
                    <a:pt x="11113" y="10592"/>
                  </a:cubicBezTo>
                  <a:lnTo>
                    <a:pt x="11113" y="10576"/>
                  </a:lnTo>
                  <a:cubicBezTo>
                    <a:pt x="11336" y="10369"/>
                    <a:pt x="11527" y="10130"/>
                    <a:pt x="11718" y="9876"/>
                  </a:cubicBezTo>
                  <a:close/>
                  <a:moveTo>
                    <a:pt x="10160" y="11355"/>
                  </a:moveTo>
                  <a:cubicBezTo>
                    <a:pt x="10175" y="11386"/>
                    <a:pt x="10191" y="11418"/>
                    <a:pt x="10223" y="11434"/>
                  </a:cubicBezTo>
                  <a:cubicBezTo>
                    <a:pt x="11372" y="12171"/>
                    <a:pt x="12742" y="12613"/>
                    <a:pt x="14097" y="12613"/>
                  </a:cubicBezTo>
                  <a:cubicBezTo>
                    <a:pt x="14730" y="12613"/>
                    <a:pt x="15360" y="12516"/>
                    <a:pt x="15963" y="12309"/>
                  </a:cubicBezTo>
                  <a:lnTo>
                    <a:pt x="15963" y="12309"/>
                  </a:lnTo>
                  <a:cubicBezTo>
                    <a:pt x="16042" y="13167"/>
                    <a:pt x="15915" y="14042"/>
                    <a:pt x="15597" y="14837"/>
                  </a:cubicBezTo>
                  <a:cubicBezTo>
                    <a:pt x="15009" y="16252"/>
                    <a:pt x="13562" y="17094"/>
                    <a:pt x="12163" y="17571"/>
                  </a:cubicBezTo>
                  <a:cubicBezTo>
                    <a:pt x="11663" y="17737"/>
                    <a:pt x="11125" y="17815"/>
                    <a:pt x="10572" y="17815"/>
                  </a:cubicBezTo>
                  <a:cubicBezTo>
                    <a:pt x="8102" y="17815"/>
                    <a:pt x="5353" y="16255"/>
                    <a:pt x="4547" y="13994"/>
                  </a:cubicBezTo>
                  <a:cubicBezTo>
                    <a:pt x="4340" y="13406"/>
                    <a:pt x="4245" y="12770"/>
                    <a:pt x="4277" y="12150"/>
                  </a:cubicBezTo>
                  <a:lnTo>
                    <a:pt x="4277" y="12150"/>
                  </a:lnTo>
                  <a:cubicBezTo>
                    <a:pt x="4931" y="12371"/>
                    <a:pt x="5612" y="12480"/>
                    <a:pt x="6294" y="12480"/>
                  </a:cubicBezTo>
                  <a:cubicBezTo>
                    <a:pt x="6790" y="12480"/>
                    <a:pt x="7287" y="12422"/>
                    <a:pt x="7775" y="12309"/>
                  </a:cubicBezTo>
                  <a:cubicBezTo>
                    <a:pt x="7822" y="12293"/>
                    <a:pt x="7854" y="12261"/>
                    <a:pt x="7870" y="12229"/>
                  </a:cubicBezTo>
                  <a:cubicBezTo>
                    <a:pt x="8156" y="12181"/>
                    <a:pt x="8442" y="12118"/>
                    <a:pt x="8729" y="12038"/>
                  </a:cubicBezTo>
                  <a:lnTo>
                    <a:pt x="8808" y="12086"/>
                  </a:lnTo>
                  <a:cubicBezTo>
                    <a:pt x="8824" y="12099"/>
                    <a:pt x="8842" y="12105"/>
                    <a:pt x="8859" y="12105"/>
                  </a:cubicBezTo>
                  <a:cubicBezTo>
                    <a:pt x="8927" y="12105"/>
                    <a:pt x="8992" y="12019"/>
                    <a:pt x="8967" y="11943"/>
                  </a:cubicBezTo>
                  <a:cubicBezTo>
                    <a:pt x="9380" y="11800"/>
                    <a:pt x="9778" y="11593"/>
                    <a:pt x="10160" y="11355"/>
                  </a:cubicBezTo>
                  <a:close/>
                  <a:moveTo>
                    <a:pt x="6241" y="1"/>
                  </a:moveTo>
                  <a:cubicBezTo>
                    <a:pt x="4871" y="1"/>
                    <a:pt x="3507" y="418"/>
                    <a:pt x="2401" y="1291"/>
                  </a:cubicBezTo>
                  <a:cubicBezTo>
                    <a:pt x="111" y="3119"/>
                    <a:pt x="0" y="6092"/>
                    <a:pt x="954" y="8684"/>
                  </a:cubicBezTo>
                  <a:cubicBezTo>
                    <a:pt x="1542" y="10289"/>
                    <a:pt x="2576" y="11418"/>
                    <a:pt x="3879" y="11991"/>
                  </a:cubicBezTo>
                  <a:cubicBezTo>
                    <a:pt x="3720" y="14598"/>
                    <a:pt x="5453" y="16538"/>
                    <a:pt x="7727" y="17524"/>
                  </a:cubicBezTo>
                  <a:cubicBezTo>
                    <a:pt x="8659" y="17930"/>
                    <a:pt x="9634" y="18139"/>
                    <a:pt x="10595" y="18139"/>
                  </a:cubicBezTo>
                  <a:cubicBezTo>
                    <a:pt x="12189" y="18139"/>
                    <a:pt x="13743" y="17563"/>
                    <a:pt x="14993" y="16363"/>
                  </a:cubicBezTo>
                  <a:cubicBezTo>
                    <a:pt x="16122" y="15282"/>
                    <a:pt x="16471" y="13708"/>
                    <a:pt x="16344" y="12166"/>
                  </a:cubicBezTo>
                  <a:cubicBezTo>
                    <a:pt x="16551" y="12070"/>
                    <a:pt x="16742" y="11975"/>
                    <a:pt x="16948" y="11863"/>
                  </a:cubicBezTo>
                  <a:cubicBezTo>
                    <a:pt x="18825" y="10766"/>
                    <a:pt x="19794" y="8477"/>
                    <a:pt x="19429" y="6346"/>
                  </a:cubicBezTo>
                  <a:cubicBezTo>
                    <a:pt x="18932" y="3365"/>
                    <a:pt x="16328" y="1751"/>
                    <a:pt x="13681" y="1751"/>
                  </a:cubicBezTo>
                  <a:cubicBezTo>
                    <a:pt x="12856" y="1751"/>
                    <a:pt x="12027" y="1907"/>
                    <a:pt x="11257" y="2229"/>
                  </a:cubicBezTo>
                  <a:cubicBezTo>
                    <a:pt x="10764" y="1688"/>
                    <a:pt x="10191" y="1211"/>
                    <a:pt x="9555" y="861"/>
                  </a:cubicBezTo>
                  <a:cubicBezTo>
                    <a:pt x="8546" y="295"/>
                    <a:pt x="7392" y="1"/>
                    <a:pt x="624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6"/>
            <p:cNvSpPr/>
            <p:nvPr/>
          </p:nvSpPr>
          <p:spPr>
            <a:xfrm>
              <a:off x="7891613" y="4104600"/>
              <a:ext cx="38175" cy="52950"/>
            </a:xfrm>
            <a:custGeom>
              <a:rect b="b" l="l" r="r" t="t"/>
              <a:pathLst>
                <a:path extrusionOk="0" h="2118" w="1527">
                  <a:moveTo>
                    <a:pt x="430" y="516"/>
                  </a:moveTo>
                  <a:cubicBezTo>
                    <a:pt x="541" y="643"/>
                    <a:pt x="621" y="786"/>
                    <a:pt x="700" y="945"/>
                  </a:cubicBezTo>
                  <a:lnTo>
                    <a:pt x="414" y="1040"/>
                  </a:lnTo>
                  <a:cubicBezTo>
                    <a:pt x="430" y="866"/>
                    <a:pt x="430" y="691"/>
                    <a:pt x="430" y="516"/>
                  </a:cubicBezTo>
                  <a:close/>
                  <a:moveTo>
                    <a:pt x="298" y="1"/>
                  </a:moveTo>
                  <a:cubicBezTo>
                    <a:pt x="210" y="1"/>
                    <a:pt x="128" y="70"/>
                    <a:pt x="128" y="166"/>
                  </a:cubicBezTo>
                  <a:cubicBezTo>
                    <a:pt x="128" y="484"/>
                    <a:pt x="112" y="818"/>
                    <a:pt x="112" y="1136"/>
                  </a:cubicBezTo>
                  <a:cubicBezTo>
                    <a:pt x="1" y="1168"/>
                    <a:pt x="1" y="1343"/>
                    <a:pt x="128" y="1374"/>
                  </a:cubicBezTo>
                  <a:cubicBezTo>
                    <a:pt x="128" y="1581"/>
                    <a:pt x="144" y="1804"/>
                    <a:pt x="160" y="2010"/>
                  </a:cubicBezTo>
                  <a:cubicBezTo>
                    <a:pt x="168" y="2082"/>
                    <a:pt x="219" y="2118"/>
                    <a:pt x="271" y="2118"/>
                  </a:cubicBezTo>
                  <a:cubicBezTo>
                    <a:pt x="323" y="2118"/>
                    <a:pt x="374" y="2082"/>
                    <a:pt x="382" y="2010"/>
                  </a:cubicBezTo>
                  <a:cubicBezTo>
                    <a:pt x="398" y="1772"/>
                    <a:pt x="414" y="1533"/>
                    <a:pt x="414" y="1295"/>
                  </a:cubicBezTo>
                  <a:lnTo>
                    <a:pt x="843" y="1168"/>
                  </a:lnTo>
                  <a:cubicBezTo>
                    <a:pt x="875" y="1231"/>
                    <a:pt x="907" y="1279"/>
                    <a:pt x="939" y="1343"/>
                  </a:cubicBezTo>
                  <a:cubicBezTo>
                    <a:pt x="986" y="1390"/>
                    <a:pt x="1066" y="1454"/>
                    <a:pt x="1130" y="1517"/>
                  </a:cubicBezTo>
                  <a:cubicBezTo>
                    <a:pt x="1114" y="1533"/>
                    <a:pt x="1114" y="1549"/>
                    <a:pt x="1130" y="1549"/>
                  </a:cubicBezTo>
                  <a:lnTo>
                    <a:pt x="1130" y="1581"/>
                  </a:lnTo>
                  <a:cubicBezTo>
                    <a:pt x="1130" y="1661"/>
                    <a:pt x="1177" y="1724"/>
                    <a:pt x="1241" y="1740"/>
                  </a:cubicBezTo>
                  <a:cubicBezTo>
                    <a:pt x="1263" y="1751"/>
                    <a:pt x="1288" y="1757"/>
                    <a:pt x="1312" y="1757"/>
                  </a:cubicBezTo>
                  <a:cubicBezTo>
                    <a:pt x="1357" y="1757"/>
                    <a:pt x="1401" y="1739"/>
                    <a:pt x="1432" y="1708"/>
                  </a:cubicBezTo>
                  <a:cubicBezTo>
                    <a:pt x="1495" y="1661"/>
                    <a:pt x="1527" y="1597"/>
                    <a:pt x="1511" y="1517"/>
                  </a:cubicBezTo>
                  <a:cubicBezTo>
                    <a:pt x="1463" y="1374"/>
                    <a:pt x="1352" y="1327"/>
                    <a:pt x="1257" y="1199"/>
                  </a:cubicBezTo>
                  <a:cubicBezTo>
                    <a:pt x="1145" y="1056"/>
                    <a:pt x="1050" y="897"/>
                    <a:pt x="971" y="722"/>
                  </a:cubicBezTo>
                  <a:cubicBezTo>
                    <a:pt x="843" y="436"/>
                    <a:pt x="637" y="198"/>
                    <a:pt x="382" y="23"/>
                  </a:cubicBezTo>
                  <a:cubicBezTo>
                    <a:pt x="355" y="8"/>
                    <a:pt x="327" y="1"/>
                    <a:pt x="29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6"/>
            <p:cNvSpPr/>
            <p:nvPr/>
          </p:nvSpPr>
          <p:spPr>
            <a:xfrm>
              <a:off x="8191963" y="4116650"/>
              <a:ext cx="50250" cy="48425"/>
            </a:xfrm>
            <a:custGeom>
              <a:rect b="b" l="l" r="r" t="t"/>
              <a:pathLst>
                <a:path extrusionOk="0" h="1937" w="2010">
                  <a:moveTo>
                    <a:pt x="593" y="325"/>
                  </a:moveTo>
                  <a:cubicBezTo>
                    <a:pt x="610" y="325"/>
                    <a:pt x="631" y="333"/>
                    <a:pt x="658" y="352"/>
                  </a:cubicBezTo>
                  <a:lnTo>
                    <a:pt x="706" y="622"/>
                  </a:lnTo>
                  <a:cubicBezTo>
                    <a:pt x="674" y="686"/>
                    <a:pt x="642" y="749"/>
                    <a:pt x="595" y="797"/>
                  </a:cubicBezTo>
                  <a:cubicBezTo>
                    <a:pt x="595" y="781"/>
                    <a:pt x="579" y="749"/>
                    <a:pt x="579" y="717"/>
                  </a:cubicBezTo>
                  <a:cubicBezTo>
                    <a:pt x="565" y="690"/>
                    <a:pt x="479" y="325"/>
                    <a:pt x="593" y="325"/>
                  </a:cubicBezTo>
                  <a:close/>
                  <a:moveTo>
                    <a:pt x="690" y="1131"/>
                  </a:moveTo>
                  <a:lnTo>
                    <a:pt x="690" y="1131"/>
                  </a:lnTo>
                  <a:cubicBezTo>
                    <a:pt x="781" y="1170"/>
                    <a:pt x="870" y="1180"/>
                    <a:pt x="960" y="1180"/>
                  </a:cubicBezTo>
                  <a:cubicBezTo>
                    <a:pt x="1047" y="1180"/>
                    <a:pt x="1135" y="1170"/>
                    <a:pt x="1226" y="1170"/>
                  </a:cubicBezTo>
                  <a:cubicBezTo>
                    <a:pt x="1269" y="1170"/>
                    <a:pt x="1313" y="1173"/>
                    <a:pt x="1358" y="1179"/>
                  </a:cubicBezTo>
                  <a:cubicBezTo>
                    <a:pt x="1453" y="1194"/>
                    <a:pt x="1644" y="1274"/>
                    <a:pt x="1612" y="1385"/>
                  </a:cubicBezTo>
                  <a:lnTo>
                    <a:pt x="1596" y="1385"/>
                  </a:lnTo>
                  <a:cubicBezTo>
                    <a:pt x="1596" y="1433"/>
                    <a:pt x="1453" y="1496"/>
                    <a:pt x="1405" y="1512"/>
                  </a:cubicBezTo>
                  <a:cubicBezTo>
                    <a:pt x="1275" y="1563"/>
                    <a:pt x="1137" y="1594"/>
                    <a:pt x="1002" y="1594"/>
                  </a:cubicBezTo>
                  <a:cubicBezTo>
                    <a:pt x="923" y="1594"/>
                    <a:pt x="845" y="1583"/>
                    <a:pt x="770" y="1560"/>
                  </a:cubicBezTo>
                  <a:lnTo>
                    <a:pt x="754" y="1560"/>
                  </a:lnTo>
                  <a:cubicBezTo>
                    <a:pt x="785" y="1528"/>
                    <a:pt x="785" y="1481"/>
                    <a:pt x="770" y="1433"/>
                  </a:cubicBezTo>
                  <a:cubicBezTo>
                    <a:pt x="754" y="1337"/>
                    <a:pt x="722" y="1242"/>
                    <a:pt x="690" y="1131"/>
                  </a:cubicBezTo>
                  <a:close/>
                  <a:moveTo>
                    <a:pt x="570" y="0"/>
                  </a:moveTo>
                  <a:cubicBezTo>
                    <a:pt x="557" y="0"/>
                    <a:pt x="544" y="1"/>
                    <a:pt x="531" y="2"/>
                  </a:cubicBezTo>
                  <a:cubicBezTo>
                    <a:pt x="388" y="2"/>
                    <a:pt x="261" y="97"/>
                    <a:pt x="213" y="225"/>
                  </a:cubicBezTo>
                  <a:cubicBezTo>
                    <a:pt x="194" y="212"/>
                    <a:pt x="173" y="206"/>
                    <a:pt x="153" y="206"/>
                  </a:cubicBezTo>
                  <a:cubicBezTo>
                    <a:pt x="73" y="206"/>
                    <a:pt x="0" y="295"/>
                    <a:pt x="38" y="384"/>
                  </a:cubicBezTo>
                  <a:cubicBezTo>
                    <a:pt x="118" y="511"/>
                    <a:pt x="181" y="638"/>
                    <a:pt x="245" y="781"/>
                  </a:cubicBezTo>
                  <a:cubicBezTo>
                    <a:pt x="308" y="1020"/>
                    <a:pt x="404" y="1274"/>
                    <a:pt x="515" y="1512"/>
                  </a:cubicBezTo>
                  <a:cubicBezTo>
                    <a:pt x="531" y="1560"/>
                    <a:pt x="579" y="1608"/>
                    <a:pt x="626" y="1608"/>
                  </a:cubicBezTo>
                  <a:cubicBezTo>
                    <a:pt x="515" y="1703"/>
                    <a:pt x="563" y="1878"/>
                    <a:pt x="690" y="1910"/>
                  </a:cubicBezTo>
                  <a:cubicBezTo>
                    <a:pt x="775" y="1927"/>
                    <a:pt x="877" y="1937"/>
                    <a:pt x="987" y="1937"/>
                  </a:cubicBezTo>
                  <a:cubicBezTo>
                    <a:pt x="1390" y="1937"/>
                    <a:pt x="1890" y="1805"/>
                    <a:pt x="1978" y="1417"/>
                  </a:cubicBezTo>
                  <a:cubicBezTo>
                    <a:pt x="2010" y="1210"/>
                    <a:pt x="1898" y="1004"/>
                    <a:pt x="1708" y="924"/>
                  </a:cubicBezTo>
                  <a:cubicBezTo>
                    <a:pt x="1611" y="869"/>
                    <a:pt x="1506" y="856"/>
                    <a:pt x="1398" y="856"/>
                  </a:cubicBezTo>
                  <a:cubicBezTo>
                    <a:pt x="1297" y="856"/>
                    <a:pt x="1193" y="867"/>
                    <a:pt x="1093" y="867"/>
                  </a:cubicBezTo>
                  <a:cubicBezTo>
                    <a:pt x="1054" y="867"/>
                    <a:pt x="1014" y="866"/>
                    <a:pt x="976" y="861"/>
                  </a:cubicBezTo>
                  <a:cubicBezTo>
                    <a:pt x="1087" y="686"/>
                    <a:pt x="1103" y="463"/>
                    <a:pt x="1024" y="288"/>
                  </a:cubicBezTo>
                  <a:cubicBezTo>
                    <a:pt x="935" y="109"/>
                    <a:pt x="761" y="0"/>
                    <a:pt x="57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6"/>
            <p:cNvSpPr/>
            <p:nvPr/>
          </p:nvSpPr>
          <p:spPr>
            <a:xfrm>
              <a:off x="8060138" y="4345950"/>
              <a:ext cx="47325" cy="36525"/>
            </a:xfrm>
            <a:custGeom>
              <a:rect b="b" l="l" r="r" t="t"/>
              <a:pathLst>
                <a:path extrusionOk="0" h="1461" w="1893">
                  <a:moveTo>
                    <a:pt x="942" y="0"/>
                  </a:moveTo>
                  <a:cubicBezTo>
                    <a:pt x="779" y="0"/>
                    <a:pt x="619" y="63"/>
                    <a:pt x="494" y="179"/>
                  </a:cubicBezTo>
                  <a:cubicBezTo>
                    <a:pt x="287" y="354"/>
                    <a:pt x="1" y="640"/>
                    <a:pt x="49" y="942"/>
                  </a:cubicBezTo>
                  <a:cubicBezTo>
                    <a:pt x="119" y="1321"/>
                    <a:pt x="498" y="1461"/>
                    <a:pt x="895" y="1461"/>
                  </a:cubicBezTo>
                  <a:cubicBezTo>
                    <a:pt x="1213" y="1461"/>
                    <a:pt x="1543" y="1371"/>
                    <a:pt x="1734" y="1244"/>
                  </a:cubicBezTo>
                  <a:cubicBezTo>
                    <a:pt x="1893" y="1138"/>
                    <a:pt x="1798" y="911"/>
                    <a:pt x="1652" y="911"/>
                  </a:cubicBezTo>
                  <a:cubicBezTo>
                    <a:pt x="1623" y="911"/>
                    <a:pt x="1591" y="920"/>
                    <a:pt x="1559" y="942"/>
                  </a:cubicBezTo>
                  <a:cubicBezTo>
                    <a:pt x="1373" y="1014"/>
                    <a:pt x="1093" y="1127"/>
                    <a:pt x="845" y="1127"/>
                  </a:cubicBezTo>
                  <a:cubicBezTo>
                    <a:pt x="712" y="1127"/>
                    <a:pt x="588" y="1094"/>
                    <a:pt x="494" y="1005"/>
                  </a:cubicBezTo>
                  <a:cubicBezTo>
                    <a:pt x="220" y="732"/>
                    <a:pt x="730" y="275"/>
                    <a:pt x="1065" y="275"/>
                  </a:cubicBezTo>
                  <a:cubicBezTo>
                    <a:pt x="1099" y="275"/>
                    <a:pt x="1132" y="280"/>
                    <a:pt x="1162" y="290"/>
                  </a:cubicBezTo>
                  <a:cubicBezTo>
                    <a:pt x="1172" y="293"/>
                    <a:pt x="1182" y="294"/>
                    <a:pt x="1192" y="294"/>
                  </a:cubicBezTo>
                  <a:cubicBezTo>
                    <a:pt x="1300" y="294"/>
                    <a:pt x="1359" y="142"/>
                    <a:pt x="1257" y="83"/>
                  </a:cubicBezTo>
                  <a:cubicBezTo>
                    <a:pt x="1157" y="27"/>
                    <a:pt x="1049" y="0"/>
                    <a:pt x="94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2" name="Google Shape;912;p16"/>
          <p:cNvGrpSpPr/>
          <p:nvPr/>
        </p:nvGrpSpPr>
        <p:grpSpPr>
          <a:xfrm>
            <a:off x="715100" y="4094807"/>
            <a:ext cx="718187" cy="516039"/>
            <a:chOff x="715100" y="4094807"/>
            <a:chExt cx="718187" cy="516039"/>
          </a:xfrm>
        </p:grpSpPr>
        <p:sp>
          <p:nvSpPr>
            <p:cNvPr id="913" name="Google Shape;913;p16"/>
            <p:cNvSpPr/>
            <p:nvPr/>
          </p:nvSpPr>
          <p:spPr>
            <a:xfrm>
              <a:off x="715100" y="4094807"/>
              <a:ext cx="718187" cy="516039"/>
            </a:xfrm>
            <a:custGeom>
              <a:rect b="b" l="l" r="r" t="t"/>
              <a:pathLst>
                <a:path extrusionOk="0" h="15697" w="21846">
                  <a:moveTo>
                    <a:pt x="7441" y="1511"/>
                  </a:moveTo>
                  <a:lnTo>
                    <a:pt x="7409" y="7854"/>
                  </a:lnTo>
                  <a:lnTo>
                    <a:pt x="7409" y="7998"/>
                  </a:lnTo>
                  <a:cubicBezTo>
                    <a:pt x="6217" y="8125"/>
                    <a:pt x="5183" y="8888"/>
                    <a:pt x="5342" y="10335"/>
                  </a:cubicBezTo>
                  <a:cubicBezTo>
                    <a:pt x="5358" y="10510"/>
                    <a:pt x="5406" y="10669"/>
                    <a:pt x="5469" y="10812"/>
                  </a:cubicBezTo>
                  <a:cubicBezTo>
                    <a:pt x="4118" y="10780"/>
                    <a:pt x="2767" y="10748"/>
                    <a:pt x="1415" y="10732"/>
                  </a:cubicBezTo>
                  <a:cubicBezTo>
                    <a:pt x="461" y="7775"/>
                    <a:pt x="1574" y="4532"/>
                    <a:pt x="4150" y="2767"/>
                  </a:cubicBezTo>
                  <a:cubicBezTo>
                    <a:pt x="5136" y="2115"/>
                    <a:pt x="6264" y="1670"/>
                    <a:pt x="7441" y="1511"/>
                  </a:cubicBezTo>
                  <a:close/>
                  <a:moveTo>
                    <a:pt x="7393" y="8363"/>
                  </a:moveTo>
                  <a:cubicBezTo>
                    <a:pt x="7393" y="9190"/>
                    <a:pt x="7377" y="10033"/>
                    <a:pt x="7361" y="10859"/>
                  </a:cubicBezTo>
                  <a:lnTo>
                    <a:pt x="5931" y="10828"/>
                  </a:lnTo>
                  <a:cubicBezTo>
                    <a:pt x="5803" y="10605"/>
                    <a:pt x="5724" y="10351"/>
                    <a:pt x="5708" y="10096"/>
                  </a:cubicBezTo>
                  <a:cubicBezTo>
                    <a:pt x="5708" y="9079"/>
                    <a:pt x="6487" y="8490"/>
                    <a:pt x="7393" y="8363"/>
                  </a:cubicBezTo>
                  <a:close/>
                  <a:moveTo>
                    <a:pt x="7854" y="8331"/>
                  </a:moveTo>
                  <a:cubicBezTo>
                    <a:pt x="9317" y="8379"/>
                    <a:pt x="10700" y="9508"/>
                    <a:pt x="10875" y="10923"/>
                  </a:cubicBezTo>
                  <a:cubicBezTo>
                    <a:pt x="9842" y="10923"/>
                    <a:pt x="8824" y="10891"/>
                    <a:pt x="7807" y="10875"/>
                  </a:cubicBezTo>
                  <a:cubicBezTo>
                    <a:pt x="7807" y="10033"/>
                    <a:pt x="7791" y="9174"/>
                    <a:pt x="7791" y="8331"/>
                  </a:cubicBezTo>
                  <a:close/>
                  <a:moveTo>
                    <a:pt x="8775" y="1414"/>
                  </a:moveTo>
                  <a:cubicBezTo>
                    <a:pt x="10612" y="1414"/>
                    <a:pt x="12411" y="1961"/>
                    <a:pt x="13944" y="3005"/>
                  </a:cubicBezTo>
                  <a:cubicBezTo>
                    <a:pt x="16360" y="4691"/>
                    <a:pt x="17330" y="7870"/>
                    <a:pt x="17473" y="10875"/>
                  </a:cubicBezTo>
                  <a:lnTo>
                    <a:pt x="17171" y="10891"/>
                  </a:lnTo>
                  <a:cubicBezTo>
                    <a:pt x="15809" y="10914"/>
                    <a:pt x="14439" y="10929"/>
                    <a:pt x="13073" y="10929"/>
                  </a:cubicBezTo>
                  <a:cubicBezTo>
                    <a:pt x="12573" y="10929"/>
                    <a:pt x="12073" y="10927"/>
                    <a:pt x="11575" y="10923"/>
                  </a:cubicBezTo>
                  <a:lnTo>
                    <a:pt x="11257" y="10923"/>
                  </a:lnTo>
                  <a:cubicBezTo>
                    <a:pt x="11082" y="9731"/>
                    <a:pt x="10303" y="8713"/>
                    <a:pt x="9174" y="8268"/>
                  </a:cubicBezTo>
                  <a:cubicBezTo>
                    <a:pt x="8729" y="8077"/>
                    <a:pt x="8268" y="7982"/>
                    <a:pt x="7791" y="7982"/>
                  </a:cubicBezTo>
                  <a:lnTo>
                    <a:pt x="7791" y="7854"/>
                  </a:lnTo>
                  <a:lnTo>
                    <a:pt x="7823" y="1463"/>
                  </a:lnTo>
                  <a:cubicBezTo>
                    <a:pt x="8140" y="1430"/>
                    <a:pt x="8458" y="1414"/>
                    <a:pt x="8775" y="1414"/>
                  </a:cubicBezTo>
                  <a:close/>
                  <a:moveTo>
                    <a:pt x="6249" y="11273"/>
                  </a:moveTo>
                  <a:lnTo>
                    <a:pt x="7346" y="11289"/>
                  </a:lnTo>
                  <a:lnTo>
                    <a:pt x="7346" y="11670"/>
                  </a:lnTo>
                  <a:cubicBezTo>
                    <a:pt x="7265" y="11702"/>
                    <a:pt x="7182" y="11716"/>
                    <a:pt x="7099" y="11716"/>
                  </a:cubicBezTo>
                  <a:cubicBezTo>
                    <a:pt x="6803" y="11716"/>
                    <a:pt x="6497" y="11533"/>
                    <a:pt x="6249" y="11273"/>
                  </a:cubicBezTo>
                  <a:close/>
                  <a:moveTo>
                    <a:pt x="8093" y="11289"/>
                  </a:moveTo>
                  <a:cubicBezTo>
                    <a:pt x="9015" y="11289"/>
                    <a:pt x="9953" y="11305"/>
                    <a:pt x="10891" y="11305"/>
                  </a:cubicBezTo>
                  <a:cubicBezTo>
                    <a:pt x="10875" y="11527"/>
                    <a:pt x="10843" y="11734"/>
                    <a:pt x="10796" y="11941"/>
                  </a:cubicBezTo>
                  <a:cubicBezTo>
                    <a:pt x="10366" y="13371"/>
                    <a:pt x="9110" y="14135"/>
                    <a:pt x="7759" y="14389"/>
                  </a:cubicBezTo>
                  <a:cubicBezTo>
                    <a:pt x="7791" y="13515"/>
                    <a:pt x="7807" y="12624"/>
                    <a:pt x="7807" y="11750"/>
                  </a:cubicBezTo>
                  <a:cubicBezTo>
                    <a:pt x="7918" y="11638"/>
                    <a:pt x="7997" y="11511"/>
                    <a:pt x="8077" y="11368"/>
                  </a:cubicBezTo>
                  <a:cubicBezTo>
                    <a:pt x="8077" y="11352"/>
                    <a:pt x="8093" y="11320"/>
                    <a:pt x="8093" y="11289"/>
                  </a:cubicBezTo>
                  <a:close/>
                  <a:moveTo>
                    <a:pt x="1542" y="11082"/>
                  </a:moveTo>
                  <a:cubicBezTo>
                    <a:pt x="2942" y="11177"/>
                    <a:pt x="4341" y="11241"/>
                    <a:pt x="5756" y="11257"/>
                  </a:cubicBezTo>
                  <a:cubicBezTo>
                    <a:pt x="6094" y="11704"/>
                    <a:pt x="6606" y="12035"/>
                    <a:pt x="7094" y="12035"/>
                  </a:cubicBezTo>
                  <a:cubicBezTo>
                    <a:pt x="7179" y="12035"/>
                    <a:pt x="7263" y="12025"/>
                    <a:pt x="7346" y="12004"/>
                  </a:cubicBezTo>
                  <a:cubicBezTo>
                    <a:pt x="7346" y="12831"/>
                    <a:pt x="7346" y="13642"/>
                    <a:pt x="7361" y="14453"/>
                  </a:cubicBezTo>
                  <a:cubicBezTo>
                    <a:pt x="7125" y="14483"/>
                    <a:pt x="6896" y="14501"/>
                    <a:pt x="6664" y="14501"/>
                  </a:cubicBezTo>
                  <a:cubicBezTo>
                    <a:pt x="6537" y="14501"/>
                    <a:pt x="6410" y="14496"/>
                    <a:pt x="6280" y="14484"/>
                  </a:cubicBezTo>
                  <a:cubicBezTo>
                    <a:pt x="4245" y="14373"/>
                    <a:pt x="2655" y="13562"/>
                    <a:pt x="1765" y="11654"/>
                  </a:cubicBezTo>
                  <a:cubicBezTo>
                    <a:pt x="1686" y="11464"/>
                    <a:pt x="1606" y="11273"/>
                    <a:pt x="1542" y="11082"/>
                  </a:cubicBezTo>
                  <a:close/>
                  <a:moveTo>
                    <a:pt x="7632" y="0"/>
                  </a:moveTo>
                  <a:cubicBezTo>
                    <a:pt x="7548" y="0"/>
                    <a:pt x="7465" y="48"/>
                    <a:pt x="7441" y="143"/>
                  </a:cubicBezTo>
                  <a:lnTo>
                    <a:pt x="7441" y="1161"/>
                  </a:lnTo>
                  <a:cubicBezTo>
                    <a:pt x="4849" y="1527"/>
                    <a:pt x="2480" y="2958"/>
                    <a:pt x="1320" y="5485"/>
                  </a:cubicBezTo>
                  <a:cubicBezTo>
                    <a:pt x="588" y="7155"/>
                    <a:pt x="493" y="9015"/>
                    <a:pt x="1018" y="10748"/>
                  </a:cubicBezTo>
                  <a:lnTo>
                    <a:pt x="175" y="10748"/>
                  </a:lnTo>
                  <a:cubicBezTo>
                    <a:pt x="0" y="10748"/>
                    <a:pt x="0" y="10987"/>
                    <a:pt x="175" y="10987"/>
                  </a:cubicBezTo>
                  <a:cubicBezTo>
                    <a:pt x="493" y="11018"/>
                    <a:pt x="811" y="11034"/>
                    <a:pt x="1113" y="11066"/>
                  </a:cubicBezTo>
                  <a:cubicBezTo>
                    <a:pt x="1177" y="11241"/>
                    <a:pt x="1240" y="11400"/>
                    <a:pt x="1320" y="11575"/>
                  </a:cubicBezTo>
                  <a:cubicBezTo>
                    <a:pt x="2210" y="13705"/>
                    <a:pt x="3832" y="14691"/>
                    <a:pt x="6121" y="14866"/>
                  </a:cubicBezTo>
                  <a:cubicBezTo>
                    <a:pt x="6307" y="14880"/>
                    <a:pt x="6496" y="14888"/>
                    <a:pt x="6687" y="14888"/>
                  </a:cubicBezTo>
                  <a:cubicBezTo>
                    <a:pt x="6921" y="14888"/>
                    <a:pt x="7157" y="14876"/>
                    <a:pt x="7393" y="14850"/>
                  </a:cubicBezTo>
                  <a:cubicBezTo>
                    <a:pt x="7393" y="15089"/>
                    <a:pt x="7409" y="15327"/>
                    <a:pt x="7425" y="15566"/>
                  </a:cubicBezTo>
                  <a:cubicBezTo>
                    <a:pt x="7425" y="15653"/>
                    <a:pt x="7493" y="15697"/>
                    <a:pt x="7560" y="15697"/>
                  </a:cubicBezTo>
                  <a:cubicBezTo>
                    <a:pt x="7628" y="15697"/>
                    <a:pt x="7695" y="15653"/>
                    <a:pt x="7695" y="15566"/>
                  </a:cubicBezTo>
                  <a:cubicBezTo>
                    <a:pt x="7711" y="15311"/>
                    <a:pt x="7727" y="15057"/>
                    <a:pt x="7743" y="14802"/>
                  </a:cubicBezTo>
                  <a:cubicBezTo>
                    <a:pt x="9190" y="14548"/>
                    <a:pt x="10509" y="13769"/>
                    <a:pt x="11066" y="12306"/>
                  </a:cubicBezTo>
                  <a:cubicBezTo>
                    <a:pt x="11193" y="11988"/>
                    <a:pt x="11257" y="11654"/>
                    <a:pt x="11273" y="11320"/>
                  </a:cubicBezTo>
                  <a:cubicBezTo>
                    <a:pt x="12990" y="11320"/>
                    <a:pt x="14691" y="11305"/>
                    <a:pt x="16408" y="11289"/>
                  </a:cubicBezTo>
                  <a:lnTo>
                    <a:pt x="17489" y="11273"/>
                  </a:lnTo>
                  <a:lnTo>
                    <a:pt x="17489" y="11273"/>
                  </a:lnTo>
                  <a:cubicBezTo>
                    <a:pt x="17505" y="12163"/>
                    <a:pt x="17457" y="13053"/>
                    <a:pt x="17346" y="13928"/>
                  </a:cubicBezTo>
                  <a:cubicBezTo>
                    <a:pt x="17330" y="14047"/>
                    <a:pt x="17418" y="14107"/>
                    <a:pt x="17513" y="14107"/>
                  </a:cubicBezTo>
                  <a:cubicBezTo>
                    <a:pt x="17608" y="14107"/>
                    <a:pt x="17712" y="14047"/>
                    <a:pt x="17728" y="13928"/>
                  </a:cubicBezTo>
                  <a:cubicBezTo>
                    <a:pt x="17855" y="13038"/>
                    <a:pt x="17903" y="12147"/>
                    <a:pt x="17871" y="11257"/>
                  </a:cubicBezTo>
                  <a:lnTo>
                    <a:pt x="19111" y="11241"/>
                  </a:lnTo>
                  <a:lnTo>
                    <a:pt x="20272" y="11209"/>
                  </a:lnTo>
                  <a:lnTo>
                    <a:pt x="21051" y="11177"/>
                  </a:lnTo>
                  <a:cubicBezTo>
                    <a:pt x="21112" y="11208"/>
                    <a:pt x="21180" y="11226"/>
                    <a:pt x="21247" y="11226"/>
                  </a:cubicBezTo>
                  <a:cubicBezTo>
                    <a:pt x="21283" y="11226"/>
                    <a:pt x="21319" y="11220"/>
                    <a:pt x="21353" y="11209"/>
                  </a:cubicBezTo>
                  <a:cubicBezTo>
                    <a:pt x="21384" y="11289"/>
                    <a:pt x="21448" y="11336"/>
                    <a:pt x="21528" y="11336"/>
                  </a:cubicBezTo>
                  <a:lnTo>
                    <a:pt x="21623" y="11336"/>
                  </a:lnTo>
                  <a:cubicBezTo>
                    <a:pt x="21702" y="11336"/>
                    <a:pt x="21782" y="11273"/>
                    <a:pt x="21798" y="11193"/>
                  </a:cubicBezTo>
                  <a:lnTo>
                    <a:pt x="21830" y="11098"/>
                  </a:lnTo>
                  <a:cubicBezTo>
                    <a:pt x="21846" y="11002"/>
                    <a:pt x="21814" y="10923"/>
                    <a:pt x="21734" y="10875"/>
                  </a:cubicBezTo>
                  <a:cubicBezTo>
                    <a:pt x="21564" y="10760"/>
                    <a:pt x="21328" y="10723"/>
                    <a:pt x="21073" y="10723"/>
                  </a:cubicBezTo>
                  <a:cubicBezTo>
                    <a:pt x="20663" y="10723"/>
                    <a:pt x="20204" y="10818"/>
                    <a:pt x="19890" y="10828"/>
                  </a:cubicBezTo>
                  <a:cubicBezTo>
                    <a:pt x="19206" y="10843"/>
                    <a:pt x="18523" y="10859"/>
                    <a:pt x="17855" y="10875"/>
                  </a:cubicBezTo>
                  <a:cubicBezTo>
                    <a:pt x="17648" y="7139"/>
                    <a:pt x="16185" y="3339"/>
                    <a:pt x="12576" y="1829"/>
                  </a:cubicBezTo>
                  <a:cubicBezTo>
                    <a:pt x="11368" y="1320"/>
                    <a:pt x="10088" y="1066"/>
                    <a:pt x="8795" y="1066"/>
                  </a:cubicBezTo>
                  <a:cubicBezTo>
                    <a:pt x="8471" y="1066"/>
                    <a:pt x="8147" y="1081"/>
                    <a:pt x="7823" y="1113"/>
                  </a:cubicBezTo>
                  <a:lnTo>
                    <a:pt x="7823" y="143"/>
                  </a:lnTo>
                  <a:cubicBezTo>
                    <a:pt x="7799" y="48"/>
                    <a:pt x="7715" y="0"/>
                    <a:pt x="763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6"/>
            <p:cNvSpPr/>
            <p:nvPr/>
          </p:nvSpPr>
          <p:spPr>
            <a:xfrm>
              <a:off x="973502" y="4155955"/>
              <a:ext cx="33631" cy="28042"/>
            </a:xfrm>
            <a:custGeom>
              <a:rect b="b" l="l" r="r" t="t"/>
              <a:pathLst>
                <a:path extrusionOk="0" h="853" w="1023">
                  <a:moveTo>
                    <a:pt x="153" y="1"/>
                  </a:moveTo>
                  <a:cubicBezTo>
                    <a:pt x="68" y="1"/>
                    <a:pt x="1" y="102"/>
                    <a:pt x="74" y="175"/>
                  </a:cubicBezTo>
                  <a:cubicBezTo>
                    <a:pt x="296" y="398"/>
                    <a:pt x="535" y="621"/>
                    <a:pt x="789" y="827"/>
                  </a:cubicBezTo>
                  <a:cubicBezTo>
                    <a:pt x="814" y="845"/>
                    <a:pt x="839" y="852"/>
                    <a:pt x="864" y="852"/>
                  </a:cubicBezTo>
                  <a:cubicBezTo>
                    <a:pt x="952" y="852"/>
                    <a:pt x="1023" y="755"/>
                    <a:pt x="948" y="668"/>
                  </a:cubicBezTo>
                  <a:cubicBezTo>
                    <a:pt x="710" y="446"/>
                    <a:pt x="471" y="223"/>
                    <a:pt x="233" y="32"/>
                  </a:cubicBezTo>
                  <a:cubicBezTo>
                    <a:pt x="207" y="10"/>
                    <a:pt x="179" y="1"/>
                    <a:pt x="15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6"/>
            <p:cNvSpPr/>
            <p:nvPr/>
          </p:nvSpPr>
          <p:spPr>
            <a:xfrm>
              <a:off x="1031297" y="4206485"/>
              <a:ext cx="35110" cy="30705"/>
            </a:xfrm>
            <a:custGeom>
              <a:rect b="b" l="l" r="r" t="t"/>
              <a:pathLst>
                <a:path extrusionOk="0" h="934" w="1068">
                  <a:moveTo>
                    <a:pt x="146" y="0"/>
                  </a:moveTo>
                  <a:cubicBezTo>
                    <a:pt x="61" y="0"/>
                    <a:pt x="0" y="119"/>
                    <a:pt x="65" y="196"/>
                  </a:cubicBezTo>
                  <a:cubicBezTo>
                    <a:pt x="319" y="467"/>
                    <a:pt x="589" y="705"/>
                    <a:pt x="876" y="912"/>
                  </a:cubicBezTo>
                  <a:cubicBezTo>
                    <a:pt x="894" y="927"/>
                    <a:pt x="913" y="934"/>
                    <a:pt x="931" y="934"/>
                  </a:cubicBezTo>
                  <a:cubicBezTo>
                    <a:pt x="1007" y="934"/>
                    <a:pt x="1067" y="817"/>
                    <a:pt x="1003" y="753"/>
                  </a:cubicBezTo>
                  <a:cubicBezTo>
                    <a:pt x="764" y="483"/>
                    <a:pt x="494" y="228"/>
                    <a:pt x="208" y="22"/>
                  </a:cubicBezTo>
                  <a:cubicBezTo>
                    <a:pt x="187" y="7"/>
                    <a:pt x="166" y="0"/>
                    <a:pt x="14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6"/>
            <p:cNvSpPr/>
            <p:nvPr/>
          </p:nvSpPr>
          <p:spPr>
            <a:xfrm>
              <a:off x="1085838" y="4253596"/>
              <a:ext cx="32119" cy="26399"/>
            </a:xfrm>
            <a:custGeom>
              <a:rect b="b" l="l" r="r" t="t"/>
              <a:pathLst>
                <a:path extrusionOk="0" h="803" w="977">
                  <a:moveTo>
                    <a:pt x="157" y="1"/>
                  </a:moveTo>
                  <a:cubicBezTo>
                    <a:pt x="61" y="1"/>
                    <a:pt x="1" y="144"/>
                    <a:pt x="107" y="210"/>
                  </a:cubicBezTo>
                  <a:cubicBezTo>
                    <a:pt x="330" y="385"/>
                    <a:pt x="536" y="560"/>
                    <a:pt x="727" y="767"/>
                  </a:cubicBezTo>
                  <a:cubicBezTo>
                    <a:pt x="752" y="792"/>
                    <a:pt x="783" y="803"/>
                    <a:pt x="814" y="803"/>
                  </a:cubicBezTo>
                  <a:cubicBezTo>
                    <a:pt x="897" y="803"/>
                    <a:pt x="976" y="721"/>
                    <a:pt x="918" y="640"/>
                  </a:cubicBezTo>
                  <a:cubicBezTo>
                    <a:pt x="727" y="385"/>
                    <a:pt x="489" y="179"/>
                    <a:pt x="218" y="20"/>
                  </a:cubicBezTo>
                  <a:cubicBezTo>
                    <a:pt x="197" y="6"/>
                    <a:pt x="176" y="1"/>
                    <a:pt x="15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6"/>
            <p:cNvSpPr/>
            <p:nvPr/>
          </p:nvSpPr>
          <p:spPr>
            <a:xfrm>
              <a:off x="1137979" y="4303205"/>
              <a:ext cx="40173" cy="34650"/>
            </a:xfrm>
            <a:custGeom>
              <a:rect b="b" l="l" r="r" t="t"/>
              <a:pathLst>
                <a:path extrusionOk="0" h="1054" w="1222">
                  <a:moveTo>
                    <a:pt x="118" y="1"/>
                  </a:moveTo>
                  <a:cubicBezTo>
                    <a:pt x="40" y="1"/>
                    <a:pt x="1" y="128"/>
                    <a:pt x="79" y="180"/>
                  </a:cubicBezTo>
                  <a:cubicBezTo>
                    <a:pt x="397" y="434"/>
                    <a:pt x="699" y="721"/>
                    <a:pt x="969" y="1023"/>
                  </a:cubicBezTo>
                  <a:cubicBezTo>
                    <a:pt x="988" y="1045"/>
                    <a:pt x="1012" y="1054"/>
                    <a:pt x="1037" y="1054"/>
                  </a:cubicBezTo>
                  <a:cubicBezTo>
                    <a:pt x="1122" y="1054"/>
                    <a:pt x="1221" y="949"/>
                    <a:pt x="1160" y="864"/>
                  </a:cubicBezTo>
                  <a:cubicBezTo>
                    <a:pt x="890" y="514"/>
                    <a:pt x="556" y="228"/>
                    <a:pt x="174" y="21"/>
                  </a:cubicBezTo>
                  <a:cubicBezTo>
                    <a:pt x="154" y="7"/>
                    <a:pt x="136" y="1"/>
                    <a:pt x="11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6"/>
            <p:cNvSpPr/>
            <p:nvPr/>
          </p:nvSpPr>
          <p:spPr>
            <a:xfrm>
              <a:off x="1189725" y="4353077"/>
              <a:ext cx="43198" cy="36163"/>
            </a:xfrm>
            <a:custGeom>
              <a:rect b="b" l="l" r="r" t="t"/>
              <a:pathLst>
                <a:path extrusionOk="0" h="1100" w="1314">
                  <a:moveTo>
                    <a:pt x="187" y="1"/>
                  </a:moveTo>
                  <a:cubicBezTo>
                    <a:pt x="90" y="1"/>
                    <a:pt x="0" y="137"/>
                    <a:pt x="95" y="205"/>
                  </a:cubicBezTo>
                  <a:cubicBezTo>
                    <a:pt x="429" y="475"/>
                    <a:pt x="747" y="762"/>
                    <a:pt x="1049" y="1064"/>
                  </a:cubicBezTo>
                  <a:cubicBezTo>
                    <a:pt x="1078" y="1089"/>
                    <a:pt x="1108" y="1099"/>
                    <a:pt x="1137" y="1099"/>
                  </a:cubicBezTo>
                  <a:cubicBezTo>
                    <a:pt x="1235" y="1099"/>
                    <a:pt x="1314" y="975"/>
                    <a:pt x="1240" y="889"/>
                  </a:cubicBezTo>
                  <a:cubicBezTo>
                    <a:pt x="938" y="555"/>
                    <a:pt x="604" y="253"/>
                    <a:pt x="238" y="14"/>
                  </a:cubicBezTo>
                  <a:cubicBezTo>
                    <a:pt x="221" y="5"/>
                    <a:pt x="204" y="1"/>
                    <a:pt x="18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6"/>
            <p:cNvSpPr/>
            <p:nvPr/>
          </p:nvSpPr>
          <p:spPr>
            <a:xfrm>
              <a:off x="1245712" y="4405086"/>
              <a:ext cx="44414" cy="33368"/>
            </a:xfrm>
            <a:custGeom>
              <a:rect b="b" l="l" r="r" t="t"/>
              <a:pathLst>
                <a:path extrusionOk="0" h="1015" w="1351">
                  <a:moveTo>
                    <a:pt x="148" y="1"/>
                  </a:moveTo>
                  <a:cubicBezTo>
                    <a:pt x="69" y="1"/>
                    <a:pt x="0" y="117"/>
                    <a:pt x="77" y="181"/>
                  </a:cubicBezTo>
                  <a:cubicBezTo>
                    <a:pt x="395" y="436"/>
                    <a:pt x="697" y="722"/>
                    <a:pt x="1031" y="976"/>
                  </a:cubicBezTo>
                  <a:cubicBezTo>
                    <a:pt x="1061" y="1003"/>
                    <a:pt x="1094" y="1014"/>
                    <a:pt x="1126" y="1014"/>
                  </a:cubicBezTo>
                  <a:cubicBezTo>
                    <a:pt x="1246" y="1014"/>
                    <a:pt x="1351" y="857"/>
                    <a:pt x="1238" y="770"/>
                  </a:cubicBezTo>
                  <a:cubicBezTo>
                    <a:pt x="904" y="515"/>
                    <a:pt x="538" y="277"/>
                    <a:pt x="204" y="22"/>
                  </a:cubicBezTo>
                  <a:cubicBezTo>
                    <a:pt x="186" y="7"/>
                    <a:pt x="167" y="1"/>
                    <a:pt x="14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6"/>
            <p:cNvSpPr/>
            <p:nvPr/>
          </p:nvSpPr>
          <p:spPr>
            <a:xfrm>
              <a:off x="765400" y="4395224"/>
              <a:ext cx="30541" cy="37839"/>
            </a:xfrm>
            <a:custGeom>
              <a:rect b="b" l="l" r="r" t="t"/>
              <a:pathLst>
                <a:path extrusionOk="0" h="1151" w="929">
                  <a:moveTo>
                    <a:pt x="759" y="0"/>
                  </a:moveTo>
                  <a:cubicBezTo>
                    <a:pt x="733" y="0"/>
                    <a:pt x="705" y="11"/>
                    <a:pt x="680" y="36"/>
                  </a:cubicBezTo>
                  <a:cubicBezTo>
                    <a:pt x="426" y="322"/>
                    <a:pt x="203" y="640"/>
                    <a:pt x="44" y="990"/>
                  </a:cubicBezTo>
                  <a:cubicBezTo>
                    <a:pt x="0" y="1078"/>
                    <a:pt x="70" y="1150"/>
                    <a:pt x="138" y="1150"/>
                  </a:cubicBezTo>
                  <a:cubicBezTo>
                    <a:pt x="169" y="1150"/>
                    <a:pt x="199" y="1136"/>
                    <a:pt x="219" y="1101"/>
                  </a:cubicBezTo>
                  <a:cubicBezTo>
                    <a:pt x="426" y="799"/>
                    <a:pt x="617" y="497"/>
                    <a:pt x="855" y="211"/>
                  </a:cubicBezTo>
                  <a:cubicBezTo>
                    <a:pt x="929" y="125"/>
                    <a:pt x="850" y="0"/>
                    <a:pt x="75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6"/>
            <p:cNvSpPr/>
            <p:nvPr/>
          </p:nvSpPr>
          <p:spPr>
            <a:xfrm>
              <a:off x="798604" y="4321977"/>
              <a:ext cx="35143" cy="52206"/>
            </a:xfrm>
            <a:custGeom>
              <a:rect b="b" l="l" r="r" t="t"/>
              <a:pathLst>
                <a:path extrusionOk="0" h="1588" w="1069">
                  <a:moveTo>
                    <a:pt x="937" y="1"/>
                  </a:moveTo>
                  <a:cubicBezTo>
                    <a:pt x="903" y="1"/>
                    <a:pt x="868" y="16"/>
                    <a:pt x="847" y="54"/>
                  </a:cubicBezTo>
                  <a:cubicBezTo>
                    <a:pt x="592" y="547"/>
                    <a:pt x="322" y="1024"/>
                    <a:pt x="36" y="1485"/>
                  </a:cubicBezTo>
                  <a:cubicBezTo>
                    <a:pt x="1" y="1532"/>
                    <a:pt x="44" y="1588"/>
                    <a:pt x="88" y="1588"/>
                  </a:cubicBezTo>
                  <a:cubicBezTo>
                    <a:pt x="103" y="1588"/>
                    <a:pt x="119" y="1581"/>
                    <a:pt x="131" y="1565"/>
                  </a:cubicBezTo>
                  <a:cubicBezTo>
                    <a:pt x="513" y="1151"/>
                    <a:pt x="815" y="658"/>
                    <a:pt x="1038" y="134"/>
                  </a:cubicBezTo>
                  <a:cubicBezTo>
                    <a:pt x="1069" y="60"/>
                    <a:pt x="1003" y="1"/>
                    <a:pt x="93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6"/>
            <p:cNvSpPr/>
            <p:nvPr/>
          </p:nvSpPr>
          <p:spPr>
            <a:xfrm>
              <a:off x="854525" y="4253267"/>
              <a:ext cx="31659" cy="40699"/>
            </a:xfrm>
            <a:custGeom>
              <a:rect b="b" l="l" r="r" t="t"/>
              <a:pathLst>
                <a:path extrusionOk="0" h="1238" w="963">
                  <a:moveTo>
                    <a:pt x="781" y="0"/>
                  </a:moveTo>
                  <a:cubicBezTo>
                    <a:pt x="755" y="0"/>
                    <a:pt x="728" y="9"/>
                    <a:pt x="704" y="30"/>
                  </a:cubicBezTo>
                  <a:cubicBezTo>
                    <a:pt x="354" y="300"/>
                    <a:pt x="116" y="697"/>
                    <a:pt x="20" y="1127"/>
                  </a:cubicBezTo>
                  <a:cubicBezTo>
                    <a:pt x="1" y="1194"/>
                    <a:pt x="57" y="1238"/>
                    <a:pt x="111" y="1238"/>
                  </a:cubicBezTo>
                  <a:cubicBezTo>
                    <a:pt x="147" y="1238"/>
                    <a:pt x="182" y="1218"/>
                    <a:pt x="195" y="1174"/>
                  </a:cubicBezTo>
                  <a:cubicBezTo>
                    <a:pt x="338" y="793"/>
                    <a:pt x="577" y="459"/>
                    <a:pt x="863" y="204"/>
                  </a:cubicBezTo>
                  <a:cubicBezTo>
                    <a:pt x="963" y="117"/>
                    <a:pt x="876" y="0"/>
                    <a:pt x="781"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6"/>
            <p:cNvSpPr/>
            <p:nvPr/>
          </p:nvSpPr>
          <p:spPr>
            <a:xfrm>
              <a:off x="902721" y="4205005"/>
              <a:ext cx="14301" cy="27122"/>
            </a:xfrm>
            <a:custGeom>
              <a:rect b="b" l="l" r="r" t="t"/>
              <a:pathLst>
                <a:path extrusionOk="0" h="825" w="435">
                  <a:moveTo>
                    <a:pt x="305" y="1"/>
                  </a:moveTo>
                  <a:cubicBezTo>
                    <a:pt x="283" y="1"/>
                    <a:pt x="260" y="11"/>
                    <a:pt x="239" y="35"/>
                  </a:cubicBezTo>
                  <a:cubicBezTo>
                    <a:pt x="65" y="241"/>
                    <a:pt x="1" y="512"/>
                    <a:pt x="65" y="766"/>
                  </a:cubicBezTo>
                  <a:cubicBezTo>
                    <a:pt x="71" y="808"/>
                    <a:pt x="99" y="825"/>
                    <a:pt x="129" y="825"/>
                  </a:cubicBezTo>
                  <a:cubicBezTo>
                    <a:pt x="167" y="825"/>
                    <a:pt x="208" y="795"/>
                    <a:pt x="208" y="750"/>
                  </a:cubicBezTo>
                  <a:cubicBezTo>
                    <a:pt x="224" y="544"/>
                    <a:pt x="287" y="337"/>
                    <a:pt x="398" y="146"/>
                  </a:cubicBezTo>
                  <a:cubicBezTo>
                    <a:pt x="434" y="87"/>
                    <a:pt x="372" y="1"/>
                    <a:pt x="30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6"/>
            <p:cNvSpPr/>
            <p:nvPr/>
          </p:nvSpPr>
          <p:spPr>
            <a:xfrm>
              <a:off x="928364" y="4155955"/>
              <a:ext cx="23539" cy="25117"/>
            </a:xfrm>
            <a:custGeom>
              <a:rect b="b" l="l" r="r" t="t"/>
              <a:pathLst>
                <a:path extrusionOk="0" h="764" w="716">
                  <a:moveTo>
                    <a:pt x="556" y="0"/>
                  </a:moveTo>
                  <a:cubicBezTo>
                    <a:pt x="207" y="32"/>
                    <a:pt x="0" y="382"/>
                    <a:pt x="111" y="700"/>
                  </a:cubicBezTo>
                  <a:cubicBezTo>
                    <a:pt x="124" y="744"/>
                    <a:pt x="159" y="763"/>
                    <a:pt x="195" y="763"/>
                  </a:cubicBezTo>
                  <a:cubicBezTo>
                    <a:pt x="249" y="763"/>
                    <a:pt x="305" y="719"/>
                    <a:pt x="286" y="652"/>
                  </a:cubicBezTo>
                  <a:cubicBezTo>
                    <a:pt x="254" y="446"/>
                    <a:pt x="382" y="255"/>
                    <a:pt x="588" y="239"/>
                  </a:cubicBezTo>
                  <a:cubicBezTo>
                    <a:pt x="715" y="191"/>
                    <a:pt x="684" y="0"/>
                    <a:pt x="55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6"/>
            <p:cNvSpPr/>
            <p:nvPr/>
          </p:nvSpPr>
          <p:spPr>
            <a:xfrm>
              <a:off x="776709" y="4462783"/>
              <a:ext cx="27845" cy="19199"/>
            </a:xfrm>
            <a:custGeom>
              <a:rect b="b" l="l" r="r" t="t"/>
              <a:pathLst>
                <a:path extrusionOk="0" h="584" w="847">
                  <a:moveTo>
                    <a:pt x="114" y="0"/>
                  </a:moveTo>
                  <a:cubicBezTo>
                    <a:pt x="43" y="0"/>
                    <a:pt x="0" y="109"/>
                    <a:pt x="66" y="175"/>
                  </a:cubicBezTo>
                  <a:cubicBezTo>
                    <a:pt x="257" y="318"/>
                    <a:pt x="447" y="445"/>
                    <a:pt x="654" y="573"/>
                  </a:cubicBezTo>
                  <a:cubicBezTo>
                    <a:pt x="666" y="580"/>
                    <a:pt x="679" y="583"/>
                    <a:pt x="692" y="583"/>
                  </a:cubicBezTo>
                  <a:cubicBezTo>
                    <a:pt x="767" y="583"/>
                    <a:pt x="846" y="481"/>
                    <a:pt x="765" y="414"/>
                  </a:cubicBezTo>
                  <a:cubicBezTo>
                    <a:pt x="575" y="271"/>
                    <a:pt x="368" y="127"/>
                    <a:pt x="161" y="16"/>
                  </a:cubicBezTo>
                  <a:cubicBezTo>
                    <a:pt x="145" y="5"/>
                    <a:pt x="129" y="0"/>
                    <a:pt x="11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6"/>
            <p:cNvSpPr/>
            <p:nvPr/>
          </p:nvSpPr>
          <p:spPr>
            <a:xfrm>
              <a:off x="819020" y="4493291"/>
              <a:ext cx="32974" cy="18542"/>
            </a:xfrm>
            <a:custGeom>
              <a:rect b="b" l="l" r="r" t="t"/>
              <a:pathLst>
                <a:path extrusionOk="0" h="564" w="1003">
                  <a:moveTo>
                    <a:pt x="124" y="1"/>
                  </a:moveTo>
                  <a:cubicBezTo>
                    <a:pt x="48" y="1"/>
                    <a:pt x="1" y="112"/>
                    <a:pt x="83" y="153"/>
                  </a:cubicBezTo>
                  <a:cubicBezTo>
                    <a:pt x="305" y="281"/>
                    <a:pt x="544" y="424"/>
                    <a:pt x="782" y="551"/>
                  </a:cubicBezTo>
                  <a:cubicBezTo>
                    <a:pt x="800" y="560"/>
                    <a:pt x="817" y="564"/>
                    <a:pt x="834" y="564"/>
                  </a:cubicBezTo>
                  <a:cubicBezTo>
                    <a:pt x="936" y="564"/>
                    <a:pt x="1003" y="415"/>
                    <a:pt x="893" y="360"/>
                  </a:cubicBezTo>
                  <a:cubicBezTo>
                    <a:pt x="655" y="233"/>
                    <a:pt x="401" y="122"/>
                    <a:pt x="162" y="10"/>
                  </a:cubicBezTo>
                  <a:cubicBezTo>
                    <a:pt x="149" y="4"/>
                    <a:pt x="136" y="1"/>
                    <a:pt x="12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6"/>
            <p:cNvSpPr/>
            <p:nvPr/>
          </p:nvSpPr>
          <p:spPr>
            <a:xfrm>
              <a:off x="868728" y="4520019"/>
              <a:ext cx="34486" cy="18443"/>
            </a:xfrm>
            <a:custGeom>
              <a:rect b="b" l="l" r="r" t="t"/>
              <a:pathLst>
                <a:path extrusionOk="0" h="561" w="1049">
                  <a:moveTo>
                    <a:pt x="169" y="0"/>
                  </a:moveTo>
                  <a:cubicBezTo>
                    <a:pt x="74" y="0"/>
                    <a:pt x="1" y="143"/>
                    <a:pt x="113" y="199"/>
                  </a:cubicBezTo>
                  <a:cubicBezTo>
                    <a:pt x="335" y="310"/>
                    <a:pt x="574" y="437"/>
                    <a:pt x="812" y="549"/>
                  </a:cubicBezTo>
                  <a:cubicBezTo>
                    <a:pt x="829" y="557"/>
                    <a:pt x="846" y="561"/>
                    <a:pt x="862" y="561"/>
                  </a:cubicBezTo>
                  <a:cubicBezTo>
                    <a:pt x="968" y="561"/>
                    <a:pt x="1048" y="397"/>
                    <a:pt x="924" y="342"/>
                  </a:cubicBezTo>
                  <a:cubicBezTo>
                    <a:pt x="701" y="231"/>
                    <a:pt x="463" y="119"/>
                    <a:pt x="208" y="8"/>
                  </a:cubicBezTo>
                  <a:cubicBezTo>
                    <a:pt x="195" y="3"/>
                    <a:pt x="182" y="0"/>
                    <a:pt x="16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6"/>
            <p:cNvSpPr/>
            <p:nvPr/>
          </p:nvSpPr>
          <p:spPr>
            <a:xfrm>
              <a:off x="918863" y="4548720"/>
              <a:ext cx="28075" cy="16668"/>
            </a:xfrm>
            <a:custGeom>
              <a:rect b="b" l="l" r="r" t="t"/>
              <a:pathLst>
                <a:path extrusionOk="0" h="507" w="854">
                  <a:moveTo>
                    <a:pt x="124" y="0"/>
                  </a:moveTo>
                  <a:cubicBezTo>
                    <a:pt x="48" y="0"/>
                    <a:pt x="0" y="114"/>
                    <a:pt x="82" y="169"/>
                  </a:cubicBezTo>
                  <a:cubicBezTo>
                    <a:pt x="178" y="216"/>
                    <a:pt x="273" y="280"/>
                    <a:pt x="384" y="343"/>
                  </a:cubicBezTo>
                  <a:cubicBezTo>
                    <a:pt x="480" y="407"/>
                    <a:pt x="575" y="455"/>
                    <a:pt x="687" y="502"/>
                  </a:cubicBezTo>
                  <a:cubicBezTo>
                    <a:pt x="696" y="505"/>
                    <a:pt x="705" y="506"/>
                    <a:pt x="713" y="506"/>
                  </a:cubicBezTo>
                  <a:cubicBezTo>
                    <a:pt x="807" y="506"/>
                    <a:pt x="854" y="355"/>
                    <a:pt x="766" y="312"/>
                  </a:cubicBezTo>
                  <a:cubicBezTo>
                    <a:pt x="671" y="248"/>
                    <a:pt x="575" y="200"/>
                    <a:pt x="464" y="169"/>
                  </a:cubicBezTo>
                  <a:lnTo>
                    <a:pt x="162" y="10"/>
                  </a:lnTo>
                  <a:cubicBezTo>
                    <a:pt x="149" y="3"/>
                    <a:pt x="136" y="0"/>
                    <a:pt x="12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6"/>
            <p:cNvSpPr/>
            <p:nvPr/>
          </p:nvSpPr>
          <p:spPr>
            <a:xfrm>
              <a:off x="980077" y="4527383"/>
              <a:ext cx="29620" cy="31429"/>
            </a:xfrm>
            <a:custGeom>
              <a:rect b="b" l="l" r="r" t="t"/>
              <a:pathLst>
                <a:path extrusionOk="0" h="956" w="901">
                  <a:moveTo>
                    <a:pt x="717" y="1"/>
                  </a:moveTo>
                  <a:cubicBezTo>
                    <a:pt x="688" y="1"/>
                    <a:pt x="660" y="12"/>
                    <a:pt x="637" y="39"/>
                  </a:cubicBezTo>
                  <a:cubicBezTo>
                    <a:pt x="430" y="277"/>
                    <a:pt x="240" y="531"/>
                    <a:pt x="49" y="786"/>
                  </a:cubicBezTo>
                  <a:cubicBezTo>
                    <a:pt x="0" y="871"/>
                    <a:pt x="81" y="956"/>
                    <a:pt x="158" y="956"/>
                  </a:cubicBezTo>
                  <a:cubicBezTo>
                    <a:pt x="182" y="956"/>
                    <a:pt x="205" y="948"/>
                    <a:pt x="224" y="929"/>
                  </a:cubicBezTo>
                  <a:cubicBezTo>
                    <a:pt x="430" y="690"/>
                    <a:pt x="637" y="452"/>
                    <a:pt x="828" y="198"/>
                  </a:cubicBezTo>
                  <a:cubicBezTo>
                    <a:pt x="900" y="113"/>
                    <a:pt x="807" y="1"/>
                    <a:pt x="71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6"/>
            <p:cNvSpPr/>
            <p:nvPr/>
          </p:nvSpPr>
          <p:spPr>
            <a:xfrm>
              <a:off x="1015912" y="4487933"/>
              <a:ext cx="24295" cy="21073"/>
            </a:xfrm>
            <a:custGeom>
              <a:rect b="b" l="l" r="r" t="t"/>
              <a:pathLst>
                <a:path extrusionOk="0" h="641" w="739">
                  <a:moveTo>
                    <a:pt x="602" y="1"/>
                  </a:moveTo>
                  <a:cubicBezTo>
                    <a:pt x="578" y="1"/>
                    <a:pt x="553" y="10"/>
                    <a:pt x="533" y="30"/>
                  </a:cubicBezTo>
                  <a:cubicBezTo>
                    <a:pt x="453" y="110"/>
                    <a:pt x="390" y="205"/>
                    <a:pt x="310" y="285"/>
                  </a:cubicBezTo>
                  <a:cubicBezTo>
                    <a:pt x="231" y="364"/>
                    <a:pt x="135" y="444"/>
                    <a:pt x="56" y="523"/>
                  </a:cubicBezTo>
                  <a:cubicBezTo>
                    <a:pt x="1" y="564"/>
                    <a:pt x="52" y="641"/>
                    <a:pt x="108" y="641"/>
                  </a:cubicBezTo>
                  <a:cubicBezTo>
                    <a:pt x="117" y="641"/>
                    <a:pt x="126" y="639"/>
                    <a:pt x="135" y="634"/>
                  </a:cubicBezTo>
                  <a:cubicBezTo>
                    <a:pt x="358" y="507"/>
                    <a:pt x="549" y="348"/>
                    <a:pt x="692" y="157"/>
                  </a:cubicBezTo>
                  <a:cubicBezTo>
                    <a:pt x="739" y="75"/>
                    <a:pt x="672" y="1"/>
                    <a:pt x="602"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6"/>
            <p:cNvSpPr/>
            <p:nvPr/>
          </p:nvSpPr>
          <p:spPr>
            <a:xfrm>
              <a:off x="1039911" y="4467944"/>
              <a:ext cx="17522" cy="15780"/>
            </a:xfrm>
            <a:custGeom>
              <a:rect b="b" l="l" r="r" t="t"/>
              <a:pathLst>
                <a:path extrusionOk="0" h="480" w="533">
                  <a:moveTo>
                    <a:pt x="377" y="0"/>
                  </a:moveTo>
                  <a:cubicBezTo>
                    <a:pt x="355" y="0"/>
                    <a:pt x="332" y="10"/>
                    <a:pt x="312" y="34"/>
                  </a:cubicBezTo>
                  <a:cubicBezTo>
                    <a:pt x="216" y="129"/>
                    <a:pt x="153" y="225"/>
                    <a:pt x="73" y="320"/>
                  </a:cubicBezTo>
                  <a:cubicBezTo>
                    <a:pt x="0" y="381"/>
                    <a:pt x="67" y="479"/>
                    <a:pt x="138" y="479"/>
                  </a:cubicBezTo>
                  <a:cubicBezTo>
                    <a:pt x="159" y="479"/>
                    <a:pt x="182" y="470"/>
                    <a:pt x="200" y="447"/>
                  </a:cubicBezTo>
                  <a:cubicBezTo>
                    <a:pt x="296" y="368"/>
                    <a:pt x="391" y="288"/>
                    <a:pt x="470" y="209"/>
                  </a:cubicBezTo>
                  <a:cubicBezTo>
                    <a:pt x="533" y="134"/>
                    <a:pt x="458" y="0"/>
                    <a:pt x="37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2" name="Google Shape;932;p16"/>
          <p:cNvGrpSpPr/>
          <p:nvPr/>
        </p:nvGrpSpPr>
        <p:grpSpPr>
          <a:xfrm>
            <a:off x="4210142" y="728869"/>
            <a:ext cx="724625" cy="186850"/>
            <a:chOff x="3999925" y="528300"/>
            <a:chExt cx="724625" cy="186850"/>
          </a:xfrm>
        </p:grpSpPr>
        <p:sp>
          <p:nvSpPr>
            <p:cNvPr id="933" name="Google Shape;933;p16"/>
            <p:cNvSpPr/>
            <p:nvPr/>
          </p:nvSpPr>
          <p:spPr>
            <a:xfrm>
              <a:off x="3999925" y="528300"/>
              <a:ext cx="714675" cy="186850"/>
            </a:xfrm>
            <a:custGeom>
              <a:rect b="b" l="l" r="r" t="t"/>
              <a:pathLst>
                <a:path extrusionOk="0" h="7474" w="28587">
                  <a:moveTo>
                    <a:pt x="14866" y="4659"/>
                  </a:moveTo>
                  <a:cubicBezTo>
                    <a:pt x="14516" y="4961"/>
                    <a:pt x="14135" y="5231"/>
                    <a:pt x="13737" y="5454"/>
                  </a:cubicBezTo>
                  <a:cubicBezTo>
                    <a:pt x="12815" y="5979"/>
                    <a:pt x="11813" y="6328"/>
                    <a:pt x="10764" y="6487"/>
                  </a:cubicBezTo>
                  <a:cubicBezTo>
                    <a:pt x="9333" y="6726"/>
                    <a:pt x="7870" y="6710"/>
                    <a:pt x="6440" y="6440"/>
                  </a:cubicBezTo>
                  <a:cubicBezTo>
                    <a:pt x="5025" y="6185"/>
                    <a:pt x="3689" y="5565"/>
                    <a:pt x="2576" y="4659"/>
                  </a:cubicBezTo>
                  <a:cubicBezTo>
                    <a:pt x="2210" y="4341"/>
                    <a:pt x="1861" y="4007"/>
                    <a:pt x="1559" y="3626"/>
                  </a:cubicBezTo>
                  <a:cubicBezTo>
                    <a:pt x="1241" y="3260"/>
                    <a:pt x="954" y="2862"/>
                    <a:pt x="716" y="2449"/>
                  </a:cubicBezTo>
                  <a:lnTo>
                    <a:pt x="271" y="1527"/>
                  </a:lnTo>
                  <a:lnTo>
                    <a:pt x="112" y="1098"/>
                  </a:lnTo>
                  <a:lnTo>
                    <a:pt x="96" y="1098"/>
                  </a:lnTo>
                  <a:lnTo>
                    <a:pt x="96" y="1098"/>
                  </a:lnTo>
                  <a:cubicBezTo>
                    <a:pt x="112" y="1098"/>
                    <a:pt x="128" y="1082"/>
                    <a:pt x="112" y="1066"/>
                  </a:cubicBezTo>
                  <a:lnTo>
                    <a:pt x="32" y="1098"/>
                  </a:lnTo>
                  <a:cubicBezTo>
                    <a:pt x="16" y="1161"/>
                    <a:pt x="0" y="1241"/>
                    <a:pt x="16" y="1304"/>
                  </a:cubicBezTo>
                  <a:cubicBezTo>
                    <a:pt x="16" y="1416"/>
                    <a:pt x="48" y="1511"/>
                    <a:pt x="64" y="1606"/>
                  </a:cubicBezTo>
                  <a:cubicBezTo>
                    <a:pt x="96" y="1749"/>
                    <a:pt x="144" y="1877"/>
                    <a:pt x="191" y="2020"/>
                  </a:cubicBezTo>
                  <a:cubicBezTo>
                    <a:pt x="255" y="2210"/>
                    <a:pt x="334" y="2417"/>
                    <a:pt x="430" y="2608"/>
                  </a:cubicBezTo>
                  <a:cubicBezTo>
                    <a:pt x="652" y="3069"/>
                    <a:pt x="923" y="3498"/>
                    <a:pt x="1241" y="3896"/>
                  </a:cubicBezTo>
                  <a:cubicBezTo>
                    <a:pt x="1559" y="4293"/>
                    <a:pt x="1924" y="4659"/>
                    <a:pt x="2306" y="4977"/>
                  </a:cubicBezTo>
                  <a:cubicBezTo>
                    <a:pt x="3482" y="5931"/>
                    <a:pt x="4881" y="6567"/>
                    <a:pt x="6376" y="6821"/>
                  </a:cubicBezTo>
                  <a:cubicBezTo>
                    <a:pt x="7839" y="7092"/>
                    <a:pt x="9349" y="7107"/>
                    <a:pt x="10812" y="6853"/>
                  </a:cubicBezTo>
                  <a:cubicBezTo>
                    <a:pt x="11909" y="6678"/>
                    <a:pt x="12958" y="6312"/>
                    <a:pt x="13912" y="5772"/>
                  </a:cubicBezTo>
                  <a:cubicBezTo>
                    <a:pt x="14325" y="5533"/>
                    <a:pt x="14723" y="5263"/>
                    <a:pt x="15089" y="4945"/>
                  </a:cubicBezTo>
                  <a:cubicBezTo>
                    <a:pt x="16901" y="7028"/>
                    <a:pt x="19683" y="7473"/>
                    <a:pt x="22323" y="6694"/>
                  </a:cubicBezTo>
                  <a:cubicBezTo>
                    <a:pt x="23722" y="6281"/>
                    <a:pt x="25010" y="5565"/>
                    <a:pt x="26107" y="4611"/>
                  </a:cubicBezTo>
                  <a:cubicBezTo>
                    <a:pt x="27172" y="3641"/>
                    <a:pt x="28015" y="2449"/>
                    <a:pt x="28571" y="1113"/>
                  </a:cubicBezTo>
                  <a:cubicBezTo>
                    <a:pt x="28587" y="1066"/>
                    <a:pt x="28571" y="1018"/>
                    <a:pt x="28539" y="1002"/>
                  </a:cubicBezTo>
                  <a:cubicBezTo>
                    <a:pt x="28492" y="986"/>
                    <a:pt x="28444" y="1002"/>
                    <a:pt x="28428" y="1050"/>
                  </a:cubicBezTo>
                  <a:cubicBezTo>
                    <a:pt x="27760" y="2274"/>
                    <a:pt x="26854" y="3339"/>
                    <a:pt x="25757" y="4198"/>
                  </a:cubicBezTo>
                  <a:cubicBezTo>
                    <a:pt x="24708" y="5072"/>
                    <a:pt x="23483" y="5740"/>
                    <a:pt x="22164" y="6138"/>
                  </a:cubicBezTo>
                  <a:cubicBezTo>
                    <a:pt x="19715" y="6821"/>
                    <a:pt x="17171" y="6456"/>
                    <a:pt x="15502" y="4548"/>
                  </a:cubicBezTo>
                  <a:cubicBezTo>
                    <a:pt x="15804" y="4230"/>
                    <a:pt x="16074" y="3880"/>
                    <a:pt x="16297" y="3514"/>
                  </a:cubicBezTo>
                  <a:cubicBezTo>
                    <a:pt x="16615" y="3005"/>
                    <a:pt x="16917" y="2226"/>
                    <a:pt x="16901" y="1543"/>
                  </a:cubicBezTo>
                  <a:cubicBezTo>
                    <a:pt x="16901" y="1034"/>
                    <a:pt x="16631" y="557"/>
                    <a:pt x="16170" y="287"/>
                  </a:cubicBezTo>
                  <a:cubicBezTo>
                    <a:pt x="15740" y="16"/>
                    <a:pt x="15184" y="1"/>
                    <a:pt x="14723" y="255"/>
                  </a:cubicBezTo>
                  <a:cubicBezTo>
                    <a:pt x="14278" y="509"/>
                    <a:pt x="13976" y="923"/>
                    <a:pt x="13864" y="1416"/>
                  </a:cubicBezTo>
                  <a:cubicBezTo>
                    <a:pt x="13769" y="1908"/>
                    <a:pt x="13785" y="2401"/>
                    <a:pt x="13928" y="2878"/>
                  </a:cubicBezTo>
                  <a:cubicBezTo>
                    <a:pt x="14055" y="3339"/>
                    <a:pt x="14262" y="3769"/>
                    <a:pt x="14516" y="4182"/>
                  </a:cubicBezTo>
                  <a:cubicBezTo>
                    <a:pt x="14628" y="4341"/>
                    <a:pt x="14739" y="4516"/>
                    <a:pt x="14866" y="4659"/>
                  </a:cubicBezTo>
                  <a:close/>
                  <a:moveTo>
                    <a:pt x="15295" y="4246"/>
                  </a:moveTo>
                  <a:cubicBezTo>
                    <a:pt x="15550" y="3959"/>
                    <a:pt x="15788" y="3641"/>
                    <a:pt x="15995" y="3308"/>
                  </a:cubicBezTo>
                  <a:cubicBezTo>
                    <a:pt x="16265" y="2846"/>
                    <a:pt x="16551" y="2163"/>
                    <a:pt x="16504" y="1559"/>
                  </a:cubicBezTo>
                  <a:cubicBezTo>
                    <a:pt x="16504" y="1177"/>
                    <a:pt x="16297" y="827"/>
                    <a:pt x="15963" y="652"/>
                  </a:cubicBezTo>
                  <a:cubicBezTo>
                    <a:pt x="15645" y="462"/>
                    <a:pt x="15264" y="462"/>
                    <a:pt x="14961" y="652"/>
                  </a:cubicBezTo>
                  <a:cubicBezTo>
                    <a:pt x="14643" y="843"/>
                    <a:pt x="14421" y="1145"/>
                    <a:pt x="14357" y="1511"/>
                  </a:cubicBezTo>
                  <a:cubicBezTo>
                    <a:pt x="14294" y="1908"/>
                    <a:pt x="14325" y="2322"/>
                    <a:pt x="14453" y="2703"/>
                  </a:cubicBezTo>
                  <a:cubicBezTo>
                    <a:pt x="14580" y="3101"/>
                    <a:pt x="14771" y="3482"/>
                    <a:pt x="15009" y="3832"/>
                  </a:cubicBezTo>
                  <a:cubicBezTo>
                    <a:pt x="15105" y="3991"/>
                    <a:pt x="15184" y="4118"/>
                    <a:pt x="15295" y="424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6"/>
            <p:cNvSpPr/>
            <p:nvPr/>
          </p:nvSpPr>
          <p:spPr>
            <a:xfrm>
              <a:off x="4650200" y="535050"/>
              <a:ext cx="74350" cy="89475"/>
            </a:xfrm>
            <a:custGeom>
              <a:rect b="b" l="l" r="r" t="t"/>
              <a:pathLst>
                <a:path extrusionOk="0" h="3579" w="2974">
                  <a:moveTo>
                    <a:pt x="2290" y="780"/>
                  </a:moveTo>
                  <a:lnTo>
                    <a:pt x="2242" y="939"/>
                  </a:lnTo>
                  <a:cubicBezTo>
                    <a:pt x="2115" y="1527"/>
                    <a:pt x="1988" y="2099"/>
                    <a:pt x="1908" y="2672"/>
                  </a:cubicBezTo>
                  <a:cubicBezTo>
                    <a:pt x="1860" y="2926"/>
                    <a:pt x="1860" y="3165"/>
                    <a:pt x="1829" y="3419"/>
                  </a:cubicBezTo>
                  <a:cubicBezTo>
                    <a:pt x="1797" y="3530"/>
                    <a:pt x="1956" y="3578"/>
                    <a:pt x="1988" y="3467"/>
                  </a:cubicBezTo>
                  <a:cubicBezTo>
                    <a:pt x="2099" y="3244"/>
                    <a:pt x="2210" y="3006"/>
                    <a:pt x="2306" y="2767"/>
                  </a:cubicBezTo>
                  <a:cubicBezTo>
                    <a:pt x="2496" y="2227"/>
                    <a:pt x="2592" y="1638"/>
                    <a:pt x="2751" y="1082"/>
                  </a:cubicBezTo>
                  <a:cubicBezTo>
                    <a:pt x="2767" y="1050"/>
                    <a:pt x="2894" y="589"/>
                    <a:pt x="2942" y="398"/>
                  </a:cubicBezTo>
                  <a:cubicBezTo>
                    <a:pt x="2973" y="239"/>
                    <a:pt x="2894" y="80"/>
                    <a:pt x="2751" y="1"/>
                  </a:cubicBezTo>
                  <a:cubicBezTo>
                    <a:pt x="2624" y="1"/>
                    <a:pt x="2481" y="49"/>
                    <a:pt x="2369" y="128"/>
                  </a:cubicBezTo>
                  <a:cubicBezTo>
                    <a:pt x="1940" y="366"/>
                    <a:pt x="907" y="1018"/>
                    <a:pt x="779" y="1098"/>
                  </a:cubicBezTo>
                  <a:lnTo>
                    <a:pt x="255" y="1400"/>
                  </a:lnTo>
                  <a:cubicBezTo>
                    <a:pt x="0" y="1527"/>
                    <a:pt x="16" y="1750"/>
                    <a:pt x="143" y="1782"/>
                  </a:cubicBezTo>
                  <a:cubicBezTo>
                    <a:pt x="239" y="1797"/>
                    <a:pt x="334" y="1766"/>
                    <a:pt x="414" y="1718"/>
                  </a:cubicBezTo>
                  <a:lnTo>
                    <a:pt x="986" y="1464"/>
                  </a:lnTo>
                  <a:cubicBezTo>
                    <a:pt x="1097" y="1432"/>
                    <a:pt x="1781" y="1034"/>
                    <a:pt x="2290" y="78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20"/>
          <p:cNvSpPr/>
          <p:nvPr/>
        </p:nvSpPr>
        <p:spPr>
          <a:xfrm>
            <a:off x="1874725" y="1442025"/>
            <a:ext cx="1912500" cy="867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0"/>
          <p:cNvSpPr txBox="1"/>
          <p:nvPr>
            <p:ph type="title"/>
          </p:nvPr>
        </p:nvSpPr>
        <p:spPr>
          <a:xfrm>
            <a:off x="715100" y="2651275"/>
            <a:ext cx="4032300" cy="92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Negative Angle</a:t>
            </a:r>
            <a:endParaRPr/>
          </a:p>
        </p:txBody>
      </p:sp>
      <p:sp>
        <p:nvSpPr>
          <p:cNvPr id="941" name="Google Shape;941;p20"/>
          <p:cNvSpPr txBox="1"/>
          <p:nvPr>
            <p:ph idx="2" type="title"/>
          </p:nvPr>
        </p:nvSpPr>
        <p:spPr>
          <a:xfrm>
            <a:off x="2148175" y="1585725"/>
            <a:ext cx="1365600" cy="57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sp>
        <p:nvSpPr>
          <p:cNvPr id="942" name="Google Shape;942;p20"/>
          <p:cNvSpPr/>
          <p:nvPr/>
        </p:nvSpPr>
        <p:spPr>
          <a:xfrm>
            <a:off x="5158900" y="728875"/>
            <a:ext cx="3270000" cy="3685500"/>
          </a:xfrm>
          <a:prstGeom prst="roundRect">
            <a:avLst>
              <a:gd fmla="val 16652"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43" name="Google Shape;943;p20"/>
          <p:cNvPicPr preferRelativeResize="0"/>
          <p:nvPr/>
        </p:nvPicPr>
        <p:blipFill rotWithShape="1">
          <a:blip r:embed="rId3">
            <a:alphaModFix/>
          </a:blip>
          <a:srcRect b="2231" l="0" r="0" t="21069"/>
          <a:stretch/>
        </p:blipFill>
        <p:spPr>
          <a:xfrm>
            <a:off x="5563300" y="1155475"/>
            <a:ext cx="2461200" cy="2832300"/>
          </a:xfrm>
          <a:prstGeom prst="roundRect">
            <a:avLst>
              <a:gd fmla="val 16667" name="adj"/>
            </a:avLst>
          </a:prstGeom>
          <a:noFill/>
          <a:ln>
            <a:noFill/>
          </a:ln>
        </p:spPr>
      </p:pic>
      <p:sp>
        <p:nvSpPr>
          <p:cNvPr id="944" name="Google Shape;944;p20"/>
          <p:cNvSpPr/>
          <p:nvPr/>
        </p:nvSpPr>
        <p:spPr>
          <a:xfrm>
            <a:off x="715096" y="535000"/>
            <a:ext cx="10758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945" name="Google Shape;945;p20">
            <a:hlinkClick action="ppaction://hlinkshowjump?jump=nextslide"/>
          </p:cNvPr>
          <p:cNvSpPr/>
          <p:nvPr/>
        </p:nvSpPr>
        <p:spPr>
          <a:xfrm>
            <a:off x="1302975"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0">
            <a:hlinkClick action="ppaction://hlinkshowjump?jump=previousslide"/>
          </p:cNvPr>
          <p:cNvSpPr/>
          <p:nvPr/>
        </p:nvSpPr>
        <p:spPr>
          <a:xfrm rot="10800000">
            <a:off x="943825"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7" name="Google Shape;947;p20"/>
          <p:cNvGrpSpPr/>
          <p:nvPr/>
        </p:nvGrpSpPr>
        <p:grpSpPr>
          <a:xfrm flipH="1" rot="-5400000">
            <a:off x="5572965" y="3801577"/>
            <a:ext cx="208114" cy="169430"/>
            <a:chOff x="5527855" y="3819899"/>
            <a:chExt cx="208051" cy="132554"/>
          </a:xfrm>
        </p:grpSpPr>
        <p:sp>
          <p:nvSpPr>
            <p:cNvPr id="948" name="Google Shape;948;p20"/>
            <p:cNvSpPr/>
            <p:nvPr/>
          </p:nvSpPr>
          <p:spPr>
            <a:xfrm flipH="1" rot="7593236">
              <a:off x="5506721" y="3875086"/>
              <a:ext cx="148568" cy="22179"/>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0"/>
            <p:cNvSpPr/>
            <p:nvPr/>
          </p:nvSpPr>
          <p:spPr>
            <a:xfrm flipH="1" rot="7593236">
              <a:off x="5608472" y="3875086"/>
              <a:ext cx="148568" cy="22179"/>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0" name="Google Shape;950;p20"/>
          <p:cNvGrpSpPr/>
          <p:nvPr/>
        </p:nvGrpSpPr>
        <p:grpSpPr>
          <a:xfrm>
            <a:off x="7804640" y="1153247"/>
            <a:ext cx="132558" cy="208107"/>
            <a:chOff x="7804640" y="1153247"/>
            <a:chExt cx="132558" cy="208107"/>
          </a:xfrm>
        </p:grpSpPr>
        <p:sp>
          <p:nvSpPr>
            <p:cNvPr id="951" name="Google Shape;951;p20"/>
            <p:cNvSpPr/>
            <p:nvPr/>
          </p:nvSpPr>
          <p:spPr>
            <a:xfrm flipH="1" rot="-2194323">
              <a:off x="7796621" y="1195332"/>
              <a:ext cx="148596" cy="22187"/>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0"/>
            <p:cNvSpPr/>
            <p:nvPr/>
          </p:nvSpPr>
          <p:spPr>
            <a:xfrm flipH="1" rot="-2194323">
              <a:off x="7796621" y="1297082"/>
              <a:ext cx="148596" cy="22187"/>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3" name="Google Shape;953;p20"/>
          <p:cNvGrpSpPr/>
          <p:nvPr/>
        </p:nvGrpSpPr>
        <p:grpSpPr>
          <a:xfrm>
            <a:off x="715091" y="4297343"/>
            <a:ext cx="555146" cy="311169"/>
            <a:chOff x="715100" y="4172775"/>
            <a:chExt cx="296378" cy="166125"/>
          </a:xfrm>
        </p:grpSpPr>
        <p:sp>
          <p:nvSpPr>
            <p:cNvPr id="954" name="Google Shape;954;p20"/>
            <p:cNvSpPr/>
            <p:nvPr/>
          </p:nvSpPr>
          <p:spPr>
            <a:xfrm>
              <a:off x="715100" y="4223700"/>
              <a:ext cx="47325" cy="89975"/>
            </a:xfrm>
            <a:custGeom>
              <a:rect b="b" l="l" r="r" t="t"/>
              <a:pathLst>
                <a:path extrusionOk="0" h="3599" w="1893">
                  <a:moveTo>
                    <a:pt x="390" y="1"/>
                  </a:moveTo>
                  <a:cubicBezTo>
                    <a:pt x="338" y="1"/>
                    <a:pt x="286" y="37"/>
                    <a:pt x="286" y="108"/>
                  </a:cubicBezTo>
                  <a:lnTo>
                    <a:pt x="255" y="108"/>
                  </a:lnTo>
                  <a:cubicBezTo>
                    <a:pt x="48" y="108"/>
                    <a:pt x="64" y="378"/>
                    <a:pt x="255" y="394"/>
                  </a:cubicBezTo>
                  <a:lnTo>
                    <a:pt x="286" y="394"/>
                  </a:lnTo>
                  <a:cubicBezTo>
                    <a:pt x="271" y="855"/>
                    <a:pt x="255" y="1301"/>
                    <a:pt x="207" y="1762"/>
                  </a:cubicBezTo>
                  <a:cubicBezTo>
                    <a:pt x="175" y="2127"/>
                    <a:pt x="127" y="2493"/>
                    <a:pt x="64" y="2843"/>
                  </a:cubicBezTo>
                  <a:cubicBezTo>
                    <a:pt x="32" y="2970"/>
                    <a:pt x="0" y="3113"/>
                    <a:pt x="0" y="3240"/>
                  </a:cubicBezTo>
                  <a:cubicBezTo>
                    <a:pt x="42" y="3526"/>
                    <a:pt x="365" y="3599"/>
                    <a:pt x="709" y="3599"/>
                  </a:cubicBezTo>
                  <a:cubicBezTo>
                    <a:pt x="1015" y="3599"/>
                    <a:pt x="1338" y="3541"/>
                    <a:pt x="1495" y="3526"/>
                  </a:cubicBezTo>
                  <a:cubicBezTo>
                    <a:pt x="1701" y="3511"/>
                    <a:pt x="1701" y="3208"/>
                    <a:pt x="1495" y="3177"/>
                  </a:cubicBezTo>
                  <a:cubicBezTo>
                    <a:pt x="1467" y="3175"/>
                    <a:pt x="1439" y="3174"/>
                    <a:pt x="1411" y="3174"/>
                  </a:cubicBezTo>
                  <a:cubicBezTo>
                    <a:pt x="1243" y="3174"/>
                    <a:pt x="1056" y="3197"/>
                    <a:pt x="880" y="3197"/>
                  </a:cubicBezTo>
                  <a:cubicBezTo>
                    <a:pt x="771" y="3197"/>
                    <a:pt x="666" y="3188"/>
                    <a:pt x="573" y="3161"/>
                  </a:cubicBezTo>
                  <a:cubicBezTo>
                    <a:pt x="302" y="3097"/>
                    <a:pt x="430" y="3177"/>
                    <a:pt x="398" y="2906"/>
                  </a:cubicBezTo>
                  <a:cubicBezTo>
                    <a:pt x="398" y="2700"/>
                    <a:pt x="430" y="2477"/>
                    <a:pt x="461" y="2270"/>
                  </a:cubicBezTo>
                  <a:cubicBezTo>
                    <a:pt x="461" y="2207"/>
                    <a:pt x="477" y="2127"/>
                    <a:pt x="477" y="2048"/>
                  </a:cubicBezTo>
                  <a:cubicBezTo>
                    <a:pt x="628" y="2064"/>
                    <a:pt x="779" y="2072"/>
                    <a:pt x="928" y="2072"/>
                  </a:cubicBezTo>
                  <a:cubicBezTo>
                    <a:pt x="1077" y="2072"/>
                    <a:pt x="1224" y="2064"/>
                    <a:pt x="1368" y="2048"/>
                  </a:cubicBezTo>
                  <a:cubicBezTo>
                    <a:pt x="1537" y="2032"/>
                    <a:pt x="1557" y="1777"/>
                    <a:pt x="1383" y="1777"/>
                  </a:cubicBezTo>
                  <a:cubicBezTo>
                    <a:pt x="1378" y="1777"/>
                    <a:pt x="1373" y="1777"/>
                    <a:pt x="1368" y="1778"/>
                  </a:cubicBezTo>
                  <a:cubicBezTo>
                    <a:pt x="1081" y="1793"/>
                    <a:pt x="795" y="1809"/>
                    <a:pt x="493" y="1809"/>
                  </a:cubicBezTo>
                  <a:cubicBezTo>
                    <a:pt x="525" y="1348"/>
                    <a:pt x="541" y="887"/>
                    <a:pt x="509" y="426"/>
                  </a:cubicBezTo>
                  <a:lnTo>
                    <a:pt x="509" y="426"/>
                  </a:lnTo>
                  <a:cubicBezTo>
                    <a:pt x="906" y="458"/>
                    <a:pt x="1304" y="490"/>
                    <a:pt x="1686" y="490"/>
                  </a:cubicBezTo>
                  <a:cubicBezTo>
                    <a:pt x="1892" y="490"/>
                    <a:pt x="1892" y="156"/>
                    <a:pt x="1686" y="140"/>
                  </a:cubicBezTo>
                  <a:cubicBezTo>
                    <a:pt x="1288" y="124"/>
                    <a:pt x="891" y="108"/>
                    <a:pt x="493" y="108"/>
                  </a:cubicBezTo>
                  <a:cubicBezTo>
                    <a:pt x="493" y="37"/>
                    <a:pt x="441" y="1"/>
                    <a:pt x="39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0"/>
            <p:cNvSpPr/>
            <p:nvPr/>
          </p:nvSpPr>
          <p:spPr>
            <a:xfrm>
              <a:off x="773525" y="4277275"/>
              <a:ext cx="38550" cy="33950"/>
            </a:xfrm>
            <a:custGeom>
              <a:rect b="b" l="l" r="r" t="t"/>
              <a:pathLst>
                <a:path extrusionOk="0" h="1358" w="1542">
                  <a:moveTo>
                    <a:pt x="112" y="0"/>
                  </a:moveTo>
                  <a:cubicBezTo>
                    <a:pt x="60" y="0"/>
                    <a:pt x="8" y="32"/>
                    <a:pt x="0" y="96"/>
                  </a:cubicBezTo>
                  <a:cubicBezTo>
                    <a:pt x="0" y="445"/>
                    <a:pt x="32" y="795"/>
                    <a:pt x="96" y="1129"/>
                  </a:cubicBezTo>
                  <a:cubicBezTo>
                    <a:pt x="96" y="1161"/>
                    <a:pt x="96" y="1193"/>
                    <a:pt x="112" y="1224"/>
                  </a:cubicBezTo>
                  <a:cubicBezTo>
                    <a:pt x="119" y="1300"/>
                    <a:pt x="176" y="1334"/>
                    <a:pt x="239" y="1334"/>
                  </a:cubicBezTo>
                  <a:cubicBezTo>
                    <a:pt x="322" y="1334"/>
                    <a:pt x="414" y="1276"/>
                    <a:pt x="414" y="1177"/>
                  </a:cubicBezTo>
                  <a:cubicBezTo>
                    <a:pt x="414" y="938"/>
                    <a:pt x="461" y="429"/>
                    <a:pt x="779" y="366"/>
                  </a:cubicBezTo>
                  <a:cubicBezTo>
                    <a:pt x="795" y="363"/>
                    <a:pt x="811" y="362"/>
                    <a:pt x="825" y="362"/>
                  </a:cubicBezTo>
                  <a:cubicBezTo>
                    <a:pt x="1102" y="362"/>
                    <a:pt x="1145" y="777"/>
                    <a:pt x="1145" y="1034"/>
                  </a:cubicBezTo>
                  <a:cubicBezTo>
                    <a:pt x="1097" y="1081"/>
                    <a:pt x="1082" y="1145"/>
                    <a:pt x="1097" y="1193"/>
                  </a:cubicBezTo>
                  <a:cubicBezTo>
                    <a:pt x="1113" y="1240"/>
                    <a:pt x="1129" y="1288"/>
                    <a:pt x="1161" y="1320"/>
                  </a:cubicBezTo>
                  <a:cubicBezTo>
                    <a:pt x="1196" y="1343"/>
                    <a:pt x="1239" y="1358"/>
                    <a:pt x="1285" y="1358"/>
                  </a:cubicBezTo>
                  <a:cubicBezTo>
                    <a:pt x="1302" y="1358"/>
                    <a:pt x="1319" y="1356"/>
                    <a:pt x="1336" y="1352"/>
                  </a:cubicBezTo>
                  <a:lnTo>
                    <a:pt x="1352" y="1352"/>
                  </a:lnTo>
                  <a:cubicBezTo>
                    <a:pt x="1415" y="1336"/>
                    <a:pt x="1463" y="1288"/>
                    <a:pt x="1479" y="1240"/>
                  </a:cubicBezTo>
                  <a:cubicBezTo>
                    <a:pt x="1542" y="784"/>
                    <a:pt x="1402" y="16"/>
                    <a:pt x="813" y="16"/>
                  </a:cubicBezTo>
                  <a:cubicBezTo>
                    <a:pt x="807" y="16"/>
                    <a:pt x="801" y="16"/>
                    <a:pt x="795" y="16"/>
                  </a:cubicBezTo>
                  <a:cubicBezTo>
                    <a:pt x="557" y="32"/>
                    <a:pt x="350" y="175"/>
                    <a:pt x="255" y="382"/>
                  </a:cubicBezTo>
                  <a:cubicBezTo>
                    <a:pt x="239" y="286"/>
                    <a:pt x="239" y="191"/>
                    <a:pt x="223" y="96"/>
                  </a:cubicBezTo>
                  <a:cubicBezTo>
                    <a:pt x="215" y="32"/>
                    <a:pt x="163" y="0"/>
                    <a:pt x="11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0"/>
            <p:cNvSpPr/>
            <p:nvPr/>
          </p:nvSpPr>
          <p:spPr>
            <a:xfrm>
              <a:off x="814799" y="4257000"/>
              <a:ext cx="37400" cy="11550"/>
            </a:xfrm>
            <a:custGeom>
              <a:rect b="b" l="l" r="r" t="t"/>
              <a:pathLst>
                <a:path extrusionOk="0" h="462" w="1496">
                  <a:moveTo>
                    <a:pt x="1225" y="0"/>
                  </a:moveTo>
                  <a:cubicBezTo>
                    <a:pt x="1177" y="16"/>
                    <a:pt x="1145" y="48"/>
                    <a:pt x="1145" y="112"/>
                  </a:cubicBezTo>
                  <a:lnTo>
                    <a:pt x="1114" y="112"/>
                  </a:lnTo>
                  <a:lnTo>
                    <a:pt x="939" y="128"/>
                  </a:lnTo>
                  <a:lnTo>
                    <a:pt x="684" y="159"/>
                  </a:lnTo>
                  <a:cubicBezTo>
                    <a:pt x="510" y="175"/>
                    <a:pt x="319" y="191"/>
                    <a:pt x="144" y="223"/>
                  </a:cubicBezTo>
                  <a:cubicBezTo>
                    <a:pt x="1" y="239"/>
                    <a:pt x="33" y="461"/>
                    <a:pt x="176" y="461"/>
                  </a:cubicBezTo>
                  <a:cubicBezTo>
                    <a:pt x="398" y="461"/>
                    <a:pt x="637" y="430"/>
                    <a:pt x="859" y="414"/>
                  </a:cubicBezTo>
                  <a:cubicBezTo>
                    <a:pt x="887" y="417"/>
                    <a:pt x="916" y="418"/>
                    <a:pt x="945" y="418"/>
                  </a:cubicBezTo>
                  <a:cubicBezTo>
                    <a:pt x="1080" y="418"/>
                    <a:pt x="1221" y="389"/>
                    <a:pt x="1352" y="350"/>
                  </a:cubicBezTo>
                  <a:cubicBezTo>
                    <a:pt x="1495" y="239"/>
                    <a:pt x="1416" y="0"/>
                    <a:pt x="1225"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0"/>
            <p:cNvSpPr/>
            <p:nvPr/>
          </p:nvSpPr>
          <p:spPr>
            <a:xfrm>
              <a:off x="800899" y="4243375"/>
              <a:ext cx="49300" cy="9675"/>
            </a:xfrm>
            <a:custGeom>
              <a:rect b="b" l="l" r="r" t="t"/>
              <a:pathLst>
                <a:path extrusionOk="0" h="387" w="1972">
                  <a:moveTo>
                    <a:pt x="422" y="1"/>
                  </a:moveTo>
                  <a:cubicBezTo>
                    <a:pt x="329" y="1"/>
                    <a:pt x="236" y="2"/>
                    <a:pt x="143" y="5"/>
                  </a:cubicBezTo>
                  <a:cubicBezTo>
                    <a:pt x="0" y="5"/>
                    <a:pt x="0" y="227"/>
                    <a:pt x="143" y="227"/>
                  </a:cubicBezTo>
                  <a:cubicBezTo>
                    <a:pt x="684" y="275"/>
                    <a:pt x="1225" y="339"/>
                    <a:pt x="1765" y="386"/>
                  </a:cubicBezTo>
                  <a:cubicBezTo>
                    <a:pt x="1924" y="386"/>
                    <a:pt x="1972" y="116"/>
                    <a:pt x="1797" y="100"/>
                  </a:cubicBezTo>
                  <a:cubicBezTo>
                    <a:pt x="1346" y="34"/>
                    <a:pt x="885" y="1"/>
                    <a:pt x="422"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0"/>
            <p:cNvSpPr/>
            <p:nvPr/>
          </p:nvSpPr>
          <p:spPr>
            <a:xfrm>
              <a:off x="868403" y="4260825"/>
              <a:ext cx="135975" cy="10500"/>
            </a:xfrm>
            <a:custGeom>
              <a:rect b="b" l="l" r="r" t="t"/>
              <a:pathLst>
                <a:path extrusionOk="0" h="420" w="5439">
                  <a:moveTo>
                    <a:pt x="4948" y="0"/>
                  </a:moveTo>
                  <a:cubicBezTo>
                    <a:pt x="4906" y="0"/>
                    <a:pt x="4870" y="18"/>
                    <a:pt x="4834" y="54"/>
                  </a:cubicBezTo>
                  <a:cubicBezTo>
                    <a:pt x="3887" y="44"/>
                    <a:pt x="2941" y="29"/>
                    <a:pt x="1994" y="29"/>
                  </a:cubicBezTo>
                  <a:cubicBezTo>
                    <a:pt x="1383" y="29"/>
                    <a:pt x="771" y="35"/>
                    <a:pt x="160" y="54"/>
                  </a:cubicBezTo>
                  <a:cubicBezTo>
                    <a:pt x="1" y="54"/>
                    <a:pt x="1" y="293"/>
                    <a:pt x="160" y="293"/>
                  </a:cubicBezTo>
                  <a:cubicBezTo>
                    <a:pt x="1829" y="308"/>
                    <a:pt x="3515" y="293"/>
                    <a:pt x="5184" y="420"/>
                  </a:cubicBezTo>
                  <a:cubicBezTo>
                    <a:pt x="5407" y="420"/>
                    <a:pt x="5438" y="118"/>
                    <a:pt x="5232" y="70"/>
                  </a:cubicBezTo>
                  <a:lnTo>
                    <a:pt x="4993" y="6"/>
                  </a:lnTo>
                  <a:cubicBezTo>
                    <a:pt x="4977" y="2"/>
                    <a:pt x="4962" y="0"/>
                    <a:pt x="494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0"/>
            <p:cNvSpPr/>
            <p:nvPr/>
          </p:nvSpPr>
          <p:spPr>
            <a:xfrm>
              <a:off x="890678" y="4178500"/>
              <a:ext cx="44125" cy="76325"/>
            </a:xfrm>
            <a:custGeom>
              <a:rect b="b" l="l" r="r" t="t"/>
              <a:pathLst>
                <a:path extrusionOk="0" h="3053" w="1765">
                  <a:moveTo>
                    <a:pt x="525" y="0"/>
                  </a:moveTo>
                  <a:cubicBezTo>
                    <a:pt x="457" y="0"/>
                    <a:pt x="390" y="40"/>
                    <a:pt x="366" y="120"/>
                  </a:cubicBezTo>
                  <a:cubicBezTo>
                    <a:pt x="127" y="1042"/>
                    <a:pt x="0" y="1996"/>
                    <a:pt x="16" y="2934"/>
                  </a:cubicBezTo>
                  <a:cubicBezTo>
                    <a:pt x="16" y="3013"/>
                    <a:pt x="72" y="3053"/>
                    <a:pt x="127" y="3053"/>
                  </a:cubicBezTo>
                  <a:cubicBezTo>
                    <a:pt x="183" y="3053"/>
                    <a:pt x="239" y="3013"/>
                    <a:pt x="239" y="2934"/>
                  </a:cubicBezTo>
                  <a:cubicBezTo>
                    <a:pt x="255" y="2759"/>
                    <a:pt x="271" y="2584"/>
                    <a:pt x="286" y="2409"/>
                  </a:cubicBezTo>
                  <a:cubicBezTo>
                    <a:pt x="298" y="2412"/>
                    <a:pt x="309" y="2413"/>
                    <a:pt x="319" y="2413"/>
                  </a:cubicBezTo>
                  <a:cubicBezTo>
                    <a:pt x="426" y="2413"/>
                    <a:pt x="483" y="2275"/>
                    <a:pt x="382" y="2202"/>
                  </a:cubicBezTo>
                  <a:cubicBezTo>
                    <a:pt x="350" y="2170"/>
                    <a:pt x="366" y="2107"/>
                    <a:pt x="414" y="2043"/>
                  </a:cubicBezTo>
                  <a:cubicBezTo>
                    <a:pt x="779" y="2250"/>
                    <a:pt x="1129" y="2488"/>
                    <a:pt x="1447" y="2743"/>
                  </a:cubicBezTo>
                  <a:cubicBezTo>
                    <a:pt x="1470" y="2775"/>
                    <a:pt x="1498" y="2788"/>
                    <a:pt x="1526" y="2788"/>
                  </a:cubicBezTo>
                  <a:cubicBezTo>
                    <a:pt x="1639" y="2788"/>
                    <a:pt x="1765" y="2584"/>
                    <a:pt x="1638" y="2520"/>
                  </a:cubicBezTo>
                  <a:cubicBezTo>
                    <a:pt x="1304" y="2298"/>
                    <a:pt x="954" y="2091"/>
                    <a:pt x="589" y="1916"/>
                  </a:cubicBezTo>
                  <a:cubicBezTo>
                    <a:pt x="716" y="1821"/>
                    <a:pt x="859" y="1725"/>
                    <a:pt x="891" y="1709"/>
                  </a:cubicBezTo>
                  <a:cubicBezTo>
                    <a:pt x="1113" y="1566"/>
                    <a:pt x="1320" y="1407"/>
                    <a:pt x="1511" y="1248"/>
                  </a:cubicBezTo>
                  <a:cubicBezTo>
                    <a:pt x="1603" y="1143"/>
                    <a:pt x="1521" y="1006"/>
                    <a:pt x="1409" y="1006"/>
                  </a:cubicBezTo>
                  <a:cubicBezTo>
                    <a:pt x="1386" y="1006"/>
                    <a:pt x="1361" y="1012"/>
                    <a:pt x="1336" y="1026"/>
                  </a:cubicBezTo>
                  <a:cubicBezTo>
                    <a:pt x="1145" y="1137"/>
                    <a:pt x="954" y="1280"/>
                    <a:pt x="779" y="1423"/>
                  </a:cubicBezTo>
                  <a:cubicBezTo>
                    <a:pt x="652" y="1519"/>
                    <a:pt x="509" y="1614"/>
                    <a:pt x="366" y="1725"/>
                  </a:cubicBezTo>
                  <a:cubicBezTo>
                    <a:pt x="430" y="1296"/>
                    <a:pt x="525" y="851"/>
                    <a:pt x="636" y="422"/>
                  </a:cubicBezTo>
                  <a:cubicBezTo>
                    <a:pt x="716" y="406"/>
                    <a:pt x="748" y="310"/>
                    <a:pt x="732" y="247"/>
                  </a:cubicBezTo>
                  <a:lnTo>
                    <a:pt x="684" y="120"/>
                  </a:lnTo>
                  <a:cubicBezTo>
                    <a:pt x="660" y="40"/>
                    <a:pt x="593" y="0"/>
                    <a:pt x="52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0"/>
            <p:cNvSpPr/>
            <p:nvPr/>
          </p:nvSpPr>
          <p:spPr>
            <a:xfrm>
              <a:off x="932728" y="4212900"/>
              <a:ext cx="45200" cy="30125"/>
            </a:xfrm>
            <a:custGeom>
              <a:rect b="b" l="l" r="r" t="t"/>
              <a:pathLst>
                <a:path extrusionOk="0" h="1205" w="1808">
                  <a:moveTo>
                    <a:pt x="565" y="0"/>
                  </a:moveTo>
                  <a:cubicBezTo>
                    <a:pt x="482" y="0"/>
                    <a:pt x="414" y="108"/>
                    <a:pt x="449" y="190"/>
                  </a:cubicBezTo>
                  <a:cubicBezTo>
                    <a:pt x="512" y="318"/>
                    <a:pt x="608" y="461"/>
                    <a:pt x="687" y="588"/>
                  </a:cubicBezTo>
                  <a:cubicBezTo>
                    <a:pt x="512" y="699"/>
                    <a:pt x="322" y="779"/>
                    <a:pt x="131" y="858"/>
                  </a:cubicBezTo>
                  <a:cubicBezTo>
                    <a:pt x="1" y="916"/>
                    <a:pt x="42" y="1119"/>
                    <a:pt x="170" y="1119"/>
                  </a:cubicBezTo>
                  <a:cubicBezTo>
                    <a:pt x="182" y="1119"/>
                    <a:pt x="196" y="1117"/>
                    <a:pt x="210" y="1112"/>
                  </a:cubicBezTo>
                  <a:cubicBezTo>
                    <a:pt x="417" y="1033"/>
                    <a:pt x="640" y="938"/>
                    <a:pt x="846" y="842"/>
                  </a:cubicBezTo>
                  <a:cubicBezTo>
                    <a:pt x="862" y="874"/>
                    <a:pt x="894" y="890"/>
                    <a:pt x="894" y="922"/>
                  </a:cubicBezTo>
                  <a:cubicBezTo>
                    <a:pt x="878" y="953"/>
                    <a:pt x="862" y="1001"/>
                    <a:pt x="878" y="1049"/>
                  </a:cubicBezTo>
                  <a:cubicBezTo>
                    <a:pt x="897" y="1157"/>
                    <a:pt x="970" y="1204"/>
                    <a:pt x="1046" y="1204"/>
                  </a:cubicBezTo>
                  <a:cubicBezTo>
                    <a:pt x="1160" y="1204"/>
                    <a:pt x="1282" y="1099"/>
                    <a:pt x="1244" y="938"/>
                  </a:cubicBezTo>
                  <a:cubicBezTo>
                    <a:pt x="1212" y="858"/>
                    <a:pt x="1164" y="763"/>
                    <a:pt x="1117" y="699"/>
                  </a:cubicBezTo>
                  <a:cubicBezTo>
                    <a:pt x="1323" y="572"/>
                    <a:pt x="1530" y="429"/>
                    <a:pt x="1705" y="254"/>
                  </a:cubicBezTo>
                  <a:cubicBezTo>
                    <a:pt x="1808" y="164"/>
                    <a:pt x="1723" y="1"/>
                    <a:pt x="1612" y="1"/>
                  </a:cubicBezTo>
                  <a:cubicBezTo>
                    <a:pt x="1585" y="1"/>
                    <a:pt x="1557" y="10"/>
                    <a:pt x="1530" y="31"/>
                  </a:cubicBezTo>
                  <a:cubicBezTo>
                    <a:pt x="1339" y="174"/>
                    <a:pt x="1132" y="318"/>
                    <a:pt x="942" y="445"/>
                  </a:cubicBezTo>
                  <a:cubicBezTo>
                    <a:pt x="846" y="302"/>
                    <a:pt x="751" y="159"/>
                    <a:pt x="655" y="47"/>
                  </a:cubicBezTo>
                  <a:cubicBezTo>
                    <a:pt x="626" y="14"/>
                    <a:pt x="595" y="0"/>
                    <a:pt x="56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0"/>
            <p:cNvSpPr/>
            <p:nvPr/>
          </p:nvSpPr>
          <p:spPr>
            <a:xfrm>
              <a:off x="963878" y="4172775"/>
              <a:ext cx="47600" cy="36750"/>
            </a:xfrm>
            <a:custGeom>
              <a:rect b="b" l="l" r="r" t="t"/>
              <a:pathLst>
                <a:path extrusionOk="0" h="1470" w="1904">
                  <a:moveTo>
                    <a:pt x="393" y="0"/>
                  </a:moveTo>
                  <a:cubicBezTo>
                    <a:pt x="190" y="0"/>
                    <a:pt x="0" y="128"/>
                    <a:pt x="29" y="380"/>
                  </a:cubicBezTo>
                  <a:cubicBezTo>
                    <a:pt x="37" y="452"/>
                    <a:pt x="93" y="488"/>
                    <a:pt x="147" y="488"/>
                  </a:cubicBezTo>
                  <a:cubicBezTo>
                    <a:pt x="200" y="488"/>
                    <a:pt x="252" y="452"/>
                    <a:pt x="252" y="380"/>
                  </a:cubicBezTo>
                  <a:cubicBezTo>
                    <a:pt x="326" y="326"/>
                    <a:pt x="386" y="298"/>
                    <a:pt x="433" y="298"/>
                  </a:cubicBezTo>
                  <a:cubicBezTo>
                    <a:pt x="496" y="298"/>
                    <a:pt x="536" y="350"/>
                    <a:pt x="554" y="460"/>
                  </a:cubicBezTo>
                  <a:cubicBezTo>
                    <a:pt x="570" y="555"/>
                    <a:pt x="570" y="651"/>
                    <a:pt x="554" y="746"/>
                  </a:cubicBezTo>
                  <a:cubicBezTo>
                    <a:pt x="538" y="810"/>
                    <a:pt x="522" y="889"/>
                    <a:pt x="506" y="969"/>
                  </a:cubicBezTo>
                  <a:cubicBezTo>
                    <a:pt x="475" y="1112"/>
                    <a:pt x="522" y="1255"/>
                    <a:pt x="618" y="1350"/>
                  </a:cubicBezTo>
                  <a:cubicBezTo>
                    <a:pt x="725" y="1438"/>
                    <a:pt x="872" y="1469"/>
                    <a:pt x="1029" y="1469"/>
                  </a:cubicBezTo>
                  <a:cubicBezTo>
                    <a:pt x="1267" y="1469"/>
                    <a:pt x="1526" y="1398"/>
                    <a:pt x="1699" y="1350"/>
                  </a:cubicBezTo>
                  <a:cubicBezTo>
                    <a:pt x="1903" y="1277"/>
                    <a:pt x="1840" y="977"/>
                    <a:pt x="1656" y="977"/>
                  </a:cubicBezTo>
                  <a:cubicBezTo>
                    <a:pt x="1639" y="977"/>
                    <a:pt x="1622" y="979"/>
                    <a:pt x="1604" y="984"/>
                  </a:cubicBezTo>
                  <a:cubicBezTo>
                    <a:pt x="1413" y="1048"/>
                    <a:pt x="1238" y="1096"/>
                    <a:pt x="1047" y="1096"/>
                  </a:cubicBezTo>
                  <a:cubicBezTo>
                    <a:pt x="809" y="1096"/>
                    <a:pt x="840" y="1032"/>
                    <a:pt x="856" y="810"/>
                  </a:cubicBezTo>
                  <a:cubicBezTo>
                    <a:pt x="904" y="587"/>
                    <a:pt x="856" y="349"/>
                    <a:pt x="745" y="158"/>
                  </a:cubicBezTo>
                  <a:cubicBezTo>
                    <a:pt x="658" y="52"/>
                    <a:pt x="523" y="0"/>
                    <a:pt x="393"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0"/>
            <p:cNvSpPr/>
            <p:nvPr/>
          </p:nvSpPr>
          <p:spPr>
            <a:xfrm>
              <a:off x="920203" y="4276125"/>
              <a:ext cx="79400" cy="62775"/>
            </a:xfrm>
            <a:custGeom>
              <a:rect b="b" l="l" r="r" t="t"/>
              <a:pathLst>
                <a:path extrusionOk="0" h="2511" w="3176">
                  <a:moveTo>
                    <a:pt x="1158" y="0"/>
                  </a:moveTo>
                  <a:cubicBezTo>
                    <a:pt x="766" y="0"/>
                    <a:pt x="287" y="411"/>
                    <a:pt x="75" y="634"/>
                  </a:cubicBezTo>
                  <a:cubicBezTo>
                    <a:pt x="0" y="722"/>
                    <a:pt x="82" y="839"/>
                    <a:pt x="175" y="839"/>
                  </a:cubicBezTo>
                  <a:cubicBezTo>
                    <a:pt x="200" y="839"/>
                    <a:pt x="226" y="830"/>
                    <a:pt x="250" y="809"/>
                  </a:cubicBezTo>
                  <a:cubicBezTo>
                    <a:pt x="377" y="682"/>
                    <a:pt x="568" y="444"/>
                    <a:pt x="759" y="412"/>
                  </a:cubicBezTo>
                  <a:cubicBezTo>
                    <a:pt x="859" y="392"/>
                    <a:pt x="942" y="383"/>
                    <a:pt x="1010" y="383"/>
                  </a:cubicBezTo>
                  <a:cubicBezTo>
                    <a:pt x="1487" y="383"/>
                    <a:pt x="1204" y="831"/>
                    <a:pt x="1093" y="1096"/>
                  </a:cubicBezTo>
                  <a:cubicBezTo>
                    <a:pt x="934" y="1493"/>
                    <a:pt x="711" y="1875"/>
                    <a:pt x="457" y="2240"/>
                  </a:cubicBezTo>
                  <a:cubicBezTo>
                    <a:pt x="393" y="2352"/>
                    <a:pt x="473" y="2511"/>
                    <a:pt x="616" y="2511"/>
                  </a:cubicBezTo>
                  <a:cubicBezTo>
                    <a:pt x="1135" y="2468"/>
                    <a:pt x="1648" y="2468"/>
                    <a:pt x="2167" y="2468"/>
                  </a:cubicBezTo>
                  <a:lnTo>
                    <a:pt x="2167" y="2468"/>
                  </a:lnTo>
                  <a:cubicBezTo>
                    <a:pt x="2427" y="2468"/>
                    <a:pt x="2688" y="2468"/>
                    <a:pt x="2953" y="2463"/>
                  </a:cubicBezTo>
                  <a:cubicBezTo>
                    <a:pt x="3176" y="2463"/>
                    <a:pt x="3176" y="2097"/>
                    <a:pt x="2953" y="2097"/>
                  </a:cubicBezTo>
                  <a:cubicBezTo>
                    <a:pt x="2619" y="2065"/>
                    <a:pt x="2289" y="2049"/>
                    <a:pt x="1961" y="2049"/>
                  </a:cubicBezTo>
                  <a:cubicBezTo>
                    <a:pt x="1633" y="2049"/>
                    <a:pt x="1307" y="2065"/>
                    <a:pt x="982" y="2097"/>
                  </a:cubicBezTo>
                  <a:cubicBezTo>
                    <a:pt x="1156" y="1811"/>
                    <a:pt x="1315" y="1509"/>
                    <a:pt x="1427" y="1207"/>
                  </a:cubicBezTo>
                  <a:cubicBezTo>
                    <a:pt x="1538" y="952"/>
                    <a:pt x="1745" y="539"/>
                    <a:pt x="1586" y="269"/>
                  </a:cubicBezTo>
                  <a:cubicBezTo>
                    <a:pt x="1477" y="74"/>
                    <a:pt x="1325" y="0"/>
                    <a:pt x="115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3" name="Google Shape;963;p20"/>
          <p:cNvGrpSpPr/>
          <p:nvPr/>
        </p:nvGrpSpPr>
        <p:grpSpPr>
          <a:xfrm>
            <a:off x="4364347" y="728885"/>
            <a:ext cx="318437" cy="365237"/>
            <a:chOff x="4460150" y="513675"/>
            <a:chExt cx="375250" cy="430400"/>
          </a:xfrm>
        </p:grpSpPr>
        <p:sp>
          <p:nvSpPr>
            <p:cNvPr id="964" name="Google Shape;964;p20"/>
            <p:cNvSpPr/>
            <p:nvPr/>
          </p:nvSpPr>
          <p:spPr>
            <a:xfrm>
              <a:off x="4460150" y="513675"/>
              <a:ext cx="375250" cy="430400"/>
            </a:xfrm>
            <a:custGeom>
              <a:rect b="b" l="l" r="r" t="t"/>
              <a:pathLst>
                <a:path extrusionOk="0" h="17216" w="15010">
                  <a:moveTo>
                    <a:pt x="6981" y="371"/>
                  </a:moveTo>
                  <a:cubicBezTo>
                    <a:pt x="8470" y="371"/>
                    <a:pt x="10465" y="560"/>
                    <a:pt x="10653" y="2195"/>
                  </a:cubicBezTo>
                  <a:cubicBezTo>
                    <a:pt x="10828" y="3816"/>
                    <a:pt x="8061" y="4246"/>
                    <a:pt x="6583" y="4341"/>
                  </a:cubicBezTo>
                  <a:cubicBezTo>
                    <a:pt x="6551" y="4277"/>
                    <a:pt x="6535" y="4230"/>
                    <a:pt x="6503" y="4166"/>
                  </a:cubicBezTo>
                  <a:cubicBezTo>
                    <a:pt x="6493" y="4150"/>
                    <a:pt x="6477" y="4143"/>
                    <a:pt x="6461" y="4143"/>
                  </a:cubicBezTo>
                  <a:cubicBezTo>
                    <a:pt x="6429" y="4143"/>
                    <a:pt x="6397" y="4171"/>
                    <a:pt x="6408" y="4214"/>
                  </a:cubicBezTo>
                  <a:cubicBezTo>
                    <a:pt x="6424" y="4261"/>
                    <a:pt x="6424" y="4309"/>
                    <a:pt x="6440" y="4357"/>
                  </a:cubicBezTo>
                  <a:cubicBezTo>
                    <a:pt x="6312" y="4357"/>
                    <a:pt x="6201" y="4373"/>
                    <a:pt x="6106" y="4373"/>
                  </a:cubicBezTo>
                  <a:cubicBezTo>
                    <a:pt x="6012" y="4375"/>
                    <a:pt x="5905" y="4377"/>
                    <a:pt x="5788" y="4377"/>
                  </a:cubicBezTo>
                  <a:cubicBezTo>
                    <a:pt x="4339" y="4377"/>
                    <a:pt x="1289" y="4148"/>
                    <a:pt x="1098" y="2544"/>
                  </a:cubicBezTo>
                  <a:cubicBezTo>
                    <a:pt x="1161" y="2528"/>
                    <a:pt x="1209" y="2497"/>
                    <a:pt x="1225" y="2433"/>
                  </a:cubicBezTo>
                  <a:cubicBezTo>
                    <a:pt x="1813" y="684"/>
                    <a:pt x="4691" y="430"/>
                    <a:pt x="6217" y="382"/>
                  </a:cubicBezTo>
                  <a:cubicBezTo>
                    <a:pt x="6444" y="377"/>
                    <a:pt x="6704" y="371"/>
                    <a:pt x="6981" y="371"/>
                  </a:cubicBezTo>
                  <a:close/>
                  <a:moveTo>
                    <a:pt x="11034" y="2433"/>
                  </a:moveTo>
                  <a:cubicBezTo>
                    <a:pt x="11702" y="3689"/>
                    <a:pt x="12131" y="5025"/>
                    <a:pt x="12624" y="6360"/>
                  </a:cubicBezTo>
                  <a:cubicBezTo>
                    <a:pt x="13165" y="7823"/>
                    <a:pt x="13785" y="9270"/>
                    <a:pt x="14214" y="10780"/>
                  </a:cubicBezTo>
                  <a:cubicBezTo>
                    <a:pt x="14421" y="11384"/>
                    <a:pt x="14516" y="12036"/>
                    <a:pt x="14485" y="12688"/>
                  </a:cubicBezTo>
                  <a:lnTo>
                    <a:pt x="14453" y="12672"/>
                  </a:lnTo>
                  <a:cubicBezTo>
                    <a:pt x="14439" y="12666"/>
                    <a:pt x="14427" y="12664"/>
                    <a:pt x="14415" y="12664"/>
                  </a:cubicBezTo>
                  <a:cubicBezTo>
                    <a:pt x="14329" y="12664"/>
                    <a:pt x="14291" y="12803"/>
                    <a:pt x="14389" y="12831"/>
                  </a:cubicBezTo>
                  <a:lnTo>
                    <a:pt x="14469" y="12863"/>
                  </a:lnTo>
                  <a:cubicBezTo>
                    <a:pt x="14437" y="13070"/>
                    <a:pt x="14373" y="13292"/>
                    <a:pt x="14294" y="13499"/>
                  </a:cubicBezTo>
                  <a:cubicBezTo>
                    <a:pt x="13944" y="14310"/>
                    <a:pt x="13228" y="14803"/>
                    <a:pt x="12481" y="15216"/>
                  </a:cubicBezTo>
                  <a:cubicBezTo>
                    <a:pt x="10599" y="16285"/>
                    <a:pt x="8480" y="16829"/>
                    <a:pt x="6346" y="16829"/>
                  </a:cubicBezTo>
                  <a:cubicBezTo>
                    <a:pt x="5307" y="16829"/>
                    <a:pt x="4264" y="16700"/>
                    <a:pt x="3244" y="16440"/>
                  </a:cubicBezTo>
                  <a:cubicBezTo>
                    <a:pt x="2544" y="16249"/>
                    <a:pt x="1781" y="16043"/>
                    <a:pt x="1225" y="15550"/>
                  </a:cubicBezTo>
                  <a:cubicBezTo>
                    <a:pt x="1113" y="15438"/>
                    <a:pt x="1002" y="15311"/>
                    <a:pt x="923" y="15168"/>
                  </a:cubicBezTo>
                  <a:lnTo>
                    <a:pt x="939" y="15168"/>
                  </a:lnTo>
                  <a:cubicBezTo>
                    <a:pt x="1032" y="15172"/>
                    <a:pt x="1126" y="15174"/>
                    <a:pt x="1220" y="15174"/>
                  </a:cubicBezTo>
                  <a:cubicBezTo>
                    <a:pt x="1476" y="15174"/>
                    <a:pt x="1732" y="15160"/>
                    <a:pt x="1988" y="15136"/>
                  </a:cubicBezTo>
                  <a:cubicBezTo>
                    <a:pt x="2126" y="15121"/>
                    <a:pt x="2131" y="14897"/>
                    <a:pt x="2001" y="14897"/>
                  </a:cubicBezTo>
                  <a:cubicBezTo>
                    <a:pt x="1997" y="14897"/>
                    <a:pt x="1992" y="14897"/>
                    <a:pt x="1988" y="14898"/>
                  </a:cubicBezTo>
                  <a:cubicBezTo>
                    <a:pt x="1622" y="14898"/>
                    <a:pt x="1272" y="14930"/>
                    <a:pt x="923" y="15009"/>
                  </a:cubicBezTo>
                  <a:cubicBezTo>
                    <a:pt x="891" y="15009"/>
                    <a:pt x="859" y="15041"/>
                    <a:pt x="859" y="15073"/>
                  </a:cubicBezTo>
                  <a:cubicBezTo>
                    <a:pt x="462" y="14341"/>
                    <a:pt x="605" y="13435"/>
                    <a:pt x="636" y="12608"/>
                  </a:cubicBezTo>
                  <a:cubicBezTo>
                    <a:pt x="795" y="9508"/>
                    <a:pt x="986" y="6408"/>
                    <a:pt x="1066" y="3307"/>
                  </a:cubicBezTo>
                  <a:cubicBezTo>
                    <a:pt x="1861" y="4564"/>
                    <a:pt x="4595" y="4738"/>
                    <a:pt x="5772" y="4738"/>
                  </a:cubicBezTo>
                  <a:cubicBezTo>
                    <a:pt x="6010" y="4738"/>
                    <a:pt x="6249" y="4738"/>
                    <a:pt x="6471" y="4723"/>
                  </a:cubicBezTo>
                  <a:cubicBezTo>
                    <a:pt x="6471" y="4834"/>
                    <a:pt x="6487" y="4929"/>
                    <a:pt x="6487" y="5040"/>
                  </a:cubicBezTo>
                  <a:cubicBezTo>
                    <a:pt x="6487" y="5100"/>
                    <a:pt x="6533" y="5132"/>
                    <a:pt x="6578" y="5132"/>
                  </a:cubicBezTo>
                  <a:cubicBezTo>
                    <a:pt x="6617" y="5132"/>
                    <a:pt x="6655" y="5108"/>
                    <a:pt x="6662" y="5056"/>
                  </a:cubicBezTo>
                  <a:cubicBezTo>
                    <a:pt x="6678" y="4945"/>
                    <a:pt x="6678" y="4818"/>
                    <a:pt x="6662" y="4707"/>
                  </a:cubicBezTo>
                  <a:cubicBezTo>
                    <a:pt x="7712" y="4627"/>
                    <a:pt x="8745" y="4389"/>
                    <a:pt x="9731" y="3991"/>
                  </a:cubicBezTo>
                  <a:cubicBezTo>
                    <a:pt x="10398" y="3705"/>
                    <a:pt x="10987" y="3307"/>
                    <a:pt x="11034" y="2528"/>
                  </a:cubicBezTo>
                  <a:lnTo>
                    <a:pt x="11034" y="2433"/>
                  </a:lnTo>
                  <a:close/>
                  <a:moveTo>
                    <a:pt x="6726" y="0"/>
                  </a:moveTo>
                  <a:cubicBezTo>
                    <a:pt x="4961" y="0"/>
                    <a:pt x="1574" y="191"/>
                    <a:pt x="907" y="2258"/>
                  </a:cubicBezTo>
                  <a:cubicBezTo>
                    <a:pt x="875" y="2274"/>
                    <a:pt x="859" y="2306"/>
                    <a:pt x="859" y="2338"/>
                  </a:cubicBezTo>
                  <a:lnTo>
                    <a:pt x="859" y="2385"/>
                  </a:lnTo>
                  <a:cubicBezTo>
                    <a:pt x="843" y="2417"/>
                    <a:pt x="827" y="2433"/>
                    <a:pt x="827" y="2465"/>
                  </a:cubicBezTo>
                  <a:cubicBezTo>
                    <a:pt x="573" y="5772"/>
                    <a:pt x="430" y="9111"/>
                    <a:pt x="271" y="12434"/>
                  </a:cubicBezTo>
                  <a:cubicBezTo>
                    <a:pt x="223" y="13547"/>
                    <a:pt x="0" y="14850"/>
                    <a:pt x="875" y="15725"/>
                  </a:cubicBezTo>
                  <a:cubicBezTo>
                    <a:pt x="1654" y="16504"/>
                    <a:pt x="2894" y="16790"/>
                    <a:pt x="3928" y="16981"/>
                  </a:cubicBezTo>
                  <a:cubicBezTo>
                    <a:pt x="4740" y="17137"/>
                    <a:pt x="5562" y="17215"/>
                    <a:pt x="6382" y="17215"/>
                  </a:cubicBezTo>
                  <a:cubicBezTo>
                    <a:pt x="8145" y="17215"/>
                    <a:pt x="9899" y="16854"/>
                    <a:pt x="11527" y="16138"/>
                  </a:cubicBezTo>
                  <a:cubicBezTo>
                    <a:pt x="12529" y="15693"/>
                    <a:pt x="13705" y="15121"/>
                    <a:pt x="14357" y="14198"/>
                  </a:cubicBezTo>
                  <a:cubicBezTo>
                    <a:pt x="15009" y="13292"/>
                    <a:pt x="14961" y="12084"/>
                    <a:pt x="14691" y="11003"/>
                  </a:cubicBezTo>
                  <a:cubicBezTo>
                    <a:pt x="14246" y="9270"/>
                    <a:pt x="13499" y="7584"/>
                    <a:pt x="12879" y="5915"/>
                  </a:cubicBezTo>
                  <a:cubicBezTo>
                    <a:pt x="12322" y="4389"/>
                    <a:pt x="11813" y="2846"/>
                    <a:pt x="10939" y="1463"/>
                  </a:cubicBezTo>
                  <a:cubicBezTo>
                    <a:pt x="10907" y="1431"/>
                    <a:pt x="10875" y="1400"/>
                    <a:pt x="10828" y="1384"/>
                  </a:cubicBezTo>
                  <a:cubicBezTo>
                    <a:pt x="10128" y="144"/>
                    <a:pt x="8014" y="0"/>
                    <a:pt x="672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0"/>
            <p:cNvSpPr/>
            <p:nvPr/>
          </p:nvSpPr>
          <p:spPr>
            <a:xfrm>
              <a:off x="4478475" y="858875"/>
              <a:ext cx="31850" cy="22725"/>
            </a:xfrm>
            <a:custGeom>
              <a:rect b="b" l="l" r="r" t="t"/>
              <a:pathLst>
                <a:path extrusionOk="0" h="909" w="1274">
                  <a:moveTo>
                    <a:pt x="1107" y="1"/>
                  </a:moveTo>
                  <a:cubicBezTo>
                    <a:pt x="1093" y="1"/>
                    <a:pt x="1079" y="3"/>
                    <a:pt x="1064" y="9"/>
                  </a:cubicBezTo>
                  <a:cubicBezTo>
                    <a:pt x="682" y="200"/>
                    <a:pt x="349" y="438"/>
                    <a:pt x="62" y="740"/>
                  </a:cubicBezTo>
                  <a:cubicBezTo>
                    <a:pt x="0" y="815"/>
                    <a:pt x="64" y="908"/>
                    <a:pt x="140" y="908"/>
                  </a:cubicBezTo>
                  <a:cubicBezTo>
                    <a:pt x="162" y="908"/>
                    <a:pt x="184" y="901"/>
                    <a:pt x="206" y="883"/>
                  </a:cubicBezTo>
                  <a:cubicBezTo>
                    <a:pt x="508" y="629"/>
                    <a:pt x="841" y="406"/>
                    <a:pt x="1175" y="215"/>
                  </a:cubicBezTo>
                  <a:cubicBezTo>
                    <a:pt x="1274" y="145"/>
                    <a:pt x="1211" y="1"/>
                    <a:pt x="110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0"/>
            <p:cNvSpPr/>
            <p:nvPr/>
          </p:nvSpPr>
          <p:spPr>
            <a:xfrm>
              <a:off x="4527825" y="838125"/>
              <a:ext cx="35550" cy="15050"/>
            </a:xfrm>
            <a:custGeom>
              <a:rect b="b" l="l" r="r" t="t"/>
              <a:pathLst>
                <a:path extrusionOk="0" h="602" w="1422">
                  <a:moveTo>
                    <a:pt x="1198" y="1"/>
                  </a:moveTo>
                  <a:cubicBezTo>
                    <a:pt x="1180" y="1"/>
                    <a:pt x="1161" y="4"/>
                    <a:pt x="1141" y="12"/>
                  </a:cubicBezTo>
                  <a:cubicBezTo>
                    <a:pt x="791" y="171"/>
                    <a:pt x="457" y="298"/>
                    <a:pt x="92" y="410"/>
                  </a:cubicBezTo>
                  <a:cubicBezTo>
                    <a:pt x="1" y="455"/>
                    <a:pt x="40" y="601"/>
                    <a:pt x="140" y="601"/>
                  </a:cubicBezTo>
                  <a:cubicBezTo>
                    <a:pt x="145" y="601"/>
                    <a:pt x="150" y="601"/>
                    <a:pt x="155" y="600"/>
                  </a:cubicBezTo>
                  <a:cubicBezTo>
                    <a:pt x="537" y="521"/>
                    <a:pt x="918" y="410"/>
                    <a:pt x="1268" y="235"/>
                  </a:cubicBezTo>
                  <a:cubicBezTo>
                    <a:pt x="1422" y="179"/>
                    <a:pt x="1330" y="1"/>
                    <a:pt x="119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0"/>
            <p:cNvSpPr/>
            <p:nvPr/>
          </p:nvSpPr>
          <p:spPr>
            <a:xfrm>
              <a:off x="4582675" y="825675"/>
              <a:ext cx="39575" cy="10800"/>
            </a:xfrm>
            <a:custGeom>
              <a:rect b="b" l="l" r="r" t="t"/>
              <a:pathLst>
                <a:path extrusionOk="0" h="432" w="1583">
                  <a:moveTo>
                    <a:pt x="1439" y="1"/>
                  </a:moveTo>
                  <a:cubicBezTo>
                    <a:pt x="1435" y="1"/>
                    <a:pt x="1431" y="1"/>
                    <a:pt x="1427" y="1"/>
                  </a:cubicBezTo>
                  <a:cubicBezTo>
                    <a:pt x="982" y="49"/>
                    <a:pt x="537" y="144"/>
                    <a:pt x="108" y="224"/>
                  </a:cubicBezTo>
                  <a:cubicBezTo>
                    <a:pt x="1" y="254"/>
                    <a:pt x="11" y="431"/>
                    <a:pt x="125" y="431"/>
                  </a:cubicBezTo>
                  <a:cubicBezTo>
                    <a:pt x="130" y="431"/>
                    <a:pt x="134" y="431"/>
                    <a:pt x="139" y="431"/>
                  </a:cubicBezTo>
                  <a:cubicBezTo>
                    <a:pt x="569" y="383"/>
                    <a:pt x="1030" y="335"/>
                    <a:pt x="1459" y="240"/>
                  </a:cubicBezTo>
                  <a:cubicBezTo>
                    <a:pt x="1582" y="224"/>
                    <a:pt x="1556" y="1"/>
                    <a:pt x="143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0"/>
            <p:cNvSpPr/>
            <p:nvPr/>
          </p:nvSpPr>
          <p:spPr>
            <a:xfrm>
              <a:off x="4659275" y="810825"/>
              <a:ext cx="33825" cy="7350"/>
            </a:xfrm>
            <a:custGeom>
              <a:rect b="b" l="l" r="r" t="t"/>
              <a:pathLst>
                <a:path extrusionOk="0" h="294" w="1353">
                  <a:moveTo>
                    <a:pt x="913" y="1"/>
                  </a:moveTo>
                  <a:cubicBezTo>
                    <a:pt x="641" y="1"/>
                    <a:pt x="368" y="16"/>
                    <a:pt x="112" y="39"/>
                  </a:cubicBezTo>
                  <a:cubicBezTo>
                    <a:pt x="1" y="71"/>
                    <a:pt x="1" y="214"/>
                    <a:pt x="112" y="245"/>
                  </a:cubicBezTo>
                  <a:cubicBezTo>
                    <a:pt x="462" y="277"/>
                    <a:pt x="844" y="293"/>
                    <a:pt x="1209" y="293"/>
                  </a:cubicBezTo>
                  <a:cubicBezTo>
                    <a:pt x="1352" y="245"/>
                    <a:pt x="1352" y="39"/>
                    <a:pt x="1209" y="7"/>
                  </a:cubicBezTo>
                  <a:cubicBezTo>
                    <a:pt x="1111" y="3"/>
                    <a:pt x="1012" y="1"/>
                    <a:pt x="91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0"/>
            <p:cNvSpPr/>
            <p:nvPr/>
          </p:nvSpPr>
          <p:spPr>
            <a:xfrm>
              <a:off x="4713350" y="811000"/>
              <a:ext cx="45475" cy="10025"/>
            </a:xfrm>
            <a:custGeom>
              <a:rect b="b" l="l" r="r" t="t"/>
              <a:pathLst>
                <a:path extrusionOk="0" h="401" w="1819">
                  <a:moveTo>
                    <a:pt x="656" y="0"/>
                  </a:moveTo>
                  <a:cubicBezTo>
                    <a:pt x="484" y="0"/>
                    <a:pt x="313" y="11"/>
                    <a:pt x="143" y="32"/>
                  </a:cubicBezTo>
                  <a:cubicBezTo>
                    <a:pt x="5" y="47"/>
                    <a:pt x="0" y="255"/>
                    <a:pt x="129" y="255"/>
                  </a:cubicBezTo>
                  <a:cubicBezTo>
                    <a:pt x="134" y="255"/>
                    <a:pt x="138" y="255"/>
                    <a:pt x="143" y="254"/>
                  </a:cubicBezTo>
                  <a:cubicBezTo>
                    <a:pt x="636" y="254"/>
                    <a:pt x="1113" y="302"/>
                    <a:pt x="1590" y="397"/>
                  </a:cubicBezTo>
                  <a:cubicBezTo>
                    <a:pt x="1601" y="399"/>
                    <a:pt x="1611" y="400"/>
                    <a:pt x="1621" y="400"/>
                  </a:cubicBezTo>
                  <a:cubicBezTo>
                    <a:pt x="1772" y="400"/>
                    <a:pt x="1819" y="187"/>
                    <a:pt x="1670" y="127"/>
                  </a:cubicBezTo>
                  <a:cubicBezTo>
                    <a:pt x="1341" y="42"/>
                    <a:pt x="998" y="0"/>
                    <a:pt x="65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0"/>
            <p:cNvSpPr/>
            <p:nvPr/>
          </p:nvSpPr>
          <p:spPr>
            <a:xfrm>
              <a:off x="4776150" y="819700"/>
              <a:ext cx="42650" cy="14875"/>
            </a:xfrm>
            <a:custGeom>
              <a:rect b="b" l="l" r="r" t="t"/>
              <a:pathLst>
                <a:path extrusionOk="0" h="595" w="1706">
                  <a:moveTo>
                    <a:pt x="261" y="0"/>
                  </a:moveTo>
                  <a:cubicBezTo>
                    <a:pt x="227" y="0"/>
                    <a:pt x="193" y="1"/>
                    <a:pt x="159" y="2"/>
                  </a:cubicBezTo>
                  <a:cubicBezTo>
                    <a:pt x="0" y="2"/>
                    <a:pt x="0" y="224"/>
                    <a:pt x="159" y="224"/>
                  </a:cubicBezTo>
                  <a:cubicBezTo>
                    <a:pt x="573" y="256"/>
                    <a:pt x="1002" y="383"/>
                    <a:pt x="1368" y="574"/>
                  </a:cubicBezTo>
                  <a:cubicBezTo>
                    <a:pt x="1395" y="588"/>
                    <a:pt x="1423" y="594"/>
                    <a:pt x="1449" y="594"/>
                  </a:cubicBezTo>
                  <a:cubicBezTo>
                    <a:pt x="1602" y="594"/>
                    <a:pt x="1705" y="383"/>
                    <a:pt x="1542" y="288"/>
                  </a:cubicBezTo>
                  <a:cubicBezTo>
                    <a:pt x="1144" y="96"/>
                    <a:pt x="704" y="0"/>
                    <a:pt x="261"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0"/>
            <p:cNvSpPr/>
            <p:nvPr/>
          </p:nvSpPr>
          <p:spPr>
            <a:xfrm>
              <a:off x="4490750" y="572875"/>
              <a:ext cx="30925" cy="9200"/>
            </a:xfrm>
            <a:custGeom>
              <a:rect b="b" l="l" r="r" t="t"/>
              <a:pathLst>
                <a:path extrusionOk="0" h="368" w="1237">
                  <a:moveTo>
                    <a:pt x="1095" y="1"/>
                  </a:moveTo>
                  <a:cubicBezTo>
                    <a:pt x="1091" y="1"/>
                    <a:pt x="1086" y="1"/>
                    <a:pt x="1082" y="1"/>
                  </a:cubicBezTo>
                  <a:cubicBezTo>
                    <a:pt x="748" y="49"/>
                    <a:pt x="414" y="97"/>
                    <a:pt x="80" y="176"/>
                  </a:cubicBezTo>
                  <a:cubicBezTo>
                    <a:pt x="1" y="224"/>
                    <a:pt x="17" y="351"/>
                    <a:pt x="112" y="367"/>
                  </a:cubicBezTo>
                  <a:cubicBezTo>
                    <a:pt x="446" y="351"/>
                    <a:pt x="780" y="304"/>
                    <a:pt x="1114" y="240"/>
                  </a:cubicBezTo>
                  <a:cubicBezTo>
                    <a:pt x="1237" y="225"/>
                    <a:pt x="1226" y="1"/>
                    <a:pt x="109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0"/>
            <p:cNvSpPr/>
            <p:nvPr/>
          </p:nvSpPr>
          <p:spPr>
            <a:xfrm>
              <a:off x="4547200" y="566925"/>
              <a:ext cx="31300" cy="8775"/>
            </a:xfrm>
            <a:custGeom>
              <a:rect b="b" l="l" r="r" t="t"/>
              <a:pathLst>
                <a:path extrusionOk="0" h="351" w="1252">
                  <a:moveTo>
                    <a:pt x="1096" y="0"/>
                  </a:moveTo>
                  <a:cubicBezTo>
                    <a:pt x="1091" y="0"/>
                    <a:pt x="1086" y="0"/>
                    <a:pt x="1081" y="1"/>
                  </a:cubicBezTo>
                  <a:cubicBezTo>
                    <a:pt x="764" y="33"/>
                    <a:pt x="430" y="112"/>
                    <a:pt x="96" y="160"/>
                  </a:cubicBezTo>
                  <a:cubicBezTo>
                    <a:pt x="0" y="192"/>
                    <a:pt x="16" y="351"/>
                    <a:pt x="112" y="351"/>
                  </a:cubicBezTo>
                  <a:cubicBezTo>
                    <a:pt x="446" y="303"/>
                    <a:pt x="795" y="287"/>
                    <a:pt x="1113" y="224"/>
                  </a:cubicBezTo>
                  <a:cubicBezTo>
                    <a:pt x="1251" y="208"/>
                    <a:pt x="1227" y="0"/>
                    <a:pt x="109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0"/>
            <p:cNvSpPr/>
            <p:nvPr/>
          </p:nvSpPr>
          <p:spPr>
            <a:xfrm>
              <a:off x="4604425" y="553225"/>
              <a:ext cx="38200" cy="22150"/>
            </a:xfrm>
            <a:custGeom>
              <a:rect b="b" l="l" r="r" t="t"/>
              <a:pathLst>
                <a:path extrusionOk="0" h="886" w="1528">
                  <a:moveTo>
                    <a:pt x="478" y="0"/>
                  </a:moveTo>
                  <a:cubicBezTo>
                    <a:pt x="331" y="0"/>
                    <a:pt x="184" y="72"/>
                    <a:pt x="96" y="215"/>
                  </a:cubicBezTo>
                  <a:cubicBezTo>
                    <a:pt x="49" y="279"/>
                    <a:pt x="33" y="358"/>
                    <a:pt x="17" y="438"/>
                  </a:cubicBezTo>
                  <a:cubicBezTo>
                    <a:pt x="1" y="533"/>
                    <a:pt x="49" y="644"/>
                    <a:pt x="128" y="692"/>
                  </a:cubicBezTo>
                  <a:cubicBezTo>
                    <a:pt x="160" y="724"/>
                    <a:pt x="176" y="740"/>
                    <a:pt x="208" y="756"/>
                  </a:cubicBezTo>
                  <a:cubicBezTo>
                    <a:pt x="291" y="839"/>
                    <a:pt x="398" y="886"/>
                    <a:pt x="519" y="886"/>
                  </a:cubicBezTo>
                  <a:cubicBezTo>
                    <a:pt x="537" y="886"/>
                    <a:pt x="555" y="885"/>
                    <a:pt x="573" y="883"/>
                  </a:cubicBezTo>
                  <a:cubicBezTo>
                    <a:pt x="796" y="851"/>
                    <a:pt x="955" y="644"/>
                    <a:pt x="923" y="422"/>
                  </a:cubicBezTo>
                  <a:cubicBezTo>
                    <a:pt x="1082" y="422"/>
                    <a:pt x="1257" y="406"/>
                    <a:pt x="1416" y="390"/>
                  </a:cubicBezTo>
                  <a:cubicBezTo>
                    <a:pt x="1527" y="374"/>
                    <a:pt x="1495" y="183"/>
                    <a:pt x="1384" y="183"/>
                  </a:cubicBezTo>
                  <a:cubicBezTo>
                    <a:pt x="1209" y="183"/>
                    <a:pt x="1034" y="199"/>
                    <a:pt x="859" y="215"/>
                  </a:cubicBezTo>
                  <a:cubicBezTo>
                    <a:pt x="772" y="72"/>
                    <a:pt x="625" y="0"/>
                    <a:pt x="478"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0"/>
            <p:cNvSpPr/>
            <p:nvPr/>
          </p:nvSpPr>
          <p:spPr>
            <a:xfrm>
              <a:off x="4668425" y="545425"/>
              <a:ext cx="47325" cy="10400"/>
            </a:xfrm>
            <a:custGeom>
              <a:rect b="b" l="l" r="r" t="t"/>
              <a:pathLst>
                <a:path extrusionOk="0" h="416" w="1893">
                  <a:moveTo>
                    <a:pt x="1609" y="0"/>
                  </a:moveTo>
                  <a:cubicBezTo>
                    <a:pt x="1100" y="0"/>
                    <a:pt x="591" y="79"/>
                    <a:pt x="96" y="225"/>
                  </a:cubicBezTo>
                  <a:cubicBezTo>
                    <a:pt x="1" y="273"/>
                    <a:pt x="48" y="416"/>
                    <a:pt x="144" y="416"/>
                  </a:cubicBezTo>
                  <a:cubicBezTo>
                    <a:pt x="602" y="333"/>
                    <a:pt x="1072" y="286"/>
                    <a:pt x="1533" y="286"/>
                  </a:cubicBezTo>
                  <a:cubicBezTo>
                    <a:pt x="1600" y="286"/>
                    <a:pt x="1667" y="287"/>
                    <a:pt x="1734" y="289"/>
                  </a:cubicBezTo>
                  <a:cubicBezTo>
                    <a:pt x="1893" y="241"/>
                    <a:pt x="1893" y="50"/>
                    <a:pt x="1749" y="2"/>
                  </a:cubicBezTo>
                  <a:cubicBezTo>
                    <a:pt x="1703" y="1"/>
                    <a:pt x="1656" y="0"/>
                    <a:pt x="160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0"/>
            <p:cNvSpPr/>
            <p:nvPr/>
          </p:nvSpPr>
          <p:spPr>
            <a:xfrm>
              <a:off x="4615950" y="577775"/>
              <a:ext cx="7575" cy="22475"/>
            </a:xfrm>
            <a:custGeom>
              <a:rect b="b" l="l" r="r" t="t"/>
              <a:pathLst>
                <a:path extrusionOk="0" h="899" w="303">
                  <a:moveTo>
                    <a:pt x="152" y="0"/>
                  </a:moveTo>
                  <a:cubicBezTo>
                    <a:pt x="116" y="0"/>
                    <a:pt x="80" y="20"/>
                    <a:pt x="64" y="60"/>
                  </a:cubicBezTo>
                  <a:cubicBezTo>
                    <a:pt x="17" y="298"/>
                    <a:pt x="1" y="553"/>
                    <a:pt x="33" y="791"/>
                  </a:cubicBezTo>
                  <a:cubicBezTo>
                    <a:pt x="41" y="863"/>
                    <a:pt x="96" y="899"/>
                    <a:pt x="152" y="899"/>
                  </a:cubicBezTo>
                  <a:cubicBezTo>
                    <a:pt x="208" y="899"/>
                    <a:pt x="263" y="863"/>
                    <a:pt x="271" y="791"/>
                  </a:cubicBezTo>
                  <a:cubicBezTo>
                    <a:pt x="303" y="553"/>
                    <a:pt x="287" y="298"/>
                    <a:pt x="239" y="60"/>
                  </a:cubicBezTo>
                  <a:cubicBezTo>
                    <a:pt x="223" y="20"/>
                    <a:pt x="188" y="0"/>
                    <a:pt x="15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0"/>
            <p:cNvSpPr/>
            <p:nvPr/>
          </p:nvSpPr>
          <p:spPr>
            <a:xfrm>
              <a:off x="4621700" y="655075"/>
              <a:ext cx="8600" cy="24675"/>
            </a:xfrm>
            <a:custGeom>
              <a:rect b="b" l="l" r="r" t="t"/>
              <a:pathLst>
                <a:path extrusionOk="0" h="987" w="344">
                  <a:moveTo>
                    <a:pt x="99" y="0"/>
                  </a:moveTo>
                  <a:cubicBezTo>
                    <a:pt x="47" y="0"/>
                    <a:pt x="1" y="32"/>
                    <a:pt x="9" y="100"/>
                  </a:cubicBezTo>
                  <a:cubicBezTo>
                    <a:pt x="25" y="354"/>
                    <a:pt x="41" y="609"/>
                    <a:pt x="57" y="879"/>
                  </a:cubicBezTo>
                  <a:cubicBezTo>
                    <a:pt x="65" y="951"/>
                    <a:pt x="125" y="986"/>
                    <a:pt x="186" y="986"/>
                  </a:cubicBezTo>
                  <a:cubicBezTo>
                    <a:pt x="248" y="986"/>
                    <a:pt x="311" y="951"/>
                    <a:pt x="327" y="879"/>
                  </a:cubicBezTo>
                  <a:cubicBezTo>
                    <a:pt x="343" y="593"/>
                    <a:pt x="311" y="323"/>
                    <a:pt x="216" y="68"/>
                  </a:cubicBezTo>
                  <a:cubicBezTo>
                    <a:pt x="194" y="24"/>
                    <a:pt x="144" y="0"/>
                    <a:pt x="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0"/>
            <p:cNvSpPr/>
            <p:nvPr/>
          </p:nvSpPr>
          <p:spPr>
            <a:xfrm>
              <a:off x="4622500" y="696625"/>
              <a:ext cx="10975" cy="26850"/>
            </a:xfrm>
            <a:custGeom>
              <a:rect b="b" l="l" r="r" t="t"/>
              <a:pathLst>
                <a:path extrusionOk="0" h="1074" w="439">
                  <a:moveTo>
                    <a:pt x="135" y="0"/>
                  </a:moveTo>
                  <a:cubicBezTo>
                    <a:pt x="68" y="0"/>
                    <a:pt x="1" y="65"/>
                    <a:pt x="41" y="155"/>
                  </a:cubicBezTo>
                  <a:cubicBezTo>
                    <a:pt x="89" y="409"/>
                    <a:pt x="136" y="680"/>
                    <a:pt x="152" y="966"/>
                  </a:cubicBezTo>
                  <a:cubicBezTo>
                    <a:pt x="152" y="1030"/>
                    <a:pt x="222" y="1074"/>
                    <a:pt x="283" y="1074"/>
                  </a:cubicBezTo>
                  <a:cubicBezTo>
                    <a:pt x="328" y="1074"/>
                    <a:pt x="368" y="1051"/>
                    <a:pt x="375" y="998"/>
                  </a:cubicBezTo>
                  <a:cubicBezTo>
                    <a:pt x="438" y="680"/>
                    <a:pt x="391" y="346"/>
                    <a:pt x="232" y="76"/>
                  </a:cubicBezTo>
                  <a:cubicBezTo>
                    <a:pt x="214" y="23"/>
                    <a:pt x="175" y="0"/>
                    <a:pt x="135"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0"/>
            <p:cNvSpPr/>
            <p:nvPr/>
          </p:nvSpPr>
          <p:spPr>
            <a:xfrm>
              <a:off x="4629475" y="733875"/>
              <a:ext cx="5975" cy="18275"/>
            </a:xfrm>
            <a:custGeom>
              <a:rect b="b" l="l" r="r" t="t"/>
              <a:pathLst>
                <a:path extrusionOk="0" h="731" w="239">
                  <a:moveTo>
                    <a:pt x="50" y="1"/>
                  </a:moveTo>
                  <a:cubicBezTo>
                    <a:pt x="24" y="1"/>
                    <a:pt x="0" y="16"/>
                    <a:pt x="0" y="48"/>
                  </a:cubicBezTo>
                  <a:cubicBezTo>
                    <a:pt x="16" y="255"/>
                    <a:pt x="0" y="446"/>
                    <a:pt x="48" y="668"/>
                  </a:cubicBezTo>
                  <a:cubicBezTo>
                    <a:pt x="55" y="711"/>
                    <a:pt x="93" y="731"/>
                    <a:pt x="134" y="731"/>
                  </a:cubicBezTo>
                  <a:cubicBezTo>
                    <a:pt x="185" y="731"/>
                    <a:pt x="239" y="699"/>
                    <a:pt x="239" y="637"/>
                  </a:cubicBezTo>
                  <a:cubicBezTo>
                    <a:pt x="207" y="430"/>
                    <a:pt x="159" y="239"/>
                    <a:pt x="112" y="48"/>
                  </a:cubicBezTo>
                  <a:cubicBezTo>
                    <a:pt x="104" y="16"/>
                    <a:pt x="76" y="1"/>
                    <a:pt x="5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0"/>
            <p:cNvSpPr/>
            <p:nvPr/>
          </p:nvSpPr>
          <p:spPr>
            <a:xfrm>
              <a:off x="4632650" y="764400"/>
              <a:ext cx="6775" cy="21750"/>
            </a:xfrm>
            <a:custGeom>
              <a:rect b="b" l="l" r="r" t="t"/>
              <a:pathLst>
                <a:path extrusionOk="0" h="870" w="271">
                  <a:moveTo>
                    <a:pt x="65" y="1"/>
                  </a:moveTo>
                  <a:cubicBezTo>
                    <a:pt x="31" y="1"/>
                    <a:pt x="1" y="28"/>
                    <a:pt x="1" y="67"/>
                  </a:cubicBezTo>
                  <a:cubicBezTo>
                    <a:pt x="17" y="306"/>
                    <a:pt x="17" y="544"/>
                    <a:pt x="32" y="783"/>
                  </a:cubicBezTo>
                  <a:cubicBezTo>
                    <a:pt x="32" y="836"/>
                    <a:pt x="87" y="869"/>
                    <a:pt x="137" y="869"/>
                  </a:cubicBezTo>
                  <a:cubicBezTo>
                    <a:pt x="178" y="869"/>
                    <a:pt x="216" y="848"/>
                    <a:pt x="223" y="799"/>
                  </a:cubicBezTo>
                  <a:cubicBezTo>
                    <a:pt x="271" y="544"/>
                    <a:pt x="239" y="274"/>
                    <a:pt x="128" y="36"/>
                  </a:cubicBezTo>
                  <a:cubicBezTo>
                    <a:pt x="110" y="11"/>
                    <a:pt x="87" y="1"/>
                    <a:pt x="6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0"/>
            <p:cNvSpPr/>
            <p:nvPr/>
          </p:nvSpPr>
          <p:spPr>
            <a:xfrm>
              <a:off x="4635050" y="797850"/>
              <a:ext cx="6775" cy="23675"/>
            </a:xfrm>
            <a:custGeom>
              <a:rect b="b" l="l" r="r" t="t"/>
              <a:pathLst>
                <a:path extrusionOk="0" h="947" w="271">
                  <a:moveTo>
                    <a:pt x="86" y="1"/>
                  </a:moveTo>
                  <a:cubicBezTo>
                    <a:pt x="42" y="1"/>
                    <a:pt x="0" y="29"/>
                    <a:pt x="0" y="81"/>
                  </a:cubicBezTo>
                  <a:cubicBezTo>
                    <a:pt x="0" y="351"/>
                    <a:pt x="16" y="621"/>
                    <a:pt x="64" y="876"/>
                  </a:cubicBezTo>
                  <a:cubicBezTo>
                    <a:pt x="78" y="925"/>
                    <a:pt x="117" y="946"/>
                    <a:pt x="157" y="946"/>
                  </a:cubicBezTo>
                  <a:cubicBezTo>
                    <a:pt x="208" y="946"/>
                    <a:pt x="261" y="913"/>
                    <a:pt x="270" y="860"/>
                  </a:cubicBezTo>
                  <a:cubicBezTo>
                    <a:pt x="254" y="590"/>
                    <a:pt x="223" y="319"/>
                    <a:pt x="175" y="65"/>
                  </a:cubicBezTo>
                  <a:cubicBezTo>
                    <a:pt x="160" y="21"/>
                    <a:pt x="122" y="1"/>
                    <a:pt x="86"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0"/>
            <p:cNvSpPr/>
            <p:nvPr/>
          </p:nvSpPr>
          <p:spPr>
            <a:xfrm>
              <a:off x="4644175" y="870600"/>
              <a:ext cx="25" cy="25"/>
            </a:xfrm>
            <a:custGeom>
              <a:rect b="b" l="l" r="r" t="t"/>
              <a:pathLst>
                <a:path extrusionOk="0" h="1" w="1">
                  <a:moveTo>
                    <a:pt x="1" y="1"/>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0"/>
            <p:cNvSpPr/>
            <p:nvPr/>
          </p:nvSpPr>
          <p:spPr>
            <a:xfrm>
              <a:off x="4631450" y="836725"/>
              <a:ext cx="22500" cy="44600"/>
            </a:xfrm>
            <a:custGeom>
              <a:rect b="b" l="l" r="r" t="t"/>
              <a:pathLst>
                <a:path extrusionOk="0" h="1784" w="900">
                  <a:moveTo>
                    <a:pt x="320" y="0"/>
                  </a:moveTo>
                  <a:cubicBezTo>
                    <a:pt x="269" y="0"/>
                    <a:pt x="213" y="51"/>
                    <a:pt x="224" y="116"/>
                  </a:cubicBezTo>
                  <a:cubicBezTo>
                    <a:pt x="271" y="354"/>
                    <a:pt x="319" y="609"/>
                    <a:pt x="335" y="863"/>
                  </a:cubicBezTo>
                  <a:cubicBezTo>
                    <a:pt x="351" y="927"/>
                    <a:pt x="398" y="974"/>
                    <a:pt x="478" y="974"/>
                  </a:cubicBezTo>
                  <a:cubicBezTo>
                    <a:pt x="383" y="974"/>
                    <a:pt x="287" y="1006"/>
                    <a:pt x="239" y="1086"/>
                  </a:cubicBezTo>
                  <a:cubicBezTo>
                    <a:pt x="176" y="1149"/>
                    <a:pt x="144" y="1229"/>
                    <a:pt x="144" y="1308"/>
                  </a:cubicBezTo>
                  <a:cubicBezTo>
                    <a:pt x="96" y="1356"/>
                    <a:pt x="65" y="1404"/>
                    <a:pt x="49" y="1467"/>
                  </a:cubicBezTo>
                  <a:cubicBezTo>
                    <a:pt x="1" y="1626"/>
                    <a:pt x="208" y="1737"/>
                    <a:pt x="335" y="1769"/>
                  </a:cubicBezTo>
                  <a:cubicBezTo>
                    <a:pt x="371" y="1779"/>
                    <a:pt x="407" y="1784"/>
                    <a:pt x="442" y="1784"/>
                  </a:cubicBezTo>
                  <a:cubicBezTo>
                    <a:pt x="688" y="1784"/>
                    <a:pt x="899" y="1556"/>
                    <a:pt x="844" y="1292"/>
                  </a:cubicBezTo>
                  <a:cubicBezTo>
                    <a:pt x="812" y="1117"/>
                    <a:pt x="669" y="990"/>
                    <a:pt x="494" y="974"/>
                  </a:cubicBezTo>
                  <a:cubicBezTo>
                    <a:pt x="526" y="958"/>
                    <a:pt x="557" y="927"/>
                    <a:pt x="557" y="895"/>
                  </a:cubicBezTo>
                  <a:cubicBezTo>
                    <a:pt x="621" y="593"/>
                    <a:pt x="557" y="291"/>
                    <a:pt x="383" y="36"/>
                  </a:cubicBezTo>
                  <a:cubicBezTo>
                    <a:pt x="367" y="11"/>
                    <a:pt x="344" y="0"/>
                    <a:pt x="32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0"/>
            <p:cNvSpPr/>
            <p:nvPr/>
          </p:nvSpPr>
          <p:spPr>
            <a:xfrm>
              <a:off x="4644175" y="870600"/>
              <a:ext cx="25" cy="25"/>
            </a:xfrm>
            <a:custGeom>
              <a:rect b="b" l="l" r="r" t="t"/>
              <a:pathLst>
                <a:path extrusionOk="0" h="1" w="1">
                  <a:moveTo>
                    <a:pt x="1" y="1"/>
                  </a:moveTo>
                  <a:lnTo>
                    <a:pt x="1" y="1"/>
                  </a:lnTo>
                  <a:cubicBezTo>
                    <a:pt x="1" y="1"/>
                    <a:pt x="1" y="1"/>
                    <a:pt x="1"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0"/>
            <p:cNvSpPr/>
            <p:nvPr/>
          </p:nvSpPr>
          <p:spPr>
            <a:xfrm>
              <a:off x="4528375" y="879325"/>
              <a:ext cx="34600" cy="10875"/>
            </a:xfrm>
            <a:custGeom>
              <a:rect b="b" l="l" r="r" t="t"/>
              <a:pathLst>
                <a:path extrusionOk="0" h="435" w="1384">
                  <a:moveTo>
                    <a:pt x="1183" y="1"/>
                  </a:moveTo>
                  <a:cubicBezTo>
                    <a:pt x="1178" y="1"/>
                    <a:pt x="1172" y="1"/>
                    <a:pt x="1167" y="2"/>
                  </a:cubicBezTo>
                  <a:cubicBezTo>
                    <a:pt x="817" y="65"/>
                    <a:pt x="483" y="161"/>
                    <a:pt x="133" y="224"/>
                  </a:cubicBezTo>
                  <a:cubicBezTo>
                    <a:pt x="0" y="254"/>
                    <a:pt x="46" y="434"/>
                    <a:pt x="168" y="434"/>
                  </a:cubicBezTo>
                  <a:cubicBezTo>
                    <a:pt x="177" y="434"/>
                    <a:pt x="187" y="433"/>
                    <a:pt x="197" y="431"/>
                  </a:cubicBezTo>
                  <a:cubicBezTo>
                    <a:pt x="531" y="367"/>
                    <a:pt x="881" y="320"/>
                    <a:pt x="1230" y="224"/>
                  </a:cubicBezTo>
                  <a:cubicBezTo>
                    <a:pt x="1384" y="209"/>
                    <a:pt x="1330" y="1"/>
                    <a:pt x="118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0"/>
            <p:cNvSpPr/>
            <p:nvPr/>
          </p:nvSpPr>
          <p:spPr>
            <a:xfrm>
              <a:off x="4571050" y="872825"/>
              <a:ext cx="30675" cy="9425"/>
            </a:xfrm>
            <a:custGeom>
              <a:rect b="b" l="l" r="r" t="t"/>
              <a:pathLst>
                <a:path extrusionOk="0" h="377" w="1227">
                  <a:moveTo>
                    <a:pt x="1055" y="1"/>
                  </a:moveTo>
                  <a:cubicBezTo>
                    <a:pt x="1043" y="1"/>
                    <a:pt x="1031" y="3"/>
                    <a:pt x="1018" y="7"/>
                  </a:cubicBezTo>
                  <a:cubicBezTo>
                    <a:pt x="716" y="87"/>
                    <a:pt x="430" y="134"/>
                    <a:pt x="143" y="150"/>
                  </a:cubicBezTo>
                  <a:cubicBezTo>
                    <a:pt x="0" y="166"/>
                    <a:pt x="0" y="357"/>
                    <a:pt x="143" y="373"/>
                  </a:cubicBezTo>
                  <a:cubicBezTo>
                    <a:pt x="194" y="375"/>
                    <a:pt x="244" y="377"/>
                    <a:pt x="294" y="377"/>
                  </a:cubicBezTo>
                  <a:cubicBezTo>
                    <a:pt x="562" y="377"/>
                    <a:pt x="827" y="339"/>
                    <a:pt x="1081" y="246"/>
                  </a:cubicBezTo>
                  <a:cubicBezTo>
                    <a:pt x="1226" y="202"/>
                    <a:pt x="1173" y="1"/>
                    <a:pt x="105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0"/>
            <p:cNvSpPr/>
            <p:nvPr/>
          </p:nvSpPr>
          <p:spPr>
            <a:xfrm>
              <a:off x="4660750" y="855475"/>
              <a:ext cx="31800" cy="12450"/>
            </a:xfrm>
            <a:custGeom>
              <a:rect b="b" l="l" r="r" t="t"/>
              <a:pathLst>
                <a:path extrusionOk="0" h="498" w="1272">
                  <a:moveTo>
                    <a:pt x="1071" y="1"/>
                  </a:moveTo>
                  <a:cubicBezTo>
                    <a:pt x="1066" y="1"/>
                    <a:pt x="1060" y="1"/>
                    <a:pt x="1055" y="2"/>
                  </a:cubicBezTo>
                  <a:cubicBezTo>
                    <a:pt x="753" y="81"/>
                    <a:pt x="435" y="161"/>
                    <a:pt x="149" y="256"/>
                  </a:cubicBezTo>
                  <a:cubicBezTo>
                    <a:pt x="0" y="301"/>
                    <a:pt x="46" y="498"/>
                    <a:pt x="182" y="498"/>
                  </a:cubicBezTo>
                  <a:cubicBezTo>
                    <a:pt x="192" y="498"/>
                    <a:pt x="202" y="497"/>
                    <a:pt x="212" y="495"/>
                  </a:cubicBezTo>
                  <a:cubicBezTo>
                    <a:pt x="514" y="447"/>
                    <a:pt x="816" y="351"/>
                    <a:pt x="1118" y="272"/>
                  </a:cubicBezTo>
                  <a:cubicBezTo>
                    <a:pt x="1272" y="211"/>
                    <a:pt x="1218" y="1"/>
                    <a:pt x="1071"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0"/>
            <p:cNvSpPr/>
            <p:nvPr/>
          </p:nvSpPr>
          <p:spPr>
            <a:xfrm>
              <a:off x="4720100" y="848350"/>
              <a:ext cx="38175" cy="7975"/>
            </a:xfrm>
            <a:custGeom>
              <a:rect b="b" l="l" r="r" t="t"/>
              <a:pathLst>
                <a:path extrusionOk="0" h="319" w="1527">
                  <a:moveTo>
                    <a:pt x="1368" y="1"/>
                  </a:moveTo>
                  <a:cubicBezTo>
                    <a:pt x="954" y="16"/>
                    <a:pt x="541" y="80"/>
                    <a:pt x="128" y="112"/>
                  </a:cubicBezTo>
                  <a:cubicBezTo>
                    <a:pt x="16" y="112"/>
                    <a:pt x="0" y="318"/>
                    <a:pt x="128" y="318"/>
                  </a:cubicBezTo>
                  <a:cubicBezTo>
                    <a:pt x="541" y="303"/>
                    <a:pt x="954" y="318"/>
                    <a:pt x="1368" y="271"/>
                  </a:cubicBezTo>
                  <a:cubicBezTo>
                    <a:pt x="1527" y="255"/>
                    <a:pt x="1527" y="1"/>
                    <a:pt x="13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0"/>
            <p:cNvSpPr/>
            <p:nvPr/>
          </p:nvSpPr>
          <p:spPr>
            <a:xfrm>
              <a:off x="4774950" y="841925"/>
              <a:ext cx="37000" cy="8050"/>
            </a:xfrm>
            <a:custGeom>
              <a:rect b="b" l="l" r="r" t="t"/>
              <a:pathLst>
                <a:path extrusionOk="0" h="322" w="1480">
                  <a:moveTo>
                    <a:pt x="1150" y="0"/>
                  </a:moveTo>
                  <a:cubicBezTo>
                    <a:pt x="804" y="0"/>
                    <a:pt x="458" y="45"/>
                    <a:pt x="112" y="114"/>
                  </a:cubicBezTo>
                  <a:cubicBezTo>
                    <a:pt x="1" y="130"/>
                    <a:pt x="32" y="321"/>
                    <a:pt x="144" y="321"/>
                  </a:cubicBezTo>
                  <a:cubicBezTo>
                    <a:pt x="525" y="273"/>
                    <a:pt x="923" y="289"/>
                    <a:pt x="1304" y="258"/>
                  </a:cubicBezTo>
                  <a:cubicBezTo>
                    <a:pt x="1479" y="258"/>
                    <a:pt x="1479" y="3"/>
                    <a:pt x="1304" y="3"/>
                  </a:cubicBezTo>
                  <a:cubicBezTo>
                    <a:pt x="1253" y="1"/>
                    <a:pt x="1202" y="0"/>
                    <a:pt x="115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g1a48c135093_0_354"/>
          <p:cNvSpPr/>
          <p:nvPr/>
        </p:nvSpPr>
        <p:spPr>
          <a:xfrm>
            <a:off x="920700" y="1139675"/>
            <a:ext cx="7343100" cy="3211500"/>
          </a:xfrm>
          <a:prstGeom prst="roundRect">
            <a:avLst>
              <a:gd fmla="val 50000" name="adj"/>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1a48c135093_0_354"/>
          <p:cNvSpPr txBox="1"/>
          <p:nvPr>
            <p:ph idx="1" type="subTitle"/>
          </p:nvPr>
        </p:nvSpPr>
        <p:spPr>
          <a:xfrm>
            <a:off x="1464450" y="1472075"/>
            <a:ext cx="6227700" cy="268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The angles could be positive or negative in nature. If the angle is formed in a counterclockwise direction from the start point in an x-y plane, then it is positive and if the angle is formed in a clockwise direction from the start point then it is a negative angle.</a:t>
            </a:r>
            <a:endParaRPr/>
          </a:p>
        </p:txBody>
      </p:sp>
      <p:sp>
        <p:nvSpPr>
          <p:cNvPr id="995" name="Google Shape;995;g1a48c135093_0_354"/>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996" name="Google Shape;996;g1a48c135093_0_354">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1a48c135093_0_354"/>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998" name="Google Shape;998;g1a48c135093_0_354">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9" name="Google Shape;999;g1a48c135093_0_354"/>
          <p:cNvGrpSpPr/>
          <p:nvPr/>
        </p:nvGrpSpPr>
        <p:grpSpPr>
          <a:xfrm>
            <a:off x="7934013" y="4155025"/>
            <a:ext cx="494875" cy="453475"/>
            <a:chOff x="7823263" y="4003350"/>
            <a:chExt cx="494875" cy="453475"/>
          </a:xfrm>
        </p:grpSpPr>
        <p:sp>
          <p:nvSpPr>
            <p:cNvPr id="1000" name="Google Shape;1000;g1a48c135093_0_354"/>
            <p:cNvSpPr/>
            <p:nvPr/>
          </p:nvSpPr>
          <p:spPr>
            <a:xfrm>
              <a:off x="7823263" y="4003350"/>
              <a:ext cx="494875" cy="453475"/>
            </a:xfrm>
            <a:custGeom>
              <a:rect b="b" l="l" r="r" t="t"/>
              <a:pathLst>
                <a:path extrusionOk="0" h="18139" w="19795">
                  <a:moveTo>
                    <a:pt x="11129" y="2690"/>
                  </a:moveTo>
                  <a:cubicBezTo>
                    <a:pt x="11479" y="3103"/>
                    <a:pt x="11749" y="3564"/>
                    <a:pt x="11972" y="4041"/>
                  </a:cubicBezTo>
                  <a:cubicBezTo>
                    <a:pt x="11463" y="3723"/>
                    <a:pt x="10954" y="3405"/>
                    <a:pt x="10430" y="3119"/>
                  </a:cubicBezTo>
                  <a:cubicBezTo>
                    <a:pt x="10652" y="2960"/>
                    <a:pt x="10891" y="2817"/>
                    <a:pt x="11129" y="2690"/>
                  </a:cubicBezTo>
                  <a:close/>
                  <a:moveTo>
                    <a:pt x="10287" y="3198"/>
                  </a:moveTo>
                  <a:cubicBezTo>
                    <a:pt x="10859" y="3596"/>
                    <a:pt x="11431" y="3962"/>
                    <a:pt x="12020" y="4327"/>
                  </a:cubicBezTo>
                  <a:cubicBezTo>
                    <a:pt x="12030" y="4327"/>
                    <a:pt x="12048" y="4334"/>
                    <a:pt x="12063" y="4334"/>
                  </a:cubicBezTo>
                  <a:cubicBezTo>
                    <a:pt x="12071" y="4334"/>
                    <a:pt x="12078" y="4333"/>
                    <a:pt x="12083" y="4327"/>
                  </a:cubicBezTo>
                  <a:cubicBezTo>
                    <a:pt x="12354" y="5011"/>
                    <a:pt x="12481" y="5726"/>
                    <a:pt x="12465" y="6442"/>
                  </a:cubicBezTo>
                  <a:cubicBezTo>
                    <a:pt x="11400" y="5695"/>
                    <a:pt x="10287" y="4995"/>
                    <a:pt x="9190" y="4295"/>
                  </a:cubicBezTo>
                  <a:lnTo>
                    <a:pt x="9206" y="4295"/>
                  </a:lnTo>
                  <a:cubicBezTo>
                    <a:pt x="9365" y="4073"/>
                    <a:pt x="9555" y="3850"/>
                    <a:pt x="9746" y="3660"/>
                  </a:cubicBezTo>
                  <a:cubicBezTo>
                    <a:pt x="10525" y="4136"/>
                    <a:pt x="11272" y="4677"/>
                    <a:pt x="11972" y="5249"/>
                  </a:cubicBezTo>
                  <a:cubicBezTo>
                    <a:pt x="11996" y="5270"/>
                    <a:pt x="12023" y="5279"/>
                    <a:pt x="12050" y="5279"/>
                  </a:cubicBezTo>
                  <a:cubicBezTo>
                    <a:pt x="12145" y="5279"/>
                    <a:pt x="12231" y="5165"/>
                    <a:pt x="12131" y="5090"/>
                  </a:cubicBezTo>
                  <a:cubicBezTo>
                    <a:pt x="11431" y="4518"/>
                    <a:pt x="10668" y="3993"/>
                    <a:pt x="9889" y="3532"/>
                  </a:cubicBezTo>
                  <a:cubicBezTo>
                    <a:pt x="10016" y="3421"/>
                    <a:pt x="10144" y="3310"/>
                    <a:pt x="10287" y="3198"/>
                  </a:cubicBezTo>
                  <a:close/>
                  <a:moveTo>
                    <a:pt x="8713" y="5202"/>
                  </a:moveTo>
                  <a:cubicBezTo>
                    <a:pt x="9539" y="5774"/>
                    <a:pt x="10382" y="6362"/>
                    <a:pt x="11225" y="6935"/>
                  </a:cubicBezTo>
                  <a:cubicBezTo>
                    <a:pt x="11007" y="6922"/>
                    <a:pt x="10790" y="6914"/>
                    <a:pt x="10573" y="6914"/>
                  </a:cubicBezTo>
                  <a:cubicBezTo>
                    <a:pt x="10265" y="6914"/>
                    <a:pt x="9958" y="6929"/>
                    <a:pt x="9651" y="6967"/>
                  </a:cubicBezTo>
                  <a:cubicBezTo>
                    <a:pt x="9714" y="6951"/>
                    <a:pt x="9730" y="6871"/>
                    <a:pt x="9683" y="6823"/>
                  </a:cubicBezTo>
                  <a:cubicBezTo>
                    <a:pt x="9460" y="6664"/>
                    <a:pt x="9221" y="6521"/>
                    <a:pt x="8983" y="6394"/>
                  </a:cubicBezTo>
                  <a:cubicBezTo>
                    <a:pt x="8824" y="6299"/>
                    <a:pt x="8665" y="6203"/>
                    <a:pt x="8490" y="6124"/>
                  </a:cubicBezTo>
                  <a:cubicBezTo>
                    <a:pt x="8538" y="5806"/>
                    <a:pt x="8601" y="5488"/>
                    <a:pt x="8713" y="5202"/>
                  </a:cubicBezTo>
                  <a:close/>
                  <a:moveTo>
                    <a:pt x="9126" y="4423"/>
                  </a:moveTo>
                  <a:cubicBezTo>
                    <a:pt x="10223" y="5202"/>
                    <a:pt x="11320" y="5997"/>
                    <a:pt x="12465" y="6712"/>
                  </a:cubicBezTo>
                  <a:cubicBezTo>
                    <a:pt x="12465" y="6855"/>
                    <a:pt x="12433" y="6998"/>
                    <a:pt x="12417" y="7126"/>
                  </a:cubicBezTo>
                  <a:cubicBezTo>
                    <a:pt x="12274" y="7094"/>
                    <a:pt x="12147" y="7062"/>
                    <a:pt x="12020" y="7046"/>
                  </a:cubicBezTo>
                  <a:cubicBezTo>
                    <a:pt x="10954" y="6346"/>
                    <a:pt x="9873" y="5679"/>
                    <a:pt x="8808" y="4995"/>
                  </a:cubicBezTo>
                  <a:cubicBezTo>
                    <a:pt x="8888" y="4804"/>
                    <a:pt x="8999" y="4613"/>
                    <a:pt x="9126" y="4423"/>
                  </a:cubicBezTo>
                  <a:close/>
                  <a:moveTo>
                    <a:pt x="8474" y="6299"/>
                  </a:moveTo>
                  <a:lnTo>
                    <a:pt x="8474" y="6299"/>
                  </a:lnTo>
                  <a:cubicBezTo>
                    <a:pt x="8586" y="6378"/>
                    <a:pt x="8713" y="6442"/>
                    <a:pt x="8840" y="6521"/>
                  </a:cubicBezTo>
                  <a:cubicBezTo>
                    <a:pt x="9078" y="6696"/>
                    <a:pt x="9317" y="6839"/>
                    <a:pt x="9571" y="6982"/>
                  </a:cubicBezTo>
                  <a:cubicBezTo>
                    <a:pt x="9206" y="7030"/>
                    <a:pt x="8856" y="7094"/>
                    <a:pt x="8490" y="7189"/>
                  </a:cubicBezTo>
                  <a:cubicBezTo>
                    <a:pt x="8458" y="6887"/>
                    <a:pt x="8458" y="6585"/>
                    <a:pt x="8474" y="6299"/>
                  </a:cubicBezTo>
                  <a:close/>
                  <a:moveTo>
                    <a:pt x="10589" y="7253"/>
                  </a:moveTo>
                  <a:lnTo>
                    <a:pt x="10398" y="7475"/>
                  </a:lnTo>
                  <a:lnTo>
                    <a:pt x="10048" y="7253"/>
                  </a:lnTo>
                  <a:close/>
                  <a:moveTo>
                    <a:pt x="9619" y="7300"/>
                  </a:moveTo>
                  <a:cubicBezTo>
                    <a:pt x="9492" y="7459"/>
                    <a:pt x="9349" y="7618"/>
                    <a:pt x="9221" y="7777"/>
                  </a:cubicBezTo>
                  <a:lnTo>
                    <a:pt x="9206" y="7777"/>
                  </a:lnTo>
                  <a:lnTo>
                    <a:pt x="8729" y="7428"/>
                  </a:lnTo>
                  <a:cubicBezTo>
                    <a:pt x="9031" y="7364"/>
                    <a:pt x="9333" y="7316"/>
                    <a:pt x="9619" y="7300"/>
                  </a:cubicBezTo>
                  <a:close/>
                  <a:moveTo>
                    <a:pt x="10827" y="7269"/>
                  </a:moveTo>
                  <a:cubicBezTo>
                    <a:pt x="11082" y="7269"/>
                    <a:pt x="11320" y="7300"/>
                    <a:pt x="11575" y="7332"/>
                  </a:cubicBezTo>
                  <a:cubicBezTo>
                    <a:pt x="11400" y="7539"/>
                    <a:pt x="11241" y="7730"/>
                    <a:pt x="11082" y="7920"/>
                  </a:cubicBezTo>
                  <a:lnTo>
                    <a:pt x="11066" y="7905"/>
                  </a:lnTo>
                  <a:lnTo>
                    <a:pt x="10557" y="7587"/>
                  </a:lnTo>
                  <a:lnTo>
                    <a:pt x="10827" y="7269"/>
                  </a:lnTo>
                  <a:close/>
                  <a:moveTo>
                    <a:pt x="9810" y="7316"/>
                  </a:moveTo>
                  <a:lnTo>
                    <a:pt x="10271" y="7618"/>
                  </a:lnTo>
                  <a:lnTo>
                    <a:pt x="9794" y="8191"/>
                  </a:lnTo>
                  <a:lnTo>
                    <a:pt x="9333" y="7857"/>
                  </a:lnTo>
                  <a:cubicBezTo>
                    <a:pt x="9492" y="7682"/>
                    <a:pt x="9667" y="7507"/>
                    <a:pt x="9810" y="7316"/>
                  </a:cubicBezTo>
                  <a:close/>
                  <a:moveTo>
                    <a:pt x="11734" y="7366"/>
                  </a:moveTo>
                  <a:lnTo>
                    <a:pt x="11877" y="7380"/>
                  </a:lnTo>
                  <a:lnTo>
                    <a:pt x="12099" y="7539"/>
                  </a:lnTo>
                  <a:cubicBezTo>
                    <a:pt x="12067" y="7539"/>
                    <a:pt x="12036" y="7539"/>
                    <a:pt x="12020" y="7571"/>
                  </a:cubicBezTo>
                  <a:lnTo>
                    <a:pt x="11527" y="8191"/>
                  </a:lnTo>
                  <a:cubicBezTo>
                    <a:pt x="11431" y="8143"/>
                    <a:pt x="11336" y="8079"/>
                    <a:pt x="11241" y="8016"/>
                  </a:cubicBezTo>
                  <a:cubicBezTo>
                    <a:pt x="11400" y="7841"/>
                    <a:pt x="11559" y="7650"/>
                    <a:pt x="11702" y="7459"/>
                  </a:cubicBezTo>
                  <a:cubicBezTo>
                    <a:pt x="11733" y="7444"/>
                    <a:pt x="11734" y="7397"/>
                    <a:pt x="11734" y="7366"/>
                  </a:cubicBezTo>
                  <a:close/>
                  <a:moveTo>
                    <a:pt x="8522" y="7475"/>
                  </a:moveTo>
                  <a:lnTo>
                    <a:pt x="9094" y="7905"/>
                  </a:lnTo>
                  <a:cubicBezTo>
                    <a:pt x="8967" y="8048"/>
                    <a:pt x="8840" y="8191"/>
                    <a:pt x="8729" y="8350"/>
                  </a:cubicBezTo>
                  <a:cubicBezTo>
                    <a:pt x="8649" y="8111"/>
                    <a:pt x="8586" y="7857"/>
                    <a:pt x="8538" y="7602"/>
                  </a:cubicBezTo>
                  <a:cubicBezTo>
                    <a:pt x="8538" y="7555"/>
                    <a:pt x="8522" y="7507"/>
                    <a:pt x="8522" y="7475"/>
                  </a:cubicBezTo>
                  <a:close/>
                  <a:moveTo>
                    <a:pt x="8124" y="7682"/>
                  </a:moveTo>
                  <a:cubicBezTo>
                    <a:pt x="8156" y="7920"/>
                    <a:pt x="8220" y="8159"/>
                    <a:pt x="8283" y="8397"/>
                  </a:cubicBezTo>
                  <a:lnTo>
                    <a:pt x="7536" y="7857"/>
                  </a:lnTo>
                  <a:cubicBezTo>
                    <a:pt x="7727" y="7793"/>
                    <a:pt x="7918" y="7730"/>
                    <a:pt x="8124" y="7682"/>
                  </a:cubicBezTo>
                  <a:close/>
                  <a:moveTo>
                    <a:pt x="12179" y="7587"/>
                  </a:moveTo>
                  <a:lnTo>
                    <a:pt x="12290" y="7666"/>
                  </a:lnTo>
                  <a:cubicBezTo>
                    <a:pt x="12226" y="7952"/>
                    <a:pt x="12131" y="8238"/>
                    <a:pt x="12004" y="8509"/>
                  </a:cubicBezTo>
                  <a:lnTo>
                    <a:pt x="11702" y="8302"/>
                  </a:lnTo>
                  <a:cubicBezTo>
                    <a:pt x="11861" y="8111"/>
                    <a:pt x="12020" y="7905"/>
                    <a:pt x="12179" y="7730"/>
                  </a:cubicBezTo>
                  <a:cubicBezTo>
                    <a:pt x="12211" y="7682"/>
                    <a:pt x="12211" y="7618"/>
                    <a:pt x="12179" y="7587"/>
                  </a:cubicBezTo>
                  <a:close/>
                  <a:moveTo>
                    <a:pt x="10430" y="7746"/>
                  </a:moveTo>
                  <a:lnTo>
                    <a:pt x="10939" y="8079"/>
                  </a:lnTo>
                  <a:cubicBezTo>
                    <a:pt x="10764" y="8270"/>
                    <a:pt x="10605" y="8477"/>
                    <a:pt x="10446" y="8668"/>
                  </a:cubicBezTo>
                  <a:lnTo>
                    <a:pt x="9937" y="8302"/>
                  </a:lnTo>
                  <a:lnTo>
                    <a:pt x="10430" y="7746"/>
                  </a:lnTo>
                  <a:close/>
                  <a:moveTo>
                    <a:pt x="13069" y="7746"/>
                  </a:moveTo>
                  <a:lnTo>
                    <a:pt x="13069" y="7746"/>
                  </a:lnTo>
                  <a:cubicBezTo>
                    <a:pt x="13689" y="7984"/>
                    <a:pt x="14230" y="8366"/>
                    <a:pt x="14659" y="8859"/>
                  </a:cubicBezTo>
                  <a:cubicBezTo>
                    <a:pt x="14150" y="8477"/>
                    <a:pt x="13610" y="8111"/>
                    <a:pt x="13069" y="7746"/>
                  </a:cubicBezTo>
                  <a:close/>
                  <a:moveTo>
                    <a:pt x="11113" y="8191"/>
                  </a:moveTo>
                  <a:lnTo>
                    <a:pt x="11384" y="8366"/>
                  </a:lnTo>
                  <a:lnTo>
                    <a:pt x="10891" y="8986"/>
                  </a:lnTo>
                  <a:lnTo>
                    <a:pt x="10605" y="8795"/>
                  </a:lnTo>
                  <a:cubicBezTo>
                    <a:pt x="10780" y="8588"/>
                    <a:pt x="10954" y="8397"/>
                    <a:pt x="11113" y="8191"/>
                  </a:cubicBezTo>
                  <a:close/>
                  <a:moveTo>
                    <a:pt x="9231" y="8007"/>
                  </a:moveTo>
                  <a:lnTo>
                    <a:pt x="9683" y="8350"/>
                  </a:lnTo>
                  <a:cubicBezTo>
                    <a:pt x="9492" y="8572"/>
                    <a:pt x="9317" y="8795"/>
                    <a:pt x="9142" y="9018"/>
                  </a:cubicBezTo>
                  <a:lnTo>
                    <a:pt x="8872" y="8811"/>
                  </a:lnTo>
                  <a:cubicBezTo>
                    <a:pt x="8840" y="8715"/>
                    <a:pt x="8792" y="8620"/>
                    <a:pt x="8760" y="8509"/>
                  </a:cubicBezTo>
                  <a:cubicBezTo>
                    <a:pt x="8933" y="8352"/>
                    <a:pt x="9074" y="8180"/>
                    <a:pt x="9231" y="8007"/>
                  </a:cubicBezTo>
                  <a:close/>
                  <a:moveTo>
                    <a:pt x="11559" y="8477"/>
                  </a:moveTo>
                  <a:lnTo>
                    <a:pt x="11924" y="8731"/>
                  </a:lnTo>
                  <a:cubicBezTo>
                    <a:pt x="11797" y="8970"/>
                    <a:pt x="11670" y="9208"/>
                    <a:pt x="11527" y="9447"/>
                  </a:cubicBezTo>
                  <a:lnTo>
                    <a:pt x="11050" y="9097"/>
                  </a:lnTo>
                  <a:cubicBezTo>
                    <a:pt x="11209" y="8906"/>
                    <a:pt x="11384" y="8684"/>
                    <a:pt x="11559" y="8477"/>
                  </a:cubicBezTo>
                  <a:close/>
                  <a:moveTo>
                    <a:pt x="9810" y="8445"/>
                  </a:moveTo>
                  <a:lnTo>
                    <a:pt x="10319" y="8827"/>
                  </a:lnTo>
                  <a:lnTo>
                    <a:pt x="9762" y="9494"/>
                  </a:lnTo>
                  <a:cubicBezTo>
                    <a:pt x="9587" y="9367"/>
                    <a:pt x="9412" y="9224"/>
                    <a:pt x="9237" y="9097"/>
                  </a:cubicBezTo>
                  <a:cubicBezTo>
                    <a:pt x="9428" y="8890"/>
                    <a:pt x="9619" y="8668"/>
                    <a:pt x="9810" y="8445"/>
                  </a:cubicBezTo>
                  <a:close/>
                  <a:moveTo>
                    <a:pt x="10462" y="8938"/>
                  </a:moveTo>
                  <a:lnTo>
                    <a:pt x="10748" y="9161"/>
                  </a:lnTo>
                  <a:cubicBezTo>
                    <a:pt x="10573" y="9383"/>
                    <a:pt x="10398" y="9606"/>
                    <a:pt x="10207" y="9844"/>
                  </a:cubicBezTo>
                  <a:lnTo>
                    <a:pt x="9889" y="9590"/>
                  </a:lnTo>
                  <a:cubicBezTo>
                    <a:pt x="10096" y="9367"/>
                    <a:pt x="10271" y="9161"/>
                    <a:pt x="10462" y="8938"/>
                  </a:cubicBezTo>
                  <a:close/>
                  <a:moveTo>
                    <a:pt x="9094" y="9335"/>
                  </a:moveTo>
                  <a:lnTo>
                    <a:pt x="9094" y="9335"/>
                  </a:lnTo>
                  <a:cubicBezTo>
                    <a:pt x="9253" y="9494"/>
                    <a:pt x="9428" y="9606"/>
                    <a:pt x="9587" y="9733"/>
                  </a:cubicBezTo>
                  <a:lnTo>
                    <a:pt x="9412" y="9924"/>
                  </a:lnTo>
                  <a:cubicBezTo>
                    <a:pt x="9301" y="9733"/>
                    <a:pt x="9190" y="9542"/>
                    <a:pt x="9094" y="9335"/>
                  </a:cubicBezTo>
                  <a:close/>
                  <a:moveTo>
                    <a:pt x="10907" y="9272"/>
                  </a:moveTo>
                  <a:cubicBezTo>
                    <a:pt x="11066" y="9383"/>
                    <a:pt x="11225" y="9510"/>
                    <a:pt x="11384" y="9638"/>
                  </a:cubicBezTo>
                  <a:cubicBezTo>
                    <a:pt x="11209" y="9876"/>
                    <a:pt x="11002" y="10115"/>
                    <a:pt x="10795" y="10321"/>
                  </a:cubicBezTo>
                  <a:cubicBezTo>
                    <a:pt x="10637" y="10194"/>
                    <a:pt x="10493" y="10067"/>
                    <a:pt x="10334" y="9956"/>
                  </a:cubicBezTo>
                  <a:lnTo>
                    <a:pt x="10907" y="9272"/>
                  </a:lnTo>
                  <a:close/>
                  <a:moveTo>
                    <a:pt x="9683" y="9812"/>
                  </a:moveTo>
                  <a:lnTo>
                    <a:pt x="10032" y="10067"/>
                  </a:lnTo>
                  <a:cubicBezTo>
                    <a:pt x="9937" y="10178"/>
                    <a:pt x="9842" y="10305"/>
                    <a:pt x="9762" y="10417"/>
                  </a:cubicBezTo>
                  <a:cubicBezTo>
                    <a:pt x="9667" y="10305"/>
                    <a:pt x="9571" y="10178"/>
                    <a:pt x="9492" y="10051"/>
                  </a:cubicBezTo>
                  <a:lnTo>
                    <a:pt x="9683" y="9812"/>
                  </a:lnTo>
                  <a:close/>
                  <a:moveTo>
                    <a:pt x="10175" y="10162"/>
                  </a:moveTo>
                  <a:cubicBezTo>
                    <a:pt x="10319" y="10274"/>
                    <a:pt x="10478" y="10385"/>
                    <a:pt x="10621" y="10496"/>
                  </a:cubicBezTo>
                  <a:cubicBezTo>
                    <a:pt x="10493" y="10623"/>
                    <a:pt x="10334" y="10751"/>
                    <a:pt x="10175" y="10862"/>
                  </a:cubicBezTo>
                  <a:cubicBezTo>
                    <a:pt x="10064" y="10751"/>
                    <a:pt x="9953" y="10639"/>
                    <a:pt x="9857" y="10528"/>
                  </a:cubicBezTo>
                  <a:lnTo>
                    <a:pt x="10175" y="10162"/>
                  </a:lnTo>
                  <a:close/>
                  <a:moveTo>
                    <a:pt x="12656" y="7920"/>
                  </a:moveTo>
                  <a:cubicBezTo>
                    <a:pt x="13467" y="8445"/>
                    <a:pt x="14293" y="8970"/>
                    <a:pt x="15120" y="9463"/>
                  </a:cubicBezTo>
                  <a:cubicBezTo>
                    <a:pt x="15406" y="9924"/>
                    <a:pt x="15613" y="10417"/>
                    <a:pt x="15740" y="10925"/>
                  </a:cubicBezTo>
                  <a:cubicBezTo>
                    <a:pt x="15740" y="10941"/>
                    <a:pt x="15740" y="10941"/>
                    <a:pt x="15740" y="10957"/>
                  </a:cubicBezTo>
                  <a:cubicBezTo>
                    <a:pt x="14627" y="10210"/>
                    <a:pt x="13498" y="9479"/>
                    <a:pt x="12370" y="8747"/>
                  </a:cubicBezTo>
                  <a:cubicBezTo>
                    <a:pt x="12481" y="8477"/>
                    <a:pt x="12576" y="8191"/>
                    <a:pt x="12656" y="7920"/>
                  </a:cubicBezTo>
                  <a:close/>
                  <a:moveTo>
                    <a:pt x="7330" y="7936"/>
                  </a:moveTo>
                  <a:cubicBezTo>
                    <a:pt x="7695" y="8238"/>
                    <a:pt x="8061" y="8541"/>
                    <a:pt x="8427" y="8827"/>
                  </a:cubicBezTo>
                  <a:cubicBezTo>
                    <a:pt x="8729" y="9669"/>
                    <a:pt x="9237" y="10433"/>
                    <a:pt x="9921" y="11037"/>
                  </a:cubicBezTo>
                  <a:lnTo>
                    <a:pt x="9794" y="11100"/>
                  </a:lnTo>
                  <a:cubicBezTo>
                    <a:pt x="8649" y="10258"/>
                    <a:pt x="7552" y="9351"/>
                    <a:pt x="6471" y="8429"/>
                  </a:cubicBezTo>
                  <a:lnTo>
                    <a:pt x="6455" y="8413"/>
                  </a:lnTo>
                  <a:lnTo>
                    <a:pt x="6439" y="8413"/>
                  </a:lnTo>
                  <a:cubicBezTo>
                    <a:pt x="6725" y="8223"/>
                    <a:pt x="7012" y="8064"/>
                    <a:pt x="7330" y="7936"/>
                  </a:cubicBezTo>
                  <a:close/>
                  <a:moveTo>
                    <a:pt x="6328" y="8477"/>
                  </a:moveTo>
                  <a:cubicBezTo>
                    <a:pt x="6328" y="8493"/>
                    <a:pt x="6328" y="8525"/>
                    <a:pt x="6344" y="8525"/>
                  </a:cubicBezTo>
                  <a:cubicBezTo>
                    <a:pt x="7345" y="9510"/>
                    <a:pt x="8427" y="10417"/>
                    <a:pt x="9571" y="11243"/>
                  </a:cubicBezTo>
                  <a:cubicBezTo>
                    <a:pt x="9253" y="11402"/>
                    <a:pt x="8935" y="11545"/>
                    <a:pt x="8617" y="11657"/>
                  </a:cubicBezTo>
                  <a:cubicBezTo>
                    <a:pt x="7568" y="10862"/>
                    <a:pt x="6503" y="10083"/>
                    <a:pt x="5438" y="9288"/>
                  </a:cubicBezTo>
                  <a:cubicBezTo>
                    <a:pt x="5692" y="8986"/>
                    <a:pt x="5994" y="8715"/>
                    <a:pt x="6328" y="8477"/>
                  </a:cubicBezTo>
                  <a:close/>
                  <a:moveTo>
                    <a:pt x="6223" y="379"/>
                  </a:moveTo>
                  <a:cubicBezTo>
                    <a:pt x="7982" y="379"/>
                    <a:pt x="9672" y="1114"/>
                    <a:pt x="10875" y="2403"/>
                  </a:cubicBezTo>
                  <a:cubicBezTo>
                    <a:pt x="10128" y="2785"/>
                    <a:pt x="9460" y="3310"/>
                    <a:pt x="8935" y="3977"/>
                  </a:cubicBezTo>
                  <a:cubicBezTo>
                    <a:pt x="8745" y="4216"/>
                    <a:pt x="8586" y="4486"/>
                    <a:pt x="8458" y="4772"/>
                  </a:cubicBezTo>
                  <a:lnTo>
                    <a:pt x="8411" y="4757"/>
                  </a:lnTo>
                  <a:cubicBezTo>
                    <a:pt x="8394" y="4742"/>
                    <a:pt x="8376" y="4736"/>
                    <a:pt x="8360" y="4736"/>
                  </a:cubicBezTo>
                  <a:cubicBezTo>
                    <a:pt x="8287" y="4736"/>
                    <a:pt x="8237" y="4863"/>
                    <a:pt x="8315" y="4916"/>
                  </a:cubicBezTo>
                  <a:lnTo>
                    <a:pt x="8379" y="4963"/>
                  </a:lnTo>
                  <a:cubicBezTo>
                    <a:pt x="8093" y="5711"/>
                    <a:pt x="7997" y="6505"/>
                    <a:pt x="8077" y="7316"/>
                  </a:cubicBezTo>
                  <a:cubicBezTo>
                    <a:pt x="6267" y="7666"/>
                    <a:pt x="4790" y="8950"/>
                    <a:pt x="4153" y="10695"/>
                  </a:cubicBezTo>
                  <a:lnTo>
                    <a:pt x="4153" y="10695"/>
                  </a:lnTo>
                  <a:cubicBezTo>
                    <a:pt x="4145" y="10691"/>
                    <a:pt x="4136" y="10690"/>
                    <a:pt x="4129" y="10690"/>
                  </a:cubicBezTo>
                  <a:cubicBezTo>
                    <a:pt x="4077" y="10690"/>
                    <a:pt x="4035" y="10760"/>
                    <a:pt x="4086" y="10798"/>
                  </a:cubicBezTo>
                  <a:lnTo>
                    <a:pt x="4118" y="10830"/>
                  </a:lnTo>
                  <a:cubicBezTo>
                    <a:pt x="4023" y="11100"/>
                    <a:pt x="3975" y="11386"/>
                    <a:pt x="3927" y="11673"/>
                  </a:cubicBezTo>
                  <a:cubicBezTo>
                    <a:pt x="3720" y="11577"/>
                    <a:pt x="3530" y="11482"/>
                    <a:pt x="3339" y="11339"/>
                  </a:cubicBezTo>
                  <a:cubicBezTo>
                    <a:pt x="2067" y="10496"/>
                    <a:pt x="1383" y="9018"/>
                    <a:pt x="1033" y="7587"/>
                  </a:cubicBezTo>
                  <a:cubicBezTo>
                    <a:pt x="636" y="5965"/>
                    <a:pt x="604" y="4264"/>
                    <a:pt x="1542" y="2817"/>
                  </a:cubicBezTo>
                  <a:cubicBezTo>
                    <a:pt x="2496" y="1418"/>
                    <a:pt x="4023" y="527"/>
                    <a:pt x="5708" y="400"/>
                  </a:cubicBezTo>
                  <a:cubicBezTo>
                    <a:pt x="5880" y="386"/>
                    <a:pt x="6052" y="379"/>
                    <a:pt x="6223" y="379"/>
                  </a:cubicBezTo>
                  <a:close/>
                  <a:moveTo>
                    <a:pt x="13710" y="2073"/>
                  </a:moveTo>
                  <a:cubicBezTo>
                    <a:pt x="15121" y="2073"/>
                    <a:pt x="16508" y="2609"/>
                    <a:pt x="17568" y="3628"/>
                  </a:cubicBezTo>
                  <a:cubicBezTo>
                    <a:pt x="19508" y="5536"/>
                    <a:pt x="19619" y="8636"/>
                    <a:pt x="17807" y="10671"/>
                  </a:cubicBezTo>
                  <a:cubicBezTo>
                    <a:pt x="17394" y="11132"/>
                    <a:pt x="16885" y="11514"/>
                    <a:pt x="16312" y="11768"/>
                  </a:cubicBezTo>
                  <a:cubicBezTo>
                    <a:pt x="16297" y="11689"/>
                    <a:pt x="16281" y="11625"/>
                    <a:pt x="16265" y="11545"/>
                  </a:cubicBezTo>
                  <a:cubicBezTo>
                    <a:pt x="16360" y="11498"/>
                    <a:pt x="16376" y="11371"/>
                    <a:pt x="16281" y="11307"/>
                  </a:cubicBezTo>
                  <a:lnTo>
                    <a:pt x="16217" y="11259"/>
                  </a:lnTo>
                  <a:cubicBezTo>
                    <a:pt x="16122" y="10751"/>
                    <a:pt x="15963" y="10242"/>
                    <a:pt x="15740" y="9765"/>
                  </a:cubicBezTo>
                  <a:cubicBezTo>
                    <a:pt x="15152" y="8461"/>
                    <a:pt x="14071" y="7650"/>
                    <a:pt x="12799" y="7237"/>
                  </a:cubicBezTo>
                  <a:cubicBezTo>
                    <a:pt x="13005" y="5552"/>
                    <a:pt x="12544" y="3866"/>
                    <a:pt x="11495" y="2531"/>
                  </a:cubicBezTo>
                  <a:cubicBezTo>
                    <a:pt x="12210" y="2223"/>
                    <a:pt x="12963" y="2073"/>
                    <a:pt x="13710" y="2073"/>
                  </a:cubicBezTo>
                  <a:close/>
                  <a:moveTo>
                    <a:pt x="5326" y="9415"/>
                  </a:moveTo>
                  <a:cubicBezTo>
                    <a:pt x="6328" y="10194"/>
                    <a:pt x="7330" y="10973"/>
                    <a:pt x="8347" y="11736"/>
                  </a:cubicBezTo>
                  <a:cubicBezTo>
                    <a:pt x="8140" y="11800"/>
                    <a:pt x="7934" y="11848"/>
                    <a:pt x="7727" y="11879"/>
                  </a:cubicBezTo>
                  <a:cubicBezTo>
                    <a:pt x="7647" y="11879"/>
                    <a:pt x="7600" y="11943"/>
                    <a:pt x="7600" y="12022"/>
                  </a:cubicBezTo>
                  <a:lnTo>
                    <a:pt x="7345" y="12038"/>
                  </a:lnTo>
                  <a:cubicBezTo>
                    <a:pt x="6519" y="11418"/>
                    <a:pt x="5660" y="10830"/>
                    <a:pt x="4817" y="10194"/>
                  </a:cubicBezTo>
                  <a:lnTo>
                    <a:pt x="4817" y="10178"/>
                  </a:lnTo>
                  <a:cubicBezTo>
                    <a:pt x="4961" y="9908"/>
                    <a:pt x="5135" y="9653"/>
                    <a:pt x="5326" y="9415"/>
                  </a:cubicBezTo>
                  <a:close/>
                  <a:moveTo>
                    <a:pt x="10986" y="10703"/>
                  </a:moveTo>
                  <a:cubicBezTo>
                    <a:pt x="11590" y="11164"/>
                    <a:pt x="12179" y="11625"/>
                    <a:pt x="12783" y="12070"/>
                  </a:cubicBezTo>
                  <a:cubicBezTo>
                    <a:pt x="11972" y="11895"/>
                    <a:pt x="11193" y="11577"/>
                    <a:pt x="10493" y="11132"/>
                  </a:cubicBezTo>
                  <a:cubicBezTo>
                    <a:pt x="10668" y="11005"/>
                    <a:pt x="10827" y="10862"/>
                    <a:pt x="10986" y="10703"/>
                  </a:cubicBezTo>
                  <a:close/>
                  <a:moveTo>
                    <a:pt x="4452" y="11084"/>
                  </a:moveTo>
                  <a:cubicBezTo>
                    <a:pt x="4897" y="11434"/>
                    <a:pt x="5358" y="11784"/>
                    <a:pt x="5819" y="12102"/>
                  </a:cubicBezTo>
                  <a:cubicBezTo>
                    <a:pt x="5294" y="12086"/>
                    <a:pt x="4786" y="11991"/>
                    <a:pt x="4309" y="11832"/>
                  </a:cubicBezTo>
                  <a:cubicBezTo>
                    <a:pt x="4340" y="11577"/>
                    <a:pt x="4388" y="11323"/>
                    <a:pt x="4452" y="11084"/>
                  </a:cubicBezTo>
                  <a:close/>
                  <a:moveTo>
                    <a:pt x="4738" y="10353"/>
                  </a:moveTo>
                  <a:cubicBezTo>
                    <a:pt x="5438" y="10973"/>
                    <a:pt x="6201" y="11561"/>
                    <a:pt x="6980" y="12086"/>
                  </a:cubicBezTo>
                  <a:cubicBezTo>
                    <a:pt x="6744" y="12097"/>
                    <a:pt x="6500" y="12109"/>
                    <a:pt x="6259" y="12109"/>
                  </a:cubicBezTo>
                  <a:cubicBezTo>
                    <a:pt x="6159" y="12109"/>
                    <a:pt x="6060" y="12107"/>
                    <a:pt x="5962" y="12102"/>
                  </a:cubicBezTo>
                  <a:cubicBezTo>
                    <a:pt x="6010" y="12054"/>
                    <a:pt x="5994" y="11991"/>
                    <a:pt x="5946" y="11959"/>
                  </a:cubicBezTo>
                  <a:cubicBezTo>
                    <a:pt x="5469" y="11609"/>
                    <a:pt x="4992" y="11259"/>
                    <a:pt x="4499" y="10941"/>
                  </a:cubicBezTo>
                  <a:cubicBezTo>
                    <a:pt x="4563" y="10735"/>
                    <a:pt x="4643" y="10544"/>
                    <a:pt x="4738" y="10353"/>
                  </a:cubicBezTo>
                  <a:close/>
                  <a:moveTo>
                    <a:pt x="12274" y="8970"/>
                  </a:moveTo>
                  <a:cubicBezTo>
                    <a:pt x="13451" y="9765"/>
                    <a:pt x="14643" y="10544"/>
                    <a:pt x="15835" y="11323"/>
                  </a:cubicBezTo>
                  <a:cubicBezTo>
                    <a:pt x="15883" y="11530"/>
                    <a:pt x="15915" y="11720"/>
                    <a:pt x="15947" y="11927"/>
                  </a:cubicBezTo>
                  <a:cubicBezTo>
                    <a:pt x="15661" y="12022"/>
                    <a:pt x="15390" y="12086"/>
                    <a:pt x="15104" y="12134"/>
                  </a:cubicBezTo>
                  <a:cubicBezTo>
                    <a:pt x="15104" y="12102"/>
                    <a:pt x="15072" y="12070"/>
                    <a:pt x="15041" y="12038"/>
                  </a:cubicBezTo>
                  <a:cubicBezTo>
                    <a:pt x="13991" y="11243"/>
                    <a:pt x="12926" y="10464"/>
                    <a:pt x="11861" y="9685"/>
                  </a:cubicBezTo>
                  <a:cubicBezTo>
                    <a:pt x="12020" y="9463"/>
                    <a:pt x="12147" y="9224"/>
                    <a:pt x="12274" y="8970"/>
                  </a:cubicBezTo>
                  <a:close/>
                  <a:moveTo>
                    <a:pt x="11718" y="9876"/>
                  </a:moveTo>
                  <a:cubicBezTo>
                    <a:pt x="12735" y="10655"/>
                    <a:pt x="13769" y="11418"/>
                    <a:pt x="14802" y="12181"/>
                  </a:cubicBezTo>
                  <a:cubicBezTo>
                    <a:pt x="14573" y="12202"/>
                    <a:pt x="14344" y="12214"/>
                    <a:pt x="14115" y="12214"/>
                  </a:cubicBezTo>
                  <a:cubicBezTo>
                    <a:pt x="13819" y="12214"/>
                    <a:pt x="13524" y="12194"/>
                    <a:pt x="13228" y="12150"/>
                  </a:cubicBezTo>
                  <a:cubicBezTo>
                    <a:pt x="12544" y="11609"/>
                    <a:pt x="11829" y="11084"/>
                    <a:pt x="11113" y="10592"/>
                  </a:cubicBezTo>
                  <a:lnTo>
                    <a:pt x="11113" y="10576"/>
                  </a:lnTo>
                  <a:cubicBezTo>
                    <a:pt x="11336" y="10369"/>
                    <a:pt x="11527" y="10130"/>
                    <a:pt x="11718" y="9876"/>
                  </a:cubicBezTo>
                  <a:close/>
                  <a:moveTo>
                    <a:pt x="10160" y="11355"/>
                  </a:moveTo>
                  <a:cubicBezTo>
                    <a:pt x="10175" y="11386"/>
                    <a:pt x="10191" y="11418"/>
                    <a:pt x="10223" y="11434"/>
                  </a:cubicBezTo>
                  <a:cubicBezTo>
                    <a:pt x="11372" y="12171"/>
                    <a:pt x="12742" y="12613"/>
                    <a:pt x="14097" y="12613"/>
                  </a:cubicBezTo>
                  <a:cubicBezTo>
                    <a:pt x="14730" y="12613"/>
                    <a:pt x="15360" y="12516"/>
                    <a:pt x="15963" y="12309"/>
                  </a:cubicBezTo>
                  <a:lnTo>
                    <a:pt x="15963" y="12309"/>
                  </a:lnTo>
                  <a:cubicBezTo>
                    <a:pt x="16042" y="13167"/>
                    <a:pt x="15915" y="14042"/>
                    <a:pt x="15597" y="14837"/>
                  </a:cubicBezTo>
                  <a:cubicBezTo>
                    <a:pt x="15009" y="16252"/>
                    <a:pt x="13562" y="17094"/>
                    <a:pt x="12163" y="17571"/>
                  </a:cubicBezTo>
                  <a:cubicBezTo>
                    <a:pt x="11663" y="17737"/>
                    <a:pt x="11125" y="17815"/>
                    <a:pt x="10572" y="17815"/>
                  </a:cubicBezTo>
                  <a:cubicBezTo>
                    <a:pt x="8102" y="17815"/>
                    <a:pt x="5353" y="16255"/>
                    <a:pt x="4547" y="13994"/>
                  </a:cubicBezTo>
                  <a:cubicBezTo>
                    <a:pt x="4340" y="13406"/>
                    <a:pt x="4245" y="12770"/>
                    <a:pt x="4277" y="12150"/>
                  </a:cubicBezTo>
                  <a:lnTo>
                    <a:pt x="4277" y="12150"/>
                  </a:lnTo>
                  <a:cubicBezTo>
                    <a:pt x="4931" y="12371"/>
                    <a:pt x="5612" y="12480"/>
                    <a:pt x="6294" y="12480"/>
                  </a:cubicBezTo>
                  <a:cubicBezTo>
                    <a:pt x="6790" y="12480"/>
                    <a:pt x="7287" y="12422"/>
                    <a:pt x="7775" y="12309"/>
                  </a:cubicBezTo>
                  <a:cubicBezTo>
                    <a:pt x="7822" y="12293"/>
                    <a:pt x="7854" y="12261"/>
                    <a:pt x="7870" y="12229"/>
                  </a:cubicBezTo>
                  <a:cubicBezTo>
                    <a:pt x="8156" y="12181"/>
                    <a:pt x="8442" y="12118"/>
                    <a:pt x="8729" y="12038"/>
                  </a:cubicBezTo>
                  <a:lnTo>
                    <a:pt x="8808" y="12086"/>
                  </a:lnTo>
                  <a:cubicBezTo>
                    <a:pt x="8824" y="12099"/>
                    <a:pt x="8842" y="12105"/>
                    <a:pt x="8859" y="12105"/>
                  </a:cubicBezTo>
                  <a:cubicBezTo>
                    <a:pt x="8927" y="12105"/>
                    <a:pt x="8992" y="12019"/>
                    <a:pt x="8967" y="11943"/>
                  </a:cubicBezTo>
                  <a:cubicBezTo>
                    <a:pt x="9380" y="11800"/>
                    <a:pt x="9778" y="11593"/>
                    <a:pt x="10160" y="11355"/>
                  </a:cubicBezTo>
                  <a:close/>
                  <a:moveTo>
                    <a:pt x="6241" y="1"/>
                  </a:moveTo>
                  <a:cubicBezTo>
                    <a:pt x="4871" y="1"/>
                    <a:pt x="3507" y="418"/>
                    <a:pt x="2401" y="1291"/>
                  </a:cubicBezTo>
                  <a:cubicBezTo>
                    <a:pt x="111" y="3119"/>
                    <a:pt x="0" y="6092"/>
                    <a:pt x="954" y="8684"/>
                  </a:cubicBezTo>
                  <a:cubicBezTo>
                    <a:pt x="1542" y="10289"/>
                    <a:pt x="2576" y="11418"/>
                    <a:pt x="3879" y="11991"/>
                  </a:cubicBezTo>
                  <a:cubicBezTo>
                    <a:pt x="3720" y="14598"/>
                    <a:pt x="5453" y="16538"/>
                    <a:pt x="7727" y="17524"/>
                  </a:cubicBezTo>
                  <a:cubicBezTo>
                    <a:pt x="8659" y="17930"/>
                    <a:pt x="9634" y="18139"/>
                    <a:pt x="10595" y="18139"/>
                  </a:cubicBezTo>
                  <a:cubicBezTo>
                    <a:pt x="12189" y="18139"/>
                    <a:pt x="13743" y="17563"/>
                    <a:pt x="14993" y="16363"/>
                  </a:cubicBezTo>
                  <a:cubicBezTo>
                    <a:pt x="16122" y="15282"/>
                    <a:pt x="16471" y="13708"/>
                    <a:pt x="16344" y="12166"/>
                  </a:cubicBezTo>
                  <a:cubicBezTo>
                    <a:pt x="16551" y="12070"/>
                    <a:pt x="16742" y="11975"/>
                    <a:pt x="16948" y="11863"/>
                  </a:cubicBezTo>
                  <a:cubicBezTo>
                    <a:pt x="18825" y="10766"/>
                    <a:pt x="19794" y="8477"/>
                    <a:pt x="19429" y="6346"/>
                  </a:cubicBezTo>
                  <a:cubicBezTo>
                    <a:pt x="18932" y="3365"/>
                    <a:pt x="16328" y="1751"/>
                    <a:pt x="13681" y="1751"/>
                  </a:cubicBezTo>
                  <a:cubicBezTo>
                    <a:pt x="12856" y="1751"/>
                    <a:pt x="12027" y="1907"/>
                    <a:pt x="11257" y="2229"/>
                  </a:cubicBezTo>
                  <a:cubicBezTo>
                    <a:pt x="10764" y="1688"/>
                    <a:pt x="10191" y="1211"/>
                    <a:pt x="9555" y="861"/>
                  </a:cubicBezTo>
                  <a:cubicBezTo>
                    <a:pt x="8546" y="295"/>
                    <a:pt x="7392" y="1"/>
                    <a:pt x="624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1a48c135093_0_354"/>
            <p:cNvSpPr/>
            <p:nvPr/>
          </p:nvSpPr>
          <p:spPr>
            <a:xfrm>
              <a:off x="7891613" y="4104600"/>
              <a:ext cx="38175" cy="52950"/>
            </a:xfrm>
            <a:custGeom>
              <a:rect b="b" l="l" r="r" t="t"/>
              <a:pathLst>
                <a:path extrusionOk="0" h="2118" w="1527">
                  <a:moveTo>
                    <a:pt x="430" y="516"/>
                  </a:moveTo>
                  <a:cubicBezTo>
                    <a:pt x="541" y="643"/>
                    <a:pt x="621" y="786"/>
                    <a:pt x="700" y="945"/>
                  </a:cubicBezTo>
                  <a:lnTo>
                    <a:pt x="414" y="1040"/>
                  </a:lnTo>
                  <a:cubicBezTo>
                    <a:pt x="430" y="866"/>
                    <a:pt x="430" y="691"/>
                    <a:pt x="430" y="516"/>
                  </a:cubicBezTo>
                  <a:close/>
                  <a:moveTo>
                    <a:pt x="298" y="1"/>
                  </a:moveTo>
                  <a:cubicBezTo>
                    <a:pt x="210" y="1"/>
                    <a:pt x="128" y="70"/>
                    <a:pt x="128" y="166"/>
                  </a:cubicBezTo>
                  <a:cubicBezTo>
                    <a:pt x="128" y="484"/>
                    <a:pt x="112" y="818"/>
                    <a:pt x="112" y="1136"/>
                  </a:cubicBezTo>
                  <a:cubicBezTo>
                    <a:pt x="1" y="1168"/>
                    <a:pt x="1" y="1343"/>
                    <a:pt x="128" y="1374"/>
                  </a:cubicBezTo>
                  <a:cubicBezTo>
                    <a:pt x="128" y="1581"/>
                    <a:pt x="144" y="1804"/>
                    <a:pt x="160" y="2010"/>
                  </a:cubicBezTo>
                  <a:cubicBezTo>
                    <a:pt x="168" y="2082"/>
                    <a:pt x="219" y="2118"/>
                    <a:pt x="271" y="2118"/>
                  </a:cubicBezTo>
                  <a:cubicBezTo>
                    <a:pt x="323" y="2118"/>
                    <a:pt x="374" y="2082"/>
                    <a:pt x="382" y="2010"/>
                  </a:cubicBezTo>
                  <a:cubicBezTo>
                    <a:pt x="398" y="1772"/>
                    <a:pt x="414" y="1533"/>
                    <a:pt x="414" y="1295"/>
                  </a:cubicBezTo>
                  <a:lnTo>
                    <a:pt x="843" y="1168"/>
                  </a:lnTo>
                  <a:cubicBezTo>
                    <a:pt x="875" y="1231"/>
                    <a:pt x="907" y="1279"/>
                    <a:pt x="939" y="1343"/>
                  </a:cubicBezTo>
                  <a:cubicBezTo>
                    <a:pt x="986" y="1390"/>
                    <a:pt x="1066" y="1454"/>
                    <a:pt x="1130" y="1517"/>
                  </a:cubicBezTo>
                  <a:cubicBezTo>
                    <a:pt x="1114" y="1533"/>
                    <a:pt x="1114" y="1549"/>
                    <a:pt x="1130" y="1549"/>
                  </a:cubicBezTo>
                  <a:lnTo>
                    <a:pt x="1130" y="1581"/>
                  </a:lnTo>
                  <a:cubicBezTo>
                    <a:pt x="1130" y="1661"/>
                    <a:pt x="1177" y="1724"/>
                    <a:pt x="1241" y="1740"/>
                  </a:cubicBezTo>
                  <a:cubicBezTo>
                    <a:pt x="1263" y="1751"/>
                    <a:pt x="1288" y="1757"/>
                    <a:pt x="1312" y="1757"/>
                  </a:cubicBezTo>
                  <a:cubicBezTo>
                    <a:pt x="1357" y="1757"/>
                    <a:pt x="1401" y="1739"/>
                    <a:pt x="1432" y="1708"/>
                  </a:cubicBezTo>
                  <a:cubicBezTo>
                    <a:pt x="1495" y="1661"/>
                    <a:pt x="1527" y="1597"/>
                    <a:pt x="1511" y="1517"/>
                  </a:cubicBezTo>
                  <a:cubicBezTo>
                    <a:pt x="1463" y="1374"/>
                    <a:pt x="1352" y="1327"/>
                    <a:pt x="1257" y="1199"/>
                  </a:cubicBezTo>
                  <a:cubicBezTo>
                    <a:pt x="1145" y="1056"/>
                    <a:pt x="1050" y="897"/>
                    <a:pt x="971" y="722"/>
                  </a:cubicBezTo>
                  <a:cubicBezTo>
                    <a:pt x="843" y="436"/>
                    <a:pt x="637" y="198"/>
                    <a:pt x="382" y="23"/>
                  </a:cubicBezTo>
                  <a:cubicBezTo>
                    <a:pt x="355" y="8"/>
                    <a:pt x="327" y="1"/>
                    <a:pt x="298"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1a48c135093_0_354"/>
            <p:cNvSpPr/>
            <p:nvPr/>
          </p:nvSpPr>
          <p:spPr>
            <a:xfrm>
              <a:off x="8191963" y="4116650"/>
              <a:ext cx="50250" cy="48425"/>
            </a:xfrm>
            <a:custGeom>
              <a:rect b="b" l="l" r="r" t="t"/>
              <a:pathLst>
                <a:path extrusionOk="0" h="1937" w="2010">
                  <a:moveTo>
                    <a:pt x="593" y="325"/>
                  </a:moveTo>
                  <a:cubicBezTo>
                    <a:pt x="610" y="325"/>
                    <a:pt x="631" y="333"/>
                    <a:pt x="658" y="352"/>
                  </a:cubicBezTo>
                  <a:lnTo>
                    <a:pt x="706" y="622"/>
                  </a:lnTo>
                  <a:cubicBezTo>
                    <a:pt x="674" y="686"/>
                    <a:pt x="642" y="749"/>
                    <a:pt x="595" y="797"/>
                  </a:cubicBezTo>
                  <a:cubicBezTo>
                    <a:pt x="595" y="781"/>
                    <a:pt x="579" y="749"/>
                    <a:pt x="579" y="717"/>
                  </a:cubicBezTo>
                  <a:cubicBezTo>
                    <a:pt x="565" y="690"/>
                    <a:pt x="479" y="325"/>
                    <a:pt x="593" y="325"/>
                  </a:cubicBezTo>
                  <a:close/>
                  <a:moveTo>
                    <a:pt x="690" y="1131"/>
                  </a:moveTo>
                  <a:lnTo>
                    <a:pt x="690" y="1131"/>
                  </a:lnTo>
                  <a:cubicBezTo>
                    <a:pt x="781" y="1170"/>
                    <a:pt x="870" y="1180"/>
                    <a:pt x="960" y="1180"/>
                  </a:cubicBezTo>
                  <a:cubicBezTo>
                    <a:pt x="1047" y="1180"/>
                    <a:pt x="1135" y="1170"/>
                    <a:pt x="1226" y="1170"/>
                  </a:cubicBezTo>
                  <a:cubicBezTo>
                    <a:pt x="1269" y="1170"/>
                    <a:pt x="1313" y="1173"/>
                    <a:pt x="1358" y="1179"/>
                  </a:cubicBezTo>
                  <a:cubicBezTo>
                    <a:pt x="1453" y="1194"/>
                    <a:pt x="1644" y="1274"/>
                    <a:pt x="1612" y="1385"/>
                  </a:cubicBezTo>
                  <a:lnTo>
                    <a:pt x="1596" y="1385"/>
                  </a:lnTo>
                  <a:cubicBezTo>
                    <a:pt x="1596" y="1433"/>
                    <a:pt x="1453" y="1496"/>
                    <a:pt x="1405" y="1512"/>
                  </a:cubicBezTo>
                  <a:cubicBezTo>
                    <a:pt x="1275" y="1563"/>
                    <a:pt x="1137" y="1594"/>
                    <a:pt x="1002" y="1594"/>
                  </a:cubicBezTo>
                  <a:cubicBezTo>
                    <a:pt x="923" y="1594"/>
                    <a:pt x="845" y="1583"/>
                    <a:pt x="770" y="1560"/>
                  </a:cubicBezTo>
                  <a:lnTo>
                    <a:pt x="754" y="1560"/>
                  </a:lnTo>
                  <a:cubicBezTo>
                    <a:pt x="785" y="1528"/>
                    <a:pt x="785" y="1481"/>
                    <a:pt x="770" y="1433"/>
                  </a:cubicBezTo>
                  <a:cubicBezTo>
                    <a:pt x="754" y="1337"/>
                    <a:pt x="722" y="1242"/>
                    <a:pt x="690" y="1131"/>
                  </a:cubicBezTo>
                  <a:close/>
                  <a:moveTo>
                    <a:pt x="570" y="0"/>
                  </a:moveTo>
                  <a:cubicBezTo>
                    <a:pt x="557" y="0"/>
                    <a:pt x="544" y="1"/>
                    <a:pt x="531" y="2"/>
                  </a:cubicBezTo>
                  <a:cubicBezTo>
                    <a:pt x="388" y="2"/>
                    <a:pt x="261" y="97"/>
                    <a:pt x="213" y="225"/>
                  </a:cubicBezTo>
                  <a:cubicBezTo>
                    <a:pt x="194" y="212"/>
                    <a:pt x="173" y="206"/>
                    <a:pt x="153" y="206"/>
                  </a:cubicBezTo>
                  <a:cubicBezTo>
                    <a:pt x="73" y="206"/>
                    <a:pt x="0" y="295"/>
                    <a:pt x="38" y="384"/>
                  </a:cubicBezTo>
                  <a:cubicBezTo>
                    <a:pt x="118" y="511"/>
                    <a:pt x="181" y="638"/>
                    <a:pt x="245" y="781"/>
                  </a:cubicBezTo>
                  <a:cubicBezTo>
                    <a:pt x="308" y="1020"/>
                    <a:pt x="404" y="1274"/>
                    <a:pt x="515" y="1512"/>
                  </a:cubicBezTo>
                  <a:cubicBezTo>
                    <a:pt x="531" y="1560"/>
                    <a:pt x="579" y="1608"/>
                    <a:pt x="626" y="1608"/>
                  </a:cubicBezTo>
                  <a:cubicBezTo>
                    <a:pt x="515" y="1703"/>
                    <a:pt x="563" y="1878"/>
                    <a:pt x="690" y="1910"/>
                  </a:cubicBezTo>
                  <a:cubicBezTo>
                    <a:pt x="775" y="1927"/>
                    <a:pt x="877" y="1937"/>
                    <a:pt x="987" y="1937"/>
                  </a:cubicBezTo>
                  <a:cubicBezTo>
                    <a:pt x="1390" y="1937"/>
                    <a:pt x="1890" y="1805"/>
                    <a:pt x="1978" y="1417"/>
                  </a:cubicBezTo>
                  <a:cubicBezTo>
                    <a:pt x="2010" y="1210"/>
                    <a:pt x="1898" y="1004"/>
                    <a:pt x="1708" y="924"/>
                  </a:cubicBezTo>
                  <a:cubicBezTo>
                    <a:pt x="1611" y="869"/>
                    <a:pt x="1506" y="856"/>
                    <a:pt x="1398" y="856"/>
                  </a:cubicBezTo>
                  <a:cubicBezTo>
                    <a:pt x="1297" y="856"/>
                    <a:pt x="1193" y="867"/>
                    <a:pt x="1093" y="867"/>
                  </a:cubicBezTo>
                  <a:cubicBezTo>
                    <a:pt x="1054" y="867"/>
                    <a:pt x="1014" y="866"/>
                    <a:pt x="976" y="861"/>
                  </a:cubicBezTo>
                  <a:cubicBezTo>
                    <a:pt x="1087" y="686"/>
                    <a:pt x="1103" y="463"/>
                    <a:pt x="1024" y="288"/>
                  </a:cubicBezTo>
                  <a:cubicBezTo>
                    <a:pt x="935" y="109"/>
                    <a:pt x="761" y="0"/>
                    <a:pt x="57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1a48c135093_0_354"/>
            <p:cNvSpPr/>
            <p:nvPr/>
          </p:nvSpPr>
          <p:spPr>
            <a:xfrm>
              <a:off x="8060138" y="4345950"/>
              <a:ext cx="47325" cy="36525"/>
            </a:xfrm>
            <a:custGeom>
              <a:rect b="b" l="l" r="r" t="t"/>
              <a:pathLst>
                <a:path extrusionOk="0" h="1461" w="1893">
                  <a:moveTo>
                    <a:pt x="942" y="0"/>
                  </a:moveTo>
                  <a:cubicBezTo>
                    <a:pt x="779" y="0"/>
                    <a:pt x="619" y="63"/>
                    <a:pt x="494" y="179"/>
                  </a:cubicBezTo>
                  <a:cubicBezTo>
                    <a:pt x="287" y="354"/>
                    <a:pt x="1" y="640"/>
                    <a:pt x="49" y="942"/>
                  </a:cubicBezTo>
                  <a:cubicBezTo>
                    <a:pt x="119" y="1321"/>
                    <a:pt x="498" y="1461"/>
                    <a:pt x="895" y="1461"/>
                  </a:cubicBezTo>
                  <a:cubicBezTo>
                    <a:pt x="1213" y="1461"/>
                    <a:pt x="1543" y="1371"/>
                    <a:pt x="1734" y="1244"/>
                  </a:cubicBezTo>
                  <a:cubicBezTo>
                    <a:pt x="1893" y="1138"/>
                    <a:pt x="1798" y="911"/>
                    <a:pt x="1652" y="911"/>
                  </a:cubicBezTo>
                  <a:cubicBezTo>
                    <a:pt x="1623" y="911"/>
                    <a:pt x="1591" y="920"/>
                    <a:pt x="1559" y="942"/>
                  </a:cubicBezTo>
                  <a:cubicBezTo>
                    <a:pt x="1373" y="1014"/>
                    <a:pt x="1093" y="1127"/>
                    <a:pt x="845" y="1127"/>
                  </a:cubicBezTo>
                  <a:cubicBezTo>
                    <a:pt x="712" y="1127"/>
                    <a:pt x="588" y="1094"/>
                    <a:pt x="494" y="1005"/>
                  </a:cubicBezTo>
                  <a:cubicBezTo>
                    <a:pt x="220" y="732"/>
                    <a:pt x="730" y="275"/>
                    <a:pt x="1065" y="275"/>
                  </a:cubicBezTo>
                  <a:cubicBezTo>
                    <a:pt x="1099" y="275"/>
                    <a:pt x="1132" y="280"/>
                    <a:pt x="1162" y="290"/>
                  </a:cubicBezTo>
                  <a:cubicBezTo>
                    <a:pt x="1172" y="293"/>
                    <a:pt x="1182" y="294"/>
                    <a:pt x="1192" y="294"/>
                  </a:cubicBezTo>
                  <a:cubicBezTo>
                    <a:pt x="1300" y="294"/>
                    <a:pt x="1359" y="142"/>
                    <a:pt x="1257" y="83"/>
                  </a:cubicBezTo>
                  <a:cubicBezTo>
                    <a:pt x="1157" y="27"/>
                    <a:pt x="1049" y="0"/>
                    <a:pt x="94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4" name="Google Shape;1004;g1a48c135093_0_354"/>
          <p:cNvGrpSpPr/>
          <p:nvPr/>
        </p:nvGrpSpPr>
        <p:grpSpPr>
          <a:xfrm>
            <a:off x="715100" y="4094807"/>
            <a:ext cx="718187" cy="516039"/>
            <a:chOff x="715100" y="4094807"/>
            <a:chExt cx="718187" cy="516039"/>
          </a:xfrm>
        </p:grpSpPr>
        <p:sp>
          <p:nvSpPr>
            <p:cNvPr id="1005" name="Google Shape;1005;g1a48c135093_0_354"/>
            <p:cNvSpPr/>
            <p:nvPr/>
          </p:nvSpPr>
          <p:spPr>
            <a:xfrm>
              <a:off x="715100" y="4094807"/>
              <a:ext cx="718187" cy="516039"/>
            </a:xfrm>
            <a:custGeom>
              <a:rect b="b" l="l" r="r" t="t"/>
              <a:pathLst>
                <a:path extrusionOk="0" h="15697" w="21846">
                  <a:moveTo>
                    <a:pt x="7441" y="1511"/>
                  </a:moveTo>
                  <a:lnTo>
                    <a:pt x="7409" y="7854"/>
                  </a:lnTo>
                  <a:lnTo>
                    <a:pt x="7409" y="7998"/>
                  </a:lnTo>
                  <a:cubicBezTo>
                    <a:pt x="6217" y="8125"/>
                    <a:pt x="5183" y="8888"/>
                    <a:pt x="5342" y="10335"/>
                  </a:cubicBezTo>
                  <a:cubicBezTo>
                    <a:pt x="5358" y="10510"/>
                    <a:pt x="5406" y="10669"/>
                    <a:pt x="5469" y="10812"/>
                  </a:cubicBezTo>
                  <a:cubicBezTo>
                    <a:pt x="4118" y="10780"/>
                    <a:pt x="2767" y="10748"/>
                    <a:pt x="1415" y="10732"/>
                  </a:cubicBezTo>
                  <a:cubicBezTo>
                    <a:pt x="461" y="7775"/>
                    <a:pt x="1574" y="4532"/>
                    <a:pt x="4150" y="2767"/>
                  </a:cubicBezTo>
                  <a:cubicBezTo>
                    <a:pt x="5136" y="2115"/>
                    <a:pt x="6264" y="1670"/>
                    <a:pt x="7441" y="1511"/>
                  </a:cubicBezTo>
                  <a:close/>
                  <a:moveTo>
                    <a:pt x="7393" y="8363"/>
                  </a:moveTo>
                  <a:cubicBezTo>
                    <a:pt x="7393" y="9190"/>
                    <a:pt x="7377" y="10033"/>
                    <a:pt x="7361" y="10859"/>
                  </a:cubicBezTo>
                  <a:lnTo>
                    <a:pt x="5931" y="10828"/>
                  </a:lnTo>
                  <a:cubicBezTo>
                    <a:pt x="5803" y="10605"/>
                    <a:pt x="5724" y="10351"/>
                    <a:pt x="5708" y="10096"/>
                  </a:cubicBezTo>
                  <a:cubicBezTo>
                    <a:pt x="5708" y="9079"/>
                    <a:pt x="6487" y="8490"/>
                    <a:pt x="7393" y="8363"/>
                  </a:cubicBezTo>
                  <a:close/>
                  <a:moveTo>
                    <a:pt x="7854" y="8331"/>
                  </a:moveTo>
                  <a:cubicBezTo>
                    <a:pt x="9317" y="8379"/>
                    <a:pt x="10700" y="9508"/>
                    <a:pt x="10875" y="10923"/>
                  </a:cubicBezTo>
                  <a:cubicBezTo>
                    <a:pt x="9842" y="10923"/>
                    <a:pt x="8824" y="10891"/>
                    <a:pt x="7807" y="10875"/>
                  </a:cubicBezTo>
                  <a:cubicBezTo>
                    <a:pt x="7807" y="10033"/>
                    <a:pt x="7791" y="9174"/>
                    <a:pt x="7791" y="8331"/>
                  </a:cubicBezTo>
                  <a:close/>
                  <a:moveTo>
                    <a:pt x="8775" y="1414"/>
                  </a:moveTo>
                  <a:cubicBezTo>
                    <a:pt x="10612" y="1414"/>
                    <a:pt x="12411" y="1961"/>
                    <a:pt x="13944" y="3005"/>
                  </a:cubicBezTo>
                  <a:cubicBezTo>
                    <a:pt x="16360" y="4691"/>
                    <a:pt x="17330" y="7870"/>
                    <a:pt x="17473" y="10875"/>
                  </a:cubicBezTo>
                  <a:lnTo>
                    <a:pt x="17171" y="10891"/>
                  </a:lnTo>
                  <a:cubicBezTo>
                    <a:pt x="15809" y="10914"/>
                    <a:pt x="14439" y="10929"/>
                    <a:pt x="13073" y="10929"/>
                  </a:cubicBezTo>
                  <a:cubicBezTo>
                    <a:pt x="12573" y="10929"/>
                    <a:pt x="12073" y="10927"/>
                    <a:pt x="11575" y="10923"/>
                  </a:cubicBezTo>
                  <a:lnTo>
                    <a:pt x="11257" y="10923"/>
                  </a:lnTo>
                  <a:cubicBezTo>
                    <a:pt x="11082" y="9731"/>
                    <a:pt x="10303" y="8713"/>
                    <a:pt x="9174" y="8268"/>
                  </a:cubicBezTo>
                  <a:cubicBezTo>
                    <a:pt x="8729" y="8077"/>
                    <a:pt x="8268" y="7982"/>
                    <a:pt x="7791" y="7982"/>
                  </a:cubicBezTo>
                  <a:lnTo>
                    <a:pt x="7791" y="7854"/>
                  </a:lnTo>
                  <a:lnTo>
                    <a:pt x="7823" y="1463"/>
                  </a:lnTo>
                  <a:cubicBezTo>
                    <a:pt x="8140" y="1430"/>
                    <a:pt x="8458" y="1414"/>
                    <a:pt x="8775" y="1414"/>
                  </a:cubicBezTo>
                  <a:close/>
                  <a:moveTo>
                    <a:pt x="6249" y="11273"/>
                  </a:moveTo>
                  <a:lnTo>
                    <a:pt x="7346" y="11289"/>
                  </a:lnTo>
                  <a:lnTo>
                    <a:pt x="7346" y="11670"/>
                  </a:lnTo>
                  <a:cubicBezTo>
                    <a:pt x="7265" y="11702"/>
                    <a:pt x="7182" y="11716"/>
                    <a:pt x="7099" y="11716"/>
                  </a:cubicBezTo>
                  <a:cubicBezTo>
                    <a:pt x="6803" y="11716"/>
                    <a:pt x="6497" y="11533"/>
                    <a:pt x="6249" y="11273"/>
                  </a:cubicBezTo>
                  <a:close/>
                  <a:moveTo>
                    <a:pt x="8093" y="11289"/>
                  </a:moveTo>
                  <a:cubicBezTo>
                    <a:pt x="9015" y="11289"/>
                    <a:pt x="9953" y="11305"/>
                    <a:pt x="10891" y="11305"/>
                  </a:cubicBezTo>
                  <a:cubicBezTo>
                    <a:pt x="10875" y="11527"/>
                    <a:pt x="10843" y="11734"/>
                    <a:pt x="10796" y="11941"/>
                  </a:cubicBezTo>
                  <a:cubicBezTo>
                    <a:pt x="10366" y="13371"/>
                    <a:pt x="9110" y="14135"/>
                    <a:pt x="7759" y="14389"/>
                  </a:cubicBezTo>
                  <a:cubicBezTo>
                    <a:pt x="7791" y="13515"/>
                    <a:pt x="7807" y="12624"/>
                    <a:pt x="7807" y="11750"/>
                  </a:cubicBezTo>
                  <a:cubicBezTo>
                    <a:pt x="7918" y="11638"/>
                    <a:pt x="7997" y="11511"/>
                    <a:pt x="8077" y="11368"/>
                  </a:cubicBezTo>
                  <a:cubicBezTo>
                    <a:pt x="8077" y="11352"/>
                    <a:pt x="8093" y="11320"/>
                    <a:pt x="8093" y="11289"/>
                  </a:cubicBezTo>
                  <a:close/>
                  <a:moveTo>
                    <a:pt x="1542" y="11082"/>
                  </a:moveTo>
                  <a:cubicBezTo>
                    <a:pt x="2942" y="11177"/>
                    <a:pt x="4341" y="11241"/>
                    <a:pt x="5756" y="11257"/>
                  </a:cubicBezTo>
                  <a:cubicBezTo>
                    <a:pt x="6094" y="11704"/>
                    <a:pt x="6606" y="12035"/>
                    <a:pt x="7094" y="12035"/>
                  </a:cubicBezTo>
                  <a:cubicBezTo>
                    <a:pt x="7179" y="12035"/>
                    <a:pt x="7263" y="12025"/>
                    <a:pt x="7346" y="12004"/>
                  </a:cubicBezTo>
                  <a:cubicBezTo>
                    <a:pt x="7346" y="12831"/>
                    <a:pt x="7346" y="13642"/>
                    <a:pt x="7361" y="14453"/>
                  </a:cubicBezTo>
                  <a:cubicBezTo>
                    <a:pt x="7125" y="14483"/>
                    <a:pt x="6896" y="14501"/>
                    <a:pt x="6664" y="14501"/>
                  </a:cubicBezTo>
                  <a:cubicBezTo>
                    <a:pt x="6537" y="14501"/>
                    <a:pt x="6410" y="14496"/>
                    <a:pt x="6280" y="14484"/>
                  </a:cubicBezTo>
                  <a:cubicBezTo>
                    <a:pt x="4245" y="14373"/>
                    <a:pt x="2655" y="13562"/>
                    <a:pt x="1765" y="11654"/>
                  </a:cubicBezTo>
                  <a:cubicBezTo>
                    <a:pt x="1686" y="11464"/>
                    <a:pt x="1606" y="11273"/>
                    <a:pt x="1542" y="11082"/>
                  </a:cubicBezTo>
                  <a:close/>
                  <a:moveTo>
                    <a:pt x="7632" y="0"/>
                  </a:moveTo>
                  <a:cubicBezTo>
                    <a:pt x="7548" y="0"/>
                    <a:pt x="7465" y="48"/>
                    <a:pt x="7441" y="143"/>
                  </a:cubicBezTo>
                  <a:lnTo>
                    <a:pt x="7441" y="1161"/>
                  </a:lnTo>
                  <a:cubicBezTo>
                    <a:pt x="4849" y="1527"/>
                    <a:pt x="2480" y="2958"/>
                    <a:pt x="1320" y="5485"/>
                  </a:cubicBezTo>
                  <a:cubicBezTo>
                    <a:pt x="588" y="7155"/>
                    <a:pt x="493" y="9015"/>
                    <a:pt x="1018" y="10748"/>
                  </a:cubicBezTo>
                  <a:lnTo>
                    <a:pt x="175" y="10748"/>
                  </a:lnTo>
                  <a:cubicBezTo>
                    <a:pt x="0" y="10748"/>
                    <a:pt x="0" y="10987"/>
                    <a:pt x="175" y="10987"/>
                  </a:cubicBezTo>
                  <a:cubicBezTo>
                    <a:pt x="493" y="11018"/>
                    <a:pt x="811" y="11034"/>
                    <a:pt x="1113" y="11066"/>
                  </a:cubicBezTo>
                  <a:cubicBezTo>
                    <a:pt x="1177" y="11241"/>
                    <a:pt x="1240" y="11400"/>
                    <a:pt x="1320" y="11575"/>
                  </a:cubicBezTo>
                  <a:cubicBezTo>
                    <a:pt x="2210" y="13705"/>
                    <a:pt x="3832" y="14691"/>
                    <a:pt x="6121" y="14866"/>
                  </a:cubicBezTo>
                  <a:cubicBezTo>
                    <a:pt x="6307" y="14880"/>
                    <a:pt x="6496" y="14888"/>
                    <a:pt x="6687" y="14888"/>
                  </a:cubicBezTo>
                  <a:cubicBezTo>
                    <a:pt x="6921" y="14888"/>
                    <a:pt x="7157" y="14876"/>
                    <a:pt x="7393" y="14850"/>
                  </a:cubicBezTo>
                  <a:cubicBezTo>
                    <a:pt x="7393" y="15089"/>
                    <a:pt x="7409" y="15327"/>
                    <a:pt x="7425" y="15566"/>
                  </a:cubicBezTo>
                  <a:cubicBezTo>
                    <a:pt x="7425" y="15653"/>
                    <a:pt x="7493" y="15697"/>
                    <a:pt x="7560" y="15697"/>
                  </a:cubicBezTo>
                  <a:cubicBezTo>
                    <a:pt x="7628" y="15697"/>
                    <a:pt x="7695" y="15653"/>
                    <a:pt x="7695" y="15566"/>
                  </a:cubicBezTo>
                  <a:cubicBezTo>
                    <a:pt x="7711" y="15311"/>
                    <a:pt x="7727" y="15057"/>
                    <a:pt x="7743" y="14802"/>
                  </a:cubicBezTo>
                  <a:cubicBezTo>
                    <a:pt x="9190" y="14548"/>
                    <a:pt x="10509" y="13769"/>
                    <a:pt x="11066" y="12306"/>
                  </a:cubicBezTo>
                  <a:cubicBezTo>
                    <a:pt x="11193" y="11988"/>
                    <a:pt x="11257" y="11654"/>
                    <a:pt x="11273" y="11320"/>
                  </a:cubicBezTo>
                  <a:cubicBezTo>
                    <a:pt x="12990" y="11320"/>
                    <a:pt x="14691" y="11305"/>
                    <a:pt x="16408" y="11289"/>
                  </a:cubicBezTo>
                  <a:lnTo>
                    <a:pt x="17489" y="11273"/>
                  </a:lnTo>
                  <a:lnTo>
                    <a:pt x="17489" y="11273"/>
                  </a:lnTo>
                  <a:cubicBezTo>
                    <a:pt x="17505" y="12163"/>
                    <a:pt x="17457" y="13053"/>
                    <a:pt x="17346" y="13928"/>
                  </a:cubicBezTo>
                  <a:cubicBezTo>
                    <a:pt x="17330" y="14047"/>
                    <a:pt x="17418" y="14107"/>
                    <a:pt x="17513" y="14107"/>
                  </a:cubicBezTo>
                  <a:cubicBezTo>
                    <a:pt x="17608" y="14107"/>
                    <a:pt x="17712" y="14047"/>
                    <a:pt x="17728" y="13928"/>
                  </a:cubicBezTo>
                  <a:cubicBezTo>
                    <a:pt x="17855" y="13038"/>
                    <a:pt x="17903" y="12147"/>
                    <a:pt x="17871" y="11257"/>
                  </a:cubicBezTo>
                  <a:lnTo>
                    <a:pt x="19111" y="11241"/>
                  </a:lnTo>
                  <a:lnTo>
                    <a:pt x="20272" y="11209"/>
                  </a:lnTo>
                  <a:lnTo>
                    <a:pt x="21051" y="11177"/>
                  </a:lnTo>
                  <a:cubicBezTo>
                    <a:pt x="21112" y="11208"/>
                    <a:pt x="21180" y="11226"/>
                    <a:pt x="21247" y="11226"/>
                  </a:cubicBezTo>
                  <a:cubicBezTo>
                    <a:pt x="21283" y="11226"/>
                    <a:pt x="21319" y="11220"/>
                    <a:pt x="21353" y="11209"/>
                  </a:cubicBezTo>
                  <a:cubicBezTo>
                    <a:pt x="21384" y="11289"/>
                    <a:pt x="21448" y="11336"/>
                    <a:pt x="21528" y="11336"/>
                  </a:cubicBezTo>
                  <a:lnTo>
                    <a:pt x="21623" y="11336"/>
                  </a:lnTo>
                  <a:cubicBezTo>
                    <a:pt x="21702" y="11336"/>
                    <a:pt x="21782" y="11273"/>
                    <a:pt x="21798" y="11193"/>
                  </a:cubicBezTo>
                  <a:lnTo>
                    <a:pt x="21830" y="11098"/>
                  </a:lnTo>
                  <a:cubicBezTo>
                    <a:pt x="21846" y="11002"/>
                    <a:pt x="21814" y="10923"/>
                    <a:pt x="21734" y="10875"/>
                  </a:cubicBezTo>
                  <a:cubicBezTo>
                    <a:pt x="21564" y="10760"/>
                    <a:pt x="21328" y="10723"/>
                    <a:pt x="21073" y="10723"/>
                  </a:cubicBezTo>
                  <a:cubicBezTo>
                    <a:pt x="20663" y="10723"/>
                    <a:pt x="20204" y="10818"/>
                    <a:pt x="19890" y="10828"/>
                  </a:cubicBezTo>
                  <a:cubicBezTo>
                    <a:pt x="19206" y="10843"/>
                    <a:pt x="18523" y="10859"/>
                    <a:pt x="17855" y="10875"/>
                  </a:cubicBezTo>
                  <a:cubicBezTo>
                    <a:pt x="17648" y="7139"/>
                    <a:pt x="16185" y="3339"/>
                    <a:pt x="12576" y="1829"/>
                  </a:cubicBezTo>
                  <a:cubicBezTo>
                    <a:pt x="11368" y="1320"/>
                    <a:pt x="10088" y="1066"/>
                    <a:pt x="8795" y="1066"/>
                  </a:cubicBezTo>
                  <a:cubicBezTo>
                    <a:pt x="8471" y="1066"/>
                    <a:pt x="8147" y="1081"/>
                    <a:pt x="7823" y="1113"/>
                  </a:cubicBezTo>
                  <a:lnTo>
                    <a:pt x="7823" y="143"/>
                  </a:lnTo>
                  <a:cubicBezTo>
                    <a:pt x="7799" y="48"/>
                    <a:pt x="7715" y="0"/>
                    <a:pt x="763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1a48c135093_0_354"/>
            <p:cNvSpPr/>
            <p:nvPr/>
          </p:nvSpPr>
          <p:spPr>
            <a:xfrm>
              <a:off x="973502" y="4155955"/>
              <a:ext cx="33631" cy="28042"/>
            </a:xfrm>
            <a:custGeom>
              <a:rect b="b" l="l" r="r" t="t"/>
              <a:pathLst>
                <a:path extrusionOk="0" h="853" w="1023">
                  <a:moveTo>
                    <a:pt x="153" y="1"/>
                  </a:moveTo>
                  <a:cubicBezTo>
                    <a:pt x="68" y="1"/>
                    <a:pt x="1" y="102"/>
                    <a:pt x="74" y="175"/>
                  </a:cubicBezTo>
                  <a:cubicBezTo>
                    <a:pt x="296" y="398"/>
                    <a:pt x="535" y="621"/>
                    <a:pt x="789" y="827"/>
                  </a:cubicBezTo>
                  <a:cubicBezTo>
                    <a:pt x="814" y="845"/>
                    <a:pt x="839" y="852"/>
                    <a:pt x="864" y="852"/>
                  </a:cubicBezTo>
                  <a:cubicBezTo>
                    <a:pt x="952" y="852"/>
                    <a:pt x="1023" y="755"/>
                    <a:pt x="948" y="668"/>
                  </a:cubicBezTo>
                  <a:cubicBezTo>
                    <a:pt x="710" y="446"/>
                    <a:pt x="471" y="223"/>
                    <a:pt x="233" y="32"/>
                  </a:cubicBezTo>
                  <a:cubicBezTo>
                    <a:pt x="207" y="10"/>
                    <a:pt x="179" y="1"/>
                    <a:pt x="153"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1a48c135093_0_354"/>
            <p:cNvSpPr/>
            <p:nvPr/>
          </p:nvSpPr>
          <p:spPr>
            <a:xfrm>
              <a:off x="1031297" y="4206485"/>
              <a:ext cx="35110" cy="30705"/>
            </a:xfrm>
            <a:custGeom>
              <a:rect b="b" l="l" r="r" t="t"/>
              <a:pathLst>
                <a:path extrusionOk="0" h="934" w="1068">
                  <a:moveTo>
                    <a:pt x="146" y="0"/>
                  </a:moveTo>
                  <a:cubicBezTo>
                    <a:pt x="61" y="0"/>
                    <a:pt x="0" y="119"/>
                    <a:pt x="65" y="196"/>
                  </a:cubicBezTo>
                  <a:cubicBezTo>
                    <a:pt x="319" y="467"/>
                    <a:pt x="589" y="705"/>
                    <a:pt x="876" y="912"/>
                  </a:cubicBezTo>
                  <a:cubicBezTo>
                    <a:pt x="894" y="927"/>
                    <a:pt x="913" y="934"/>
                    <a:pt x="931" y="934"/>
                  </a:cubicBezTo>
                  <a:cubicBezTo>
                    <a:pt x="1007" y="934"/>
                    <a:pt x="1067" y="817"/>
                    <a:pt x="1003" y="753"/>
                  </a:cubicBezTo>
                  <a:cubicBezTo>
                    <a:pt x="764" y="483"/>
                    <a:pt x="494" y="228"/>
                    <a:pt x="208" y="22"/>
                  </a:cubicBezTo>
                  <a:cubicBezTo>
                    <a:pt x="187" y="7"/>
                    <a:pt x="166" y="0"/>
                    <a:pt x="14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g1a48c135093_0_354"/>
            <p:cNvSpPr/>
            <p:nvPr/>
          </p:nvSpPr>
          <p:spPr>
            <a:xfrm>
              <a:off x="1085838" y="4253596"/>
              <a:ext cx="32119" cy="26399"/>
            </a:xfrm>
            <a:custGeom>
              <a:rect b="b" l="l" r="r" t="t"/>
              <a:pathLst>
                <a:path extrusionOk="0" h="803" w="977">
                  <a:moveTo>
                    <a:pt x="157" y="1"/>
                  </a:moveTo>
                  <a:cubicBezTo>
                    <a:pt x="61" y="1"/>
                    <a:pt x="1" y="144"/>
                    <a:pt x="107" y="210"/>
                  </a:cubicBezTo>
                  <a:cubicBezTo>
                    <a:pt x="330" y="385"/>
                    <a:pt x="536" y="560"/>
                    <a:pt x="727" y="767"/>
                  </a:cubicBezTo>
                  <a:cubicBezTo>
                    <a:pt x="752" y="792"/>
                    <a:pt x="783" y="803"/>
                    <a:pt x="814" y="803"/>
                  </a:cubicBezTo>
                  <a:cubicBezTo>
                    <a:pt x="897" y="803"/>
                    <a:pt x="976" y="721"/>
                    <a:pt x="918" y="640"/>
                  </a:cubicBezTo>
                  <a:cubicBezTo>
                    <a:pt x="727" y="385"/>
                    <a:pt x="489" y="179"/>
                    <a:pt x="218" y="20"/>
                  </a:cubicBezTo>
                  <a:cubicBezTo>
                    <a:pt x="197" y="6"/>
                    <a:pt x="176" y="1"/>
                    <a:pt x="15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g1a48c135093_0_354"/>
            <p:cNvSpPr/>
            <p:nvPr/>
          </p:nvSpPr>
          <p:spPr>
            <a:xfrm>
              <a:off x="1137979" y="4303205"/>
              <a:ext cx="40173" cy="34650"/>
            </a:xfrm>
            <a:custGeom>
              <a:rect b="b" l="l" r="r" t="t"/>
              <a:pathLst>
                <a:path extrusionOk="0" h="1054" w="1222">
                  <a:moveTo>
                    <a:pt x="118" y="1"/>
                  </a:moveTo>
                  <a:cubicBezTo>
                    <a:pt x="40" y="1"/>
                    <a:pt x="1" y="128"/>
                    <a:pt x="79" y="180"/>
                  </a:cubicBezTo>
                  <a:cubicBezTo>
                    <a:pt x="397" y="434"/>
                    <a:pt x="699" y="721"/>
                    <a:pt x="969" y="1023"/>
                  </a:cubicBezTo>
                  <a:cubicBezTo>
                    <a:pt x="988" y="1045"/>
                    <a:pt x="1012" y="1054"/>
                    <a:pt x="1037" y="1054"/>
                  </a:cubicBezTo>
                  <a:cubicBezTo>
                    <a:pt x="1122" y="1054"/>
                    <a:pt x="1221" y="949"/>
                    <a:pt x="1160" y="864"/>
                  </a:cubicBezTo>
                  <a:cubicBezTo>
                    <a:pt x="890" y="514"/>
                    <a:pt x="556" y="228"/>
                    <a:pt x="174" y="21"/>
                  </a:cubicBezTo>
                  <a:cubicBezTo>
                    <a:pt x="154" y="7"/>
                    <a:pt x="136" y="1"/>
                    <a:pt x="11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g1a48c135093_0_354"/>
            <p:cNvSpPr/>
            <p:nvPr/>
          </p:nvSpPr>
          <p:spPr>
            <a:xfrm>
              <a:off x="1189725" y="4353077"/>
              <a:ext cx="43198" cy="36163"/>
            </a:xfrm>
            <a:custGeom>
              <a:rect b="b" l="l" r="r" t="t"/>
              <a:pathLst>
                <a:path extrusionOk="0" h="1100" w="1314">
                  <a:moveTo>
                    <a:pt x="187" y="1"/>
                  </a:moveTo>
                  <a:cubicBezTo>
                    <a:pt x="90" y="1"/>
                    <a:pt x="0" y="137"/>
                    <a:pt x="95" y="205"/>
                  </a:cubicBezTo>
                  <a:cubicBezTo>
                    <a:pt x="429" y="475"/>
                    <a:pt x="747" y="762"/>
                    <a:pt x="1049" y="1064"/>
                  </a:cubicBezTo>
                  <a:cubicBezTo>
                    <a:pt x="1078" y="1089"/>
                    <a:pt x="1108" y="1099"/>
                    <a:pt x="1137" y="1099"/>
                  </a:cubicBezTo>
                  <a:cubicBezTo>
                    <a:pt x="1235" y="1099"/>
                    <a:pt x="1314" y="975"/>
                    <a:pt x="1240" y="889"/>
                  </a:cubicBezTo>
                  <a:cubicBezTo>
                    <a:pt x="938" y="555"/>
                    <a:pt x="604" y="253"/>
                    <a:pt x="238" y="14"/>
                  </a:cubicBezTo>
                  <a:cubicBezTo>
                    <a:pt x="221" y="5"/>
                    <a:pt x="204" y="1"/>
                    <a:pt x="18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1a48c135093_0_354"/>
            <p:cNvSpPr/>
            <p:nvPr/>
          </p:nvSpPr>
          <p:spPr>
            <a:xfrm>
              <a:off x="1245712" y="4405086"/>
              <a:ext cx="44414" cy="33368"/>
            </a:xfrm>
            <a:custGeom>
              <a:rect b="b" l="l" r="r" t="t"/>
              <a:pathLst>
                <a:path extrusionOk="0" h="1015" w="1351">
                  <a:moveTo>
                    <a:pt x="148" y="1"/>
                  </a:moveTo>
                  <a:cubicBezTo>
                    <a:pt x="69" y="1"/>
                    <a:pt x="0" y="117"/>
                    <a:pt x="77" y="181"/>
                  </a:cubicBezTo>
                  <a:cubicBezTo>
                    <a:pt x="395" y="436"/>
                    <a:pt x="697" y="722"/>
                    <a:pt x="1031" y="976"/>
                  </a:cubicBezTo>
                  <a:cubicBezTo>
                    <a:pt x="1061" y="1003"/>
                    <a:pt x="1094" y="1014"/>
                    <a:pt x="1126" y="1014"/>
                  </a:cubicBezTo>
                  <a:cubicBezTo>
                    <a:pt x="1246" y="1014"/>
                    <a:pt x="1351" y="857"/>
                    <a:pt x="1238" y="770"/>
                  </a:cubicBezTo>
                  <a:cubicBezTo>
                    <a:pt x="904" y="515"/>
                    <a:pt x="538" y="277"/>
                    <a:pt x="204" y="22"/>
                  </a:cubicBezTo>
                  <a:cubicBezTo>
                    <a:pt x="186" y="7"/>
                    <a:pt x="167" y="1"/>
                    <a:pt x="14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1a48c135093_0_354"/>
            <p:cNvSpPr/>
            <p:nvPr/>
          </p:nvSpPr>
          <p:spPr>
            <a:xfrm>
              <a:off x="765400" y="4395224"/>
              <a:ext cx="30541" cy="37839"/>
            </a:xfrm>
            <a:custGeom>
              <a:rect b="b" l="l" r="r" t="t"/>
              <a:pathLst>
                <a:path extrusionOk="0" h="1151" w="929">
                  <a:moveTo>
                    <a:pt x="759" y="0"/>
                  </a:moveTo>
                  <a:cubicBezTo>
                    <a:pt x="733" y="0"/>
                    <a:pt x="705" y="11"/>
                    <a:pt x="680" y="36"/>
                  </a:cubicBezTo>
                  <a:cubicBezTo>
                    <a:pt x="426" y="322"/>
                    <a:pt x="203" y="640"/>
                    <a:pt x="44" y="990"/>
                  </a:cubicBezTo>
                  <a:cubicBezTo>
                    <a:pt x="0" y="1078"/>
                    <a:pt x="70" y="1150"/>
                    <a:pt x="138" y="1150"/>
                  </a:cubicBezTo>
                  <a:cubicBezTo>
                    <a:pt x="169" y="1150"/>
                    <a:pt x="199" y="1136"/>
                    <a:pt x="219" y="1101"/>
                  </a:cubicBezTo>
                  <a:cubicBezTo>
                    <a:pt x="426" y="799"/>
                    <a:pt x="617" y="497"/>
                    <a:pt x="855" y="211"/>
                  </a:cubicBezTo>
                  <a:cubicBezTo>
                    <a:pt x="929" y="125"/>
                    <a:pt x="850" y="0"/>
                    <a:pt x="75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g1a48c135093_0_354"/>
            <p:cNvSpPr/>
            <p:nvPr/>
          </p:nvSpPr>
          <p:spPr>
            <a:xfrm>
              <a:off x="798604" y="4321977"/>
              <a:ext cx="35143" cy="52206"/>
            </a:xfrm>
            <a:custGeom>
              <a:rect b="b" l="l" r="r" t="t"/>
              <a:pathLst>
                <a:path extrusionOk="0" h="1588" w="1069">
                  <a:moveTo>
                    <a:pt x="937" y="1"/>
                  </a:moveTo>
                  <a:cubicBezTo>
                    <a:pt x="903" y="1"/>
                    <a:pt x="868" y="16"/>
                    <a:pt x="847" y="54"/>
                  </a:cubicBezTo>
                  <a:cubicBezTo>
                    <a:pt x="592" y="547"/>
                    <a:pt x="322" y="1024"/>
                    <a:pt x="36" y="1485"/>
                  </a:cubicBezTo>
                  <a:cubicBezTo>
                    <a:pt x="1" y="1532"/>
                    <a:pt x="44" y="1588"/>
                    <a:pt x="88" y="1588"/>
                  </a:cubicBezTo>
                  <a:cubicBezTo>
                    <a:pt x="103" y="1588"/>
                    <a:pt x="119" y="1581"/>
                    <a:pt x="131" y="1565"/>
                  </a:cubicBezTo>
                  <a:cubicBezTo>
                    <a:pt x="513" y="1151"/>
                    <a:pt x="815" y="658"/>
                    <a:pt x="1038" y="134"/>
                  </a:cubicBezTo>
                  <a:cubicBezTo>
                    <a:pt x="1069" y="60"/>
                    <a:pt x="1003" y="1"/>
                    <a:pt x="93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g1a48c135093_0_354"/>
            <p:cNvSpPr/>
            <p:nvPr/>
          </p:nvSpPr>
          <p:spPr>
            <a:xfrm>
              <a:off x="854525" y="4253267"/>
              <a:ext cx="31659" cy="40699"/>
            </a:xfrm>
            <a:custGeom>
              <a:rect b="b" l="l" r="r" t="t"/>
              <a:pathLst>
                <a:path extrusionOk="0" h="1238" w="963">
                  <a:moveTo>
                    <a:pt x="781" y="0"/>
                  </a:moveTo>
                  <a:cubicBezTo>
                    <a:pt x="755" y="0"/>
                    <a:pt x="728" y="9"/>
                    <a:pt x="704" y="30"/>
                  </a:cubicBezTo>
                  <a:cubicBezTo>
                    <a:pt x="354" y="300"/>
                    <a:pt x="116" y="697"/>
                    <a:pt x="20" y="1127"/>
                  </a:cubicBezTo>
                  <a:cubicBezTo>
                    <a:pt x="1" y="1194"/>
                    <a:pt x="57" y="1238"/>
                    <a:pt x="111" y="1238"/>
                  </a:cubicBezTo>
                  <a:cubicBezTo>
                    <a:pt x="147" y="1238"/>
                    <a:pt x="182" y="1218"/>
                    <a:pt x="195" y="1174"/>
                  </a:cubicBezTo>
                  <a:cubicBezTo>
                    <a:pt x="338" y="793"/>
                    <a:pt x="577" y="459"/>
                    <a:pt x="863" y="204"/>
                  </a:cubicBezTo>
                  <a:cubicBezTo>
                    <a:pt x="963" y="117"/>
                    <a:pt x="876" y="0"/>
                    <a:pt x="781"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1a48c135093_0_354"/>
            <p:cNvSpPr/>
            <p:nvPr/>
          </p:nvSpPr>
          <p:spPr>
            <a:xfrm>
              <a:off x="902721" y="4205005"/>
              <a:ext cx="14301" cy="27122"/>
            </a:xfrm>
            <a:custGeom>
              <a:rect b="b" l="l" r="r" t="t"/>
              <a:pathLst>
                <a:path extrusionOk="0" h="825" w="435">
                  <a:moveTo>
                    <a:pt x="305" y="1"/>
                  </a:moveTo>
                  <a:cubicBezTo>
                    <a:pt x="283" y="1"/>
                    <a:pt x="260" y="11"/>
                    <a:pt x="239" y="35"/>
                  </a:cubicBezTo>
                  <a:cubicBezTo>
                    <a:pt x="65" y="241"/>
                    <a:pt x="1" y="512"/>
                    <a:pt x="65" y="766"/>
                  </a:cubicBezTo>
                  <a:cubicBezTo>
                    <a:pt x="71" y="808"/>
                    <a:pt x="99" y="825"/>
                    <a:pt x="129" y="825"/>
                  </a:cubicBezTo>
                  <a:cubicBezTo>
                    <a:pt x="167" y="825"/>
                    <a:pt x="208" y="795"/>
                    <a:pt x="208" y="750"/>
                  </a:cubicBezTo>
                  <a:cubicBezTo>
                    <a:pt x="224" y="544"/>
                    <a:pt x="287" y="337"/>
                    <a:pt x="398" y="146"/>
                  </a:cubicBezTo>
                  <a:cubicBezTo>
                    <a:pt x="434" y="87"/>
                    <a:pt x="372" y="1"/>
                    <a:pt x="305"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1a48c135093_0_354"/>
            <p:cNvSpPr/>
            <p:nvPr/>
          </p:nvSpPr>
          <p:spPr>
            <a:xfrm>
              <a:off x="928364" y="4155955"/>
              <a:ext cx="23539" cy="25117"/>
            </a:xfrm>
            <a:custGeom>
              <a:rect b="b" l="l" r="r" t="t"/>
              <a:pathLst>
                <a:path extrusionOk="0" h="764" w="716">
                  <a:moveTo>
                    <a:pt x="556" y="0"/>
                  </a:moveTo>
                  <a:cubicBezTo>
                    <a:pt x="207" y="32"/>
                    <a:pt x="0" y="382"/>
                    <a:pt x="111" y="700"/>
                  </a:cubicBezTo>
                  <a:cubicBezTo>
                    <a:pt x="124" y="744"/>
                    <a:pt x="159" y="763"/>
                    <a:pt x="195" y="763"/>
                  </a:cubicBezTo>
                  <a:cubicBezTo>
                    <a:pt x="249" y="763"/>
                    <a:pt x="305" y="719"/>
                    <a:pt x="286" y="652"/>
                  </a:cubicBezTo>
                  <a:cubicBezTo>
                    <a:pt x="254" y="446"/>
                    <a:pt x="382" y="255"/>
                    <a:pt x="588" y="239"/>
                  </a:cubicBezTo>
                  <a:cubicBezTo>
                    <a:pt x="715" y="191"/>
                    <a:pt x="684" y="0"/>
                    <a:pt x="55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g1a48c135093_0_354"/>
            <p:cNvSpPr/>
            <p:nvPr/>
          </p:nvSpPr>
          <p:spPr>
            <a:xfrm>
              <a:off x="776709" y="4462783"/>
              <a:ext cx="27845" cy="19199"/>
            </a:xfrm>
            <a:custGeom>
              <a:rect b="b" l="l" r="r" t="t"/>
              <a:pathLst>
                <a:path extrusionOk="0" h="584" w="847">
                  <a:moveTo>
                    <a:pt x="114" y="0"/>
                  </a:moveTo>
                  <a:cubicBezTo>
                    <a:pt x="43" y="0"/>
                    <a:pt x="0" y="109"/>
                    <a:pt x="66" y="175"/>
                  </a:cubicBezTo>
                  <a:cubicBezTo>
                    <a:pt x="257" y="318"/>
                    <a:pt x="447" y="445"/>
                    <a:pt x="654" y="573"/>
                  </a:cubicBezTo>
                  <a:cubicBezTo>
                    <a:pt x="666" y="580"/>
                    <a:pt x="679" y="583"/>
                    <a:pt x="692" y="583"/>
                  </a:cubicBezTo>
                  <a:cubicBezTo>
                    <a:pt x="767" y="583"/>
                    <a:pt x="846" y="481"/>
                    <a:pt x="765" y="414"/>
                  </a:cubicBezTo>
                  <a:cubicBezTo>
                    <a:pt x="575" y="271"/>
                    <a:pt x="368" y="127"/>
                    <a:pt x="161" y="16"/>
                  </a:cubicBezTo>
                  <a:cubicBezTo>
                    <a:pt x="145" y="5"/>
                    <a:pt x="129" y="0"/>
                    <a:pt x="11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g1a48c135093_0_354"/>
            <p:cNvSpPr/>
            <p:nvPr/>
          </p:nvSpPr>
          <p:spPr>
            <a:xfrm>
              <a:off x="819020" y="4493291"/>
              <a:ext cx="32974" cy="18542"/>
            </a:xfrm>
            <a:custGeom>
              <a:rect b="b" l="l" r="r" t="t"/>
              <a:pathLst>
                <a:path extrusionOk="0" h="564" w="1003">
                  <a:moveTo>
                    <a:pt x="124" y="1"/>
                  </a:moveTo>
                  <a:cubicBezTo>
                    <a:pt x="48" y="1"/>
                    <a:pt x="1" y="112"/>
                    <a:pt x="83" y="153"/>
                  </a:cubicBezTo>
                  <a:cubicBezTo>
                    <a:pt x="305" y="281"/>
                    <a:pt x="544" y="424"/>
                    <a:pt x="782" y="551"/>
                  </a:cubicBezTo>
                  <a:cubicBezTo>
                    <a:pt x="800" y="560"/>
                    <a:pt x="817" y="564"/>
                    <a:pt x="834" y="564"/>
                  </a:cubicBezTo>
                  <a:cubicBezTo>
                    <a:pt x="936" y="564"/>
                    <a:pt x="1003" y="415"/>
                    <a:pt x="893" y="360"/>
                  </a:cubicBezTo>
                  <a:cubicBezTo>
                    <a:pt x="655" y="233"/>
                    <a:pt x="401" y="122"/>
                    <a:pt x="162" y="10"/>
                  </a:cubicBezTo>
                  <a:cubicBezTo>
                    <a:pt x="149" y="4"/>
                    <a:pt x="136" y="1"/>
                    <a:pt x="124"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g1a48c135093_0_354"/>
            <p:cNvSpPr/>
            <p:nvPr/>
          </p:nvSpPr>
          <p:spPr>
            <a:xfrm>
              <a:off x="868728" y="4520019"/>
              <a:ext cx="34486" cy="18443"/>
            </a:xfrm>
            <a:custGeom>
              <a:rect b="b" l="l" r="r" t="t"/>
              <a:pathLst>
                <a:path extrusionOk="0" h="561" w="1049">
                  <a:moveTo>
                    <a:pt x="169" y="0"/>
                  </a:moveTo>
                  <a:cubicBezTo>
                    <a:pt x="74" y="0"/>
                    <a:pt x="1" y="143"/>
                    <a:pt x="113" y="199"/>
                  </a:cubicBezTo>
                  <a:cubicBezTo>
                    <a:pt x="335" y="310"/>
                    <a:pt x="574" y="437"/>
                    <a:pt x="812" y="549"/>
                  </a:cubicBezTo>
                  <a:cubicBezTo>
                    <a:pt x="829" y="557"/>
                    <a:pt x="846" y="561"/>
                    <a:pt x="862" y="561"/>
                  </a:cubicBezTo>
                  <a:cubicBezTo>
                    <a:pt x="968" y="561"/>
                    <a:pt x="1048" y="397"/>
                    <a:pt x="924" y="342"/>
                  </a:cubicBezTo>
                  <a:cubicBezTo>
                    <a:pt x="701" y="231"/>
                    <a:pt x="463" y="119"/>
                    <a:pt x="208" y="8"/>
                  </a:cubicBezTo>
                  <a:cubicBezTo>
                    <a:pt x="195" y="3"/>
                    <a:pt x="182" y="0"/>
                    <a:pt x="16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g1a48c135093_0_354"/>
            <p:cNvSpPr/>
            <p:nvPr/>
          </p:nvSpPr>
          <p:spPr>
            <a:xfrm>
              <a:off x="918863" y="4548720"/>
              <a:ext cx="28075" cy="16668"/>
            </a:xfrm>
            <a:custGeom>
              <a:rect b="b" l="l" r="r" t="t"/>
              <a:pathLst>
                <a:path extrusionOk="0" h="507" w="854">
                  <a:moveTo>
                    <a:pt x="124" y="0"/>
                  </a:moveTo>
                  <a:cubicBezTo>
                    <a:pt x="48" y="0"/>
                    <a:pt x="0" y="114"/>
                    <a:pt x="82" y="169"/>
                  </a:cubicBezTo>
                  <a:cubicBezTo>
                    <a:pt x="178" y="216"/>
                    <a:pt x="273" y="280"/>
                    <a:pt x="384" y="343"/>
                  </a:cubicBezTo>
                  <a:cubicBezTo>
                    <a:pt x="480" y="407"/>
                    <a:pt x="575" y="455"/>
                    <a:pt x="687" y="502"/>
                  </a:cubicBezTo>
                  <a:cubicBezTo>
                    <a:pt x="696" y="505"/>
                    <a:pt x="705" y="506"/>
                    <a:pt x="713" y="506"/>
                  </a:cubicBezTo>
                  <a:cubicBezTo>
                    <a:pt x="807" y="506"/>
                    <a:pt x="854" y="355"/>
                    <a:pt x="766" y="312"/>
                  </a:cubicBezTo>
                  <a:cubicBezTo>
                    <a:pt x="671" y="248"/>
                    <a:pt x="575" y="200"/>
                    <a:pt x="464" y="169"/>
                  </a:cubicBezTo>
                  <a:lnTo>
                    <a:pt x="162" y="10"/>
                  </a:lnTo>
                  <a:cubicBezTo>
                    <a:pt x="149" y="3"/>
                    <a:pt x="136" y="0"/>
                    <a:pt x="124"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g1a48c135093_0_354"/>
            <p:cNvSpPr/>
            <p:nvPr/>
          </p:nvSpPr>
          <p:spPr>
            <a:xfrm>
              <a:off x="980077" y="4527383"/>
              <a:ext cx="29620" cy="31429"/>
            </a:xfrm>
            <a:custGeom>
              <a:rect b="b" l="l" r="r" t="t"/>
              <a:pathLst>
                <a:path extrusionOk="0" h="956" w="901">
                  <a:moveTo>
                    <a:pt x="717" y="1"/>
                  </a:moveTo>
                  <a:cubicBezTo>
                    <a:pt x="688" y="1"/>
                    <a:pt x="660" y="12"/>
                    <a:pt x="637" y="39"/>
                  </a:cubicBezTo>
                  <a:cubicBezTo>
                    <a:pt x="430" y="277"/>
                    <a:pt x="240" y="531"/>
                    <a:pt x="49" y="786"/>
                  </a:cubicBezTo>
                  <a:cubicBezTo>
                    <a:pt x="0" y="871"/>
                    <a:pt x="81" y="956"/>
                    <a:pt x="158" y="956"/>
                  </a:cubicBezTo>
                  <a:cubicBezTo>
                    <a:pt x="182" y="956"/>
                    <a:pt x="205" y="948"/>
                    <a:pt x="224" y="929"/>
                  </a:cubicBezTo>
                  <a:cubicBezTo>
                    <a:pt x="430" y="690"/>
                    <a:pt x="637" y="452"/>
                    <a:pt x="828" y="198"/>
                  </a:cubicBezTo>
                  <a:cubicBezTo>
                    <a:pt x="900" y="113"/>
                    <a:pt x="807" y="1"/>
                    <a:pt x="71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g1a48c135093_0_354"/>
            <p:cNvSpPr/>
            <p:nvPr/>
          </p:nvSpPr>
          <p:spPr>
            <a:xfrm>
              <a:off x="1015912" y="4487933"/>
              <a:ext cx="24295" cy="21073"/>
            </a:xfrm>
            <a:custGeom>
              <a:rect b="b" l="l" r="r" t="t"/>
              <a:pathLst>
                <a:path extrusionOk="0" h="641" w="739">
                  <a:moveTo>
                    <a:pt x="602" y="1"/>
                  </a:moveTo>
                  <a:cubicBezTo>
                    <a:pt x="578" y="1"/>
                    <a:pt x="553" y="10"/>
                    <a:pt x="533" y="30"/>
                  </a:cubicBezTo>
                  <a:cubicBezTo>
                    <a:pt x="453" y="110"/>
                    <a:pt x="390" y="205"/>
                    <a:pt x="310" y="285"/>
                  </a:cubicBezTo>
                  <a:cubicBezTo>
                    <a:pt x="231" y="364"/>
                    <a:pt x="135" y="444"/>
                    <a:pt x="56" y="523"/>
                  </a:cubicBezTo>
                  <a:cubicBezTo>
                    <a:pt x="1" y="564"/>
                    <a:pt x="52" y="641"/>
                    <a:pt x="108" y="641"/>
                  </a:cubicBezTo>
                  <a:cubicBezTo>
                    <a:pt x="117" y="641"/>
                    <a:pt x="126" y="639"/>
                    <a:pt x="135" y="634"/>
                  </a:cubicBezTo>
                  <a:cubicBezTo>
                    <a:pt x="358" y="507"/>
                    <a:pt x="549" y="348"/>
                    <a:pt x="692" y="157"/>
                  </a:cubicBezTo>
                  <a:cubicBezTo>
                    <a:pt x="739" y="75"/>
                    <a:pt x="672" y="1"/>
                    <a:pt x="602"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g1a48c135093_0_354"/>
            <p:cNvSpPr/>
            <p:nvPr/>
          </p:nvSpPr>
          <p:spPr>
            <a:xfrm>
              <a:off x="1039911" y="4467944"/>
              <a:ext cx="17522" cy="15780"/>
            </a:xfrm>
            <a:custGeom>
              <a:rect b="b" l="l" r="r" t="t"/>
              <a:pathLst>
                <a:path extrusionOk="0" h="480" w="533">
                  <a:moveTo>
                    <a:pt x="377" y="0"/>
                  </a:moveTo>
                  <a:cubicBezTo>
                    <a:pt x="355" y="0"/>
                    <a:pt x="332" y="10"/>
                    <a:pt x="312" y="34"/>
                  </a:cubicBezTo>
                  <a:cubicBezTo>
                    <a:pt x="216" y="129"/>
                    <a:pt x="153" y="225"/>
                    <a:pt x="73" y="320"/>
                  </a:cubicBezTo>
                  <a:cubicBezTo>
                    <a:pt x="0" y="381"/>
                    <a:pt x="67" y="479"/>
                    <a:pt x="138" y="479"/>
                  </a:cubicBezTo>
                  <a:cubicBezTo>
                    <a:pt x="159" y="479"/>
                    <a:pt x="182" y="470"/>
                    <a:pt x="200" y="447"/>
                  </a:cubicBezTo>
                  <a:cubicBezTo>
                    <a:pt x="296" y="368"/>
                    <a:pt x="391" y="288"/>
                    <a:pt x="470" y="209"/>
                  </a:cubicBezTo>
                  <a:cubicBezTo>
                    <a:pt x="533" y="134"/>
                    <a:pt x="458" y="0"/>
                    <a:pt x="37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4" name="Google Shape;1024;g1a48c135093_0_354"/>
          <p:cNvGrpSpPr/>
          <p:nvPr/>
        </p:nvGrpSpPr>
        <p:grpSpPr>
          <a:xfrm>
            <a:off x="4210142" y="728869"/>
            <a:ext cx="724625" cy="186850"/>
            <a:chOff x="3999925" y="528300"/>
            <a:chExt cx="724625" cy="186850"/>
          </a:xfrm>
        </p:grpSpPr>
        <p:sp>
          <p:nvSpPr>
            <p:cNvPr id="1025" name="Google Shape;1025;g1a48c135093_0_354"/>
            <p:cNvSpPr/>
            <p:nvPr/>
          </p:nvSpPr>
          <p:spPr>
            <a:xfrm>
              <a:off x="3999925" y="528300"/>
              <a:ext cx="714675" cy="186850"/>
            </a:xfrm>
            <a:custGeom>
              <a:rect b="b" l="l" r="r" t="t"/>
              <a:pathLst>
                <a:path extrusionOk="0" h="7474" w="28587">
                  <a:moveTo>
                    <a:pt x="14866" y="4659"/>
                  </a:moveTo>
                  <a:cubicBezTo>
                    <a:pt x="14516" y="4961"/>
                    <a:pt x="14135" y="5231"/>
                    <a:pt x="13737" y="5454"/>
                  </a:cubicBezTo>
                  <a:cubicBezTo>
                    <a:pt x="12815" y="5979"/>
                    <a:pt x="11813" y="6328"/>
                    <a:pt x="10764" y="6487"/>
                  </a:cubicBezTo>
                  <a:cubicBezTo>
                    <a:pt x="9333" y="6726"/>
                    <a:pt x="7870" y="6710"/>
                    <a:pt x="6440" y="6440"/>
                  </a:cubicBezTo>
                  <a:cubicBezTo>
                    <a:pt x="5025" y="6185"/>
                    <a:pt x="3689" y="5565"/>
                    <a:pt x="2576" y="4659"/>
                  </a:cubicBezTo>
                  <a:cubicBezTo>
                    <a:pt x="2210" y="4341"/>
                    <a:pt x="1861" y="4007"/>
                    <a:pt x="1559" y="3626"/>
                  </a:cubicBezTo>
                  <a:cubicBezTo>
                    <a:pt x="1241" y="3260"/>
                    <a:pt x="954" y="2862"/>
                    <a:pt x="716" y="2449"/>
                  </a:cubicBezTo>
                  <a:lnTo>
                    <a:pt x="271" y="1527"/>
                  </a:lnTo>
                  <a:lnTo>
                    <a:pt x="112" y="1098"/>
                  </a:lnTo>
                  <a:lnTo>
                    <a:pt x="96" y="1098"/>
                  </a:lnTo>
                  <a:lnTo>
                    <a:pt x="96" y="1098"/>
                  </a:lnTo>
                  <a:cubicBezTo>
                    <a:pt x="112" y="1098"/>
                    <a:pt x="128" y="1082"/>
                    <a:pt x="112" y="1066"/>
                  </a:cubicBezTo>
                  <a:lnTo>
                    <a:pt x="32" y="1098"/>
                  </a:lnTo>
                  <a:cubicBezTo>
                    <a:pt x="16" y="1161"/>
                    <a:pt x="0" y="1241"/>
                    <a:pt x="16" y="1304"/>
                  </a:cubicBezTo>
                  <a:cubicBezTo>
                    <a:pt x="16" y="1416"/>
                    <a:pt x="48" y="1511"/>
                    <a:pt x="64" y="1606"/>
                  </a:cubicBezTo>
                  <a:cubicBezTo>
                    <a:pt x="96" y="1749"/>
                    <a:pt x="144" y="1877"/>
                    <a:pt x="191" y="2020"/>
                  </a:cubicBezTo>
                  <a:cubicBezTo>
                    <a:pt x="255" y="2210"/>
                    <a:pt x="334" y="2417"/>
                    <a:pt x="430" y="2608"/>
                  </a:cubicBezTo>
                  <a:cubicBezTo>
                    <a:pt x="652" y="3069"/>
                    <a:pt x="923" y="3498"/>
                    <a:pt x="1241" y="3896"/>
                  </a:cubicBezTo>
                  <a:cubicBezTo>
                    <a:pt x="1559" y="4293"/>
                    <a:pt x="1924" y="4659"/>
                    <a:pt x="2306" y="4977"/>
                  </a:cubicBezTo>
                  <a:cubicBezTo>
                    <a:pt x="3482" y="5931"/>
                    <a:pt x="4881" y="6567"/>
                    <a:pt x="6376" y="6821"/>
                  </a:cubicBezTo>
                  <a:cubicBezTo>
                    <a:pt x="7839" y="7092"/>
                    <a:pt x="9349" y="7107"/>
                    <a:pt x="10812" y="6853"/>
                  </a:cubicBezTo>
                  <a:cubicBezTo>
                    <a:pt x="11909" y="6678"/>
                    <a:pt x="12958" y="6312"/>
                    <a:pt x="13912" y="5772"/>
                  </a:cubicBezTo>
                  <a:cubicBezTo>
                    <a:pt x="14325" y="5533"/>
                    <a:pt x="14723" y="5263"/>
                    <a:pt x="15089" y="4945"/>
                  </a:cubicBezTo>
                  <a:cubicBezTo>
                    <a:pt x="16901" y="7028"/>
                    <a:pt x="19683" y="7473"/>
                    <a:pt x="22323" y="6694"/>
                  </a:cubicBezTo>
                  <a:cubicBezTo>
                    <a:pt x="23722" y="6281"/>
                    <a:pt x="25010" y="5565"/>
                    <a:pt x="26107" y="4611"/>
                  </a:cubicBezTo>
                  <a:cubicBezTo>
                    <a:pt x="27172" y="3641"/>
                    <a:pt x="28015" y="2449"/>
                    <a:pt x="28571" y="1113"/>
                  </a:cubicBezTo>
                  <a:cubicBezTo>
                    <a:pt x="28587" y="1066"/>
                    <a:pt x="28571" y="1018"/>
                    <a:pt x="28539" y="1002"/>
                  </a:cubicBezTo>
                  <a:cubicBezTo>
                    <a:pt x="28492" y="986"/>
                    <a:pt x="28444" y="1002"/>
                    <a:pt x="28428" y="1050"/>
                  </a:cubicBezTo>
                  <a:cubicBezTo>
                    <a:pt x="27760" y="2274"/>
                    <a:pt x="26854" y="3339"/>
                    <a:pt x="25757" y="4198"/>
                  </a:cubicBezTo>
                  <a:cubicBezTo>
                    <a:pt x="24708" y="5072"/>
                    <a:pt x="23483" y="5740"/>
                    <a:pt x="22164" y="6138"/>
                  </a:cubicBezTo>
                  <a:cubicBezTo>
                    <a:pt x="19715" y="6821"/>
                    <a:pt x="17171" y="6456"/>
                    <a:pt x="15502" y="4548"/>
                  </a:cubicBezTo>
                  <a:cubicBezTo>
                    <a:pt x="15804" y="4230"/>
                    <a:pt x="16074" y="3880"/>
                    <a:pt x="16297" y="3514"/>
                  </a:cubicBezTo>
                  <a:cubicBezTo>
                    <a:pt x="16615" y="3005"/>
                    <a:pt x="16917" y="2226"/>
                    <a:pt x="16901" y="1543"/>
                  </a:cubicBezTo>
                  <a:cubicBezTo>
                    <a:pt x="16901" y="1034"/>
                    <a:pt x="16631" y="557"/>
                    <a:pt x="16170" y="287"/>
                  </a:cubicBezTo>
                  <a:cubicBezTo>
                    <a:pt x="15740" y="16"/>
                    <a:pt x="15184" y="1"/>
                    <a:pt x="14723" y="255"/>
                  </a:cubicBezTo>
                  <a:cubicBezTo>
                    <a:pt x="14278" y="509"/>
                    <a:pt x="13976" y="923"/>
                    <a:pt x="13864" y="1416"/>
                  </a:cubicBezTo>
                  <a:cubicBezTo>
                    <a:pt x="13769" y="1908"/>
                    <a:pt x="13785" y="2401"/>
                    <a:pt x="13928" y="2878"/>
                  </a:cubicBezTo>
                  <a:cubicBezTo>
                    <a:pt x="14055" y="3339"/>
                    <a:pt x="14262" y="3769"/>
                    <a:pt x="14516" y="4182"/>
                  </a:cubicBezTo>
                  <a:cubicBezTo>
                    <a:pt x="14628" y="4341"/>
                    <a:pt x="14739" y="4516"/>
                    <a:pt x="14866" y="4659"/>
                  </a:cubicBezTo>
                  <a:close/>
                  <a:moveTo>
                    <a:pt x="15295" y="4246"/>
                  </a:moveTo>
                  <a:cubicBezTo>
                    <a:pt x="15550" y="3959"/>
                    <a:pt x="15788" y="3641"/>
                    <a:pt x="15995" y="3308"/>
                  </a:cubicBezTo>
                  <a:cubicBezTo>
                    <a:pt x="16265" y="2846"/>
                    <a:pt x="16551" y="2163"/>
                    <a:pt x="16504" y="1559"/>
                  </a:cubicBezTo>
                  <a:cubicBezTo>
                    <a:pt x="16504" y="1177"/>
                    <a:pt x="16297" y="827"/>
                    <a:pt x="15963" y="652"/>
                  </a:cubicBezTo>
                  <a:cubicBezTo>
                    <a:pt x="15645" y="462"/>
                    <a:pt x="15264" y="462"/>
                    <a:pt x="14961" y="652"/>
                  </a:cubicBezTo>
                  <a:cubicBezTo>
                    <a:pt x="14643" y="843"/>
                    <a:pt x="14421" y="1145"/>
                    <a:pt x="14357" y="1511"/>
                  </a:cubicBezTo>
                  <a:cubicBezTo>
                    <a:pt x="14294" y="1908"/>
                    <a:pt x="14325" y="2322"/>
                    <a:pt x="14453" y="2703"/>
                  </a:cubicBezTo>
                  <a:cubicBezTo>
                    <a:pt x="14580" y="3101"/>
                    <a:pt x="14771" y="3482"/>
                    <a:pt x="15009" y="3832"/>
                  </a:cubicBezTo>
                  <a:cubicBezTo>
                    <a:pt x="15105" y="3991"/>
                    <a:pt x="15184" y="4118"/>
                    <a:pt x="15295" y="424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g1a48c135093_0_354"/>
            <p:cNvSpPr/>
            <p:nvPr/>
          </p:nvSpPr>
          <p:spPr>
            <a:xfrm>
              <a:off x="4650200" y="535050"/>
              <a:ext cx="74350" cy="89475"/>
            </a:xfrm>
            <a:custGeom>
              <a:rect b="b" l="l" r="r" t="t"/>
              <a:pathLst>
                <a:path extrusionOk="0" h="3579" w="2974">
                  <a:moveTo>
                    <a:pt x="2290" y="780"/>
                  </a:moveTo>
                  <a:lnTo>
                    <a:pt x="2242" y="939"/>
                  </a:lnTo>
                  <a:cubicBezTo>
                    <a:pt x="2115" y="1527"/>
                    <a:pt x="1988" y="2099"/>
                    <a:pt x="1908" y="2672"/>
                  </a:cubicBezTo>
                  <a:cubicBezTo>
                    <a:pt x="1860" y="2926"/>
                    <a:pt x="1860" y="3165"/>
                    <a:pt x="1829" y="3419"/>
                  </a:cubicBezTo>
                  <a:cubicBezTo>
                    <a:pt x="1797" y="3530"/>
                    <a:pt x="1956" y="3578"/>
                    <a:pt x="1988" y="3467"/>
                  </a:cubicBezTo>
                  <a:cubicBezTo>
                    <a:pt x="2099" y="3244"/>
                    <a:pt x="2210" y="3006"/>
                    <a:pt x="2306" y="2767"/>
                  </a:cubicBezTo>
                  <a:cubicBezTo>
                    <a:pt x="2496" y="2227"/>
                    <a:pt x="2592" y="1638"/>
                    <a:pt x="2751" y="1082"/>
                  </a:cubicBezTo>
                  <a:cubicBezTo>
                    <a:pt x="2767" y="1050"/>
                    <a:pt x="2894" y="589"/>
                    <a:pt x="2942" y="398"/>
                  </a:cubicBezTo>
                  <a:cubicBezTo>
                    <a:pt x="2973" y="239"/>
                    <a:pt x="2894" y="80"/>
                    <a:pt x="2751" y="1"/>
                  </a:cubicBezTo>
                  <a:cubicBezTo>
                    <a:pt x="2624" y="1"/>
                    <a:pt x="2481" y="49"/>
                    <a:pt x="2369" y="128"/>
                  </a:cubicBezTo>
                  <a:cubicBezTo>
                    <a:pt x="1940" y="366"/>
                    <a:pt x="907" y="1018"/>
                    <a:pt x="779" y="1098"/>
                  </a:cubicBezTo>
                  <a:lnTo>
                    <a:pt x="255" y="1400"/>
                  </a:lnTo>
                  <a:cubicBezTo>
                    <a:pt x="0" y="1527"/>
                    <a:pt x="16" y="1750"/>
                    <a:pt x="143" y="1782"/>
                  </a:cubicBezTo>
                  <a:cubicBezTo>
                    <a:pt x="239" y="1797"/>
                    <a:pt x="334" y="1766"/>
                    <a:pt x="414" y="1718"/>
                  </a:cubicBezTo>
                  <a:lnTo>
                    <a:pt x="986" y="1464"/>
                  </a:lnTo>
                  <a:cubicBezTo>
                    <a:pt x="1097" y="1432"/>
                    <a:pt x="1781" y="1034"/>
                    <a:pt x="2290" y="78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8"/>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Negative Angle Trigonometry </a:t>
            </a:r>
            <a:endParaRPr/>
          </a:p>
        </p:txBody>
      </p:sp>
      <p:cxnSp>
        <p:nvCxnSpPr>
          <p:cNvPr id="1032" name="Google Shape;1032;p8"/>
          <p:cNvCxnSpPr/>
          <p:nvPr/>
        </p:nvCxnSpPr>
        <p:spPr>
          <a:xfrm>
            <a:off x="2913025" y="1621050"/>
            <a:ext cx="3339600" cy="0"/>
          </a:xfrm>
          <a:prstGeom prst="straightConnector1">
            <a:avLst/>
          </a:prstGeom>
          <a:noFill/>
          <a:ln cap="rnd" cmpd="sng" w="28575">
            <a:solidFill>
              <a:schemeClr val="dk2"/>
            </a:solidFill>
            <a:prstDash val="solid"/>
            <a:round/>
            <a:headEnd len="sm" w="sm" type="none"/>
            <a:tailEnd len="sm" w="sm" type="none"/>
          </a:ln>
        </p:spPr>
      </p:cxnSp>
      <p:sp>
        <p:nvSpPr>
          <p:cNvPr id="1033" name="Google Shape;1033;p8"/>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034" name="Google Shape;1034;p8">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8"/>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036" name="Google Shape;1036;p8">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7" name="Google Shape;1037;p8"/>
          <p:cNvGrpSpPr/>
          <p:nvPr/>
        </p:nvGrpSpPr>
        <p:grpSpPr>
          <a:xfrm rot="-1800044">
            <a:off x="764761" y="4334325"/>
            <a:ext cx="205041" cy="253594"/>
            <a:chOff x="877397" y="1320900"/>
            <a:chExt cx="205046" cy="253600"/>
          </a:xfrm>
        </p:grpSpPr>
        <p:sp>
          <p:nvSpPr>
            <p:cNvPr id="1038" name="Google Shape;1038;p8"/>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8"/>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0" name="Google Shape;1040;p8"/>
          <p:cNvGrpSpPr/>
          <p:nvPr/>
        </p:nvGrpSpPr>
        <p:grpSpPr>
          <a:xfrm>
            <a:off x="8295711" y="4487343"/>
            <a:ext cx="134084" cy="121146"/>
            <a:chOff x="3595750" y="2251325"/>
            <a:chExt cx="185250" cy="167375"/>
          </a:xfrm>
        </p:grpSpPr>
        <p:sp>
          <p:nvSpPr>
            <p:cNvPr id="1041" name="Google Shape;1041;p8"/>
            <p:cNvSpPr/>
            <p:nvPr/>
          </p:nvSpPr>
          <p:spPr>
            <a:xfrm>
              <a:off x="3595750" y="2251325"/>
              <a:ext cx="185250" cy="42950"/>
            </a:xfrm>
            <a:custGeom>
              <a:rect b="b" l="l" r="r" t="t"/>
              <a:pathLst>
                <a:path extrusionOk="0" fill="none" h="1718" w="7410">
                  <a:moveTo>
                    <a:pt x="318" y="1718"/>
                  </a:moveTo>
                  <a:cubicBezTo>
                    <a:pt x="318" y="1718"/>
                    <a:pt x="0" y="128"/>
                    <a:pt x="1113" y="128"/>
                  </a:cubicBezTo>
                  <a:cubicBezTo>
                    <a:pt x="2242" y="128"/>
                    <a:pt x="5963" y="859"/>
                    <a:pt x="7409" y="1"/>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8"/>
            <p:cNvSpPr/>
            <p:nvPr/>
          </p:nvSpPr>
          <p:spPr>
            <a:xfrm>
              <a:off x="3616425" y="2282725"/>
              <a:ext cx="49700" cy="135975"/>
            </a:xfrm>
            <a:custGeom>
              <a:rect b="b" l="l" r="r" t="t"/>
              <a:pathLst>
                <a:path extrusionOk="0" fill="none" h="5439" w="1988">
                  <a:moveTo>
                    <a:pt x="1876" y="1"/>
                  </a:moveTo>
                  <a:cubicBezTo>
                    <a:pt x="1876" y="1"/>
                    <a:pt x="1988" y="5264"/>
                    <a:pt x="1081" y="5359"/>
                  </a:cubicBezTo>
                  <a:cubicBezTo>
                    <a:pt x="604" y="5438"/>
                    <a:pt x="127" y="5152"/>
                    <a:pt x="0" y="4675"/>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8"/>
            <p:cNvSpPr/>
            <p:nvPr/>
          </p:nvSpPr>
          <p:spPr>
            <a:xfrm>
              <a:off x="3714600" y="2285125"/>
              <a:ext cx="19900" cy="126825"/>
            </a:xfrm>
            <a:custGeom>
              <a:rect b="b" l="l" r="r" t="t"/>
              <a:pathLst>
                <a:path extrusionOk="0" fill="none" h="5073" w="796">
                  <a:moveTo>
                    <a:pt x="0" y="0"/>
                  </a:moveTo>
                  <a:cubicBezTo>
                    <a:pt x="0" y="0"/>
                    <a:pt x="48" y="4770"/>
                    <a:pt x="795" y="5072"/>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44" name="Google Shape;1044;p8"/>
          <p:cNvPicPr preferRelativeResize="0"/>
          <p:nvPr/>
        </p:nvPicPr>
        <p:blipFill>
          <a:blip r:embed="rId3">
            <a:alphaModFix/>
          </a:blip>
          <a:stretch>
            <a:fillRect/>
          </a:stretch>
        </p:blipFill>
        <p:spPr>
          <a:xfrm>
            <a:off x="2172000" y="1693050"/>
            <a:ext cx="5045267" cy="305024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g1a48c135093_0_237"/>
          <p:cNvSpPr/>
          <p:nvPr/>
        </p:nvSpPr>
        <p:spPr>
          <a:xfrm>
            <a:off x="1988550" y="728850"/>
            <a:ext cx="5166900" cy="3685800"/>
          </a:xfrm>
          <a:prstGeom prst="roundRect">
            <a:avLst>
              <a:gd fmla="val 16652"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g1a48c135093_0_237"/>
          <p:cNvSpPr/>
          <p:nvPr/>
        </p:nvSpPr>
        <p:spPr>
          <a:xfrm>
            <a:off x="3459900" y="1290800"/>
            <a:ext cx="2224200" cy="867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g1a48c135093_0_237"/>
          <p:cNvSpPr txBox="1"/>
          <p:nvPr>
            <p:ph type="title"/>
          </p:nvPr>
        </p:nvSpPr>
        <p:spPr>
          <a:xfrm>
            <a:off x="2286150" y="2733050"/>
            <a:ext cx="4571700" cy="92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More than 360° angle</a:t>
            </a:r>
            <a:endParaRPr/>
          </a:p>
        </p:txBody>
      </p:sp>
      <p:sp>
        <p:nvSpPr>
          <p:cNvPr id="1052" name="Google Shape;1052;g1a48c135093_0_237"/>
          <p:cNvSpPr txBox="1"/>
          <p:nvPr>
            <p:ph idx="2" type="title"/>
          </p:nvPr>
        </p:nvSpPr>
        <p:spPr>
          <a:xfrm>
            <a:off x="3889200" y="1434500"/>
            <a:ext cx="1365600" cy="57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05</a:t>
            </a:r>
            <a:endParaRPr/>
          </a:p>
        </p:txBody>
      </p:sp>
      <p:sp>
        <p:nvSpPr>
          <p:cNvPr id="1053" name="Google Shape;1053;g1a48c135093_0_237"/>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054" name="Google Shape;1054;g1a48c135093_0_237">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g1a48c135093_0_237"/>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056" name="Google Shape;1056;g1a48c135093_0_237">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7" name="Google Shape;1057;g1a48c135093_0_237"/>
          <p:cNvGrpSpPr/>
          <p:nvPr/>
        </p:nvGrpSpPr>
        <p:grpSpPr>
          <a:xfrm flipH="1" rot="-5400000">
            <a:off x="2084996" y="4152953"/>
            <a:ext cx="208114" cy="169430"/>
            <a:chOff x="5527855" y="3819899"/>
            <a:chExt cx="208051" cy="132554"/>
          </a:xfrm>
        </p:grpSpPr>
        <p:sp>
          <p:nvSpPr>
            <p:cNvPr id="1058" name="Google Shape;1058;g1a48c135093_0_237"/>
            <p:cNvSpPr/>
            <p:nvPr/>
          </p:nvSpPr>
          <p:spPr>
            <a:xfrm flipH="1" rot="7593236">
              <a:off x="5506721" y="3875086"/>
              <a:ext cx="148568" cy="22179"/>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g1a48c135093_0_237"/>
            <p:cNvSpPr/>
            <p:nvPr/>
          </p:nvSpPr>
          <p:spPr>
            <a:xfrm flipH="1" rot="7593236">
              <a:off x="5608472" y="3875086"/>
              <a:ext cx="148568" cy="22179"/>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0" name="Google Shape;1060;g1a48c135093_0_237"/>
          <p:cNvGrpSpPr/>
          <p:nvPr/>
        </p:nvGrpSpPr>
        <p:grpSpPr>
          <a:xfrm>
            <a:off x="6920790" y="842147"/>
            <a:ext cx="132558" cy="208107"/>
            <a:chOff x="7804640" y="1153247"/>
            <a:chExt cx="132558" cy="208107"/>
          </a:xfrm>
        </p:grpSpPr>
        <p:sp>
          <p:nvSpPr>
            <p:cNvPr id="1061" name="Google Shape;1061;g1a48c135093_0_237"/>
            <p:cNvSpPr/>
            <p:nvPr/>
          </p:nvSpPr>
          <p:spPr>
            <a:xfrm flipH="1" rot="-2194323">
              <a:off x="7796621" y="1195332"/>
              <a:ext cx="148596" cy="22187"/>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g1a48c135093_0_237"/>
            <p:cNvSpPr/>
            <p:nvPr/>
          </p:nvSpPr>
          <p:spPr>
            <a:xfrm flipH="1" rot="-2194323">
              <a:off x="7796621" y="1297082"/>
              <a:ext cx="148596" cy="22187"/>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3" name="Google Shape;1063;g1a48c135093_0_237"/>
          <p:cNvGrpSpPr/>
          <p:nvPr/>
        </p:nvGrpSpPr>
        <p:grpSpPr>
          <a:xfrm>
            <a:off x="715094" y="1434497"/>
            <a:ext cx="205046" cy="350437"/>
            <a:chOff x="4598638" y="980500"/>
            <a:chExt cx="254874" cy="435650"/>
          </a:xfrm>
        </p:grpSpPr>
        <p:sp>
          <p:nvSpPr>
            <p:cNvPr id="1064" name="Google Shape;1064;g1a48c135093_0_237"/>
            <p:cNvSpPr/>
            <p:nvPr/>
          </p:nvSpPr>
          <p:spPr>
            <a:xfrm>
              <a:off x="4598638" y="1090600"/>
              <a:ext cx="115300" cy="82300"/>
            </a:xfrm>
            <a:custGeom>
              <a:rect b="b" l="l" r="r" t="t"/>
              <a:pathLst>
                <a:path extrusionOk="0" fill="none" h="3292" w="4612">
                  <a:moveTo>
                    <a:pt x="1590" y="3291"/>
                  </a:moveTo>
                  <a:lnTo>
                    <a:pt x="0" y="0"/>
                  </a:lnTo>
                  <a:lnTo>
                    <a:pt x="4420" y="0"/>
                  </a:lnTo>
                  <a:lnTo>
                    <a:pt x="4611" y="46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g1a48c135093_0_237"/>
            <p:cNvSpPr/>
            <p:nvPr/>
          </p:nvSpPr>
          <p:spPr>
            <a:xfrm>
              <a:off x="4598638" y="1172875"/>
              <a:ext cx="115300" cy="82700"/>
            </a:xfrm>
            <a:custGeom>
              <a:rect b="b" l="l" r="r" t="t"/>
              <a:pathLst>
                <a:path extrusionOk="0" fill="none" h="3308" w="4612">
                  <a:moveTo>
                    <a:pt x="1590" y="0"/>
                  </a:moveTo>
                  <a:lnTo>
                    <a:pt x="0" y="3307"/>
                  </a:lnTo>
                  <a:lnTo>
                    <a:pt x="4420" y="3307"/>
                  </a:lnTo>
                  <a:lnTo>
                    <a:pt x="4611" y="283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g1a48c135093_0_237"/>
            <p:cNvSpPr/>
            <p:nvPr/>
          </p:nvSpPr>
          <p:spPr>
            <a:xfrm>
              <a:off x="4739037" y="980500"/>
              <a:ext cx="114475" cy="435650"/>
            </a:xfrm>
            <a:custGeom>
              <a:rect b="b" l="l" r="r" t="t"/>
              <a:pathLst>
                <a:path extrusionOk="0" fill="none" h="17426" w="4579">
                  <a:moveTo>
                    <a:pt x="4579" y="1527"/>
                  </a:moveTo>
                  <a:cubicBezTo>
                    <a:pt x="4579" y="1527"/>
                    <a:pt x="3498" y="0"/>
                    <a:pt x="2814" y="1527"/>
                  </a:cubicBezTo>
                  <a:cubicBezTo>
                    <a:pt x="2146" y="3069"/>
                    <a:pt x="859" y="16265"/>
                    <a:pt x="0" y="1742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g1a48c135093_0_237"/>
            <p:cNvSpPr/>
            <p:nvPr/>
          </p:nvSpPr>
          <p:spPr>
            <a:xfrm>
              <a:off x="4758112" y="1131525"/>
              <a:ext cx="62825" cy="25"/>
            </a:xfrm>
            <a:custGeom>
              <a:rect b="b" l="l" r="r" t="t"/>
              <a:pathLst>
                <a:path extrusionOk="0" fill="none" h="1" w="2513">
                  <a:moveTo>
                    <a:pt x="0" y="1"/>
                  </a:moveTo>
                  <a:lnTo>
                    <a:pt x="2512"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8" name="Google Shape;1068;g1a48c135093_0_237"/>
          <p:cNvGrpSpPr/>
          <p:nvPr/>
        </p:nvGrpSpPr>
        <p:grpSpPr>
          <a:xfrm rot="1800133">
            <a:off x="8200581" y="4245808"/>
            <a:ext cx="358873" cy="339054"/>
            <a:chOff x="8688963" y="4017300"/>
            <a:chExt cx="420550" cy="397325"/>
          </a:xfrm>
        </p:grpSpPr>
        <p:sp>
          <p:nvSpPr>
            <p:cNvPr id="1069" name="Google Shape;1069;g1a48c135093_0_237"/>
            <p:cNvSpPr/>
            <p:nvPr/>
          </p:nvSpPr>
          <p:spPr>
            <a:xfrm>
              <a:off x="8688963" y="4017300"/>
              <a:ext cx="420550" cy="397325"/>
            </a:xfrm>
            <a:custGeom>
              <a:rect b="b" l="l" r="r" t="t"/>
              <a:pathLst>
                <a:path extrusionOk="0" h="15893" w="16822">
                  <a:moveTo>
                    <a:pt x="9184" y="384"/>
                  </a:moveTo>
                  <a:cubicBezTo>
                    <a:pt x="9302" y="384"/>
                    <a:pt x="9421" y="386"/>
                    <a:pt x="9540" y="391"/>
                  </a:cubicBezTo>
                  <a:cubicBezTo>
                    <a:pt x="7012" y="2092"/>
                    <a:pt x="5438" y="4874"/>
                    <a:pt x="5295" y="7927"/>
                  </a:cubicBezTo>
                  <a:cubicBezTo>
                    <a:pt x="3800" y="7307"/>
                    <a:pt x="2449" y="6353"/>
                    <a:pt x="1399" y="5113"/>
                  </a:cubicBezTo>
                  <a:cubicBezTo>
                    <a:pt x="1829" y="3952"/>
                    <a:pt x="2592" y="2934"/>
                    <a:pt x="3593" y="2203"/>
                  </a:cubicBezTo>
                  <a:cubicBezTo>
                    <a:pt x="5215" y="1017"/>
                    <a:pt x="7176" y="384"/>
                    <a:pt x="9184" y="384"/>
                  </a:cubicBezTo>
                  <a:close/>
                  <a:moveTo>
                    <a:pt x="10112" y="438"/>
                  </a:moveTo>
                  <a:cubicBezTo>
                    <a:pt x="10064" y="518"/>
                    <a:pt x="10064" y="645"/>
                    <a:pt x="10192" y="661"/>
                  </a:cubicBezTo>
                  <a:lnTo>
                    <a:pt x="10207" y="661"/>
                  </a:lnTo>
                  <a:cubicBezTo>
                    <a:pt x="10207" y="693"/>
                    <a:pt x="10207" y="709"/>
                    <a:pt x="10223" y="724"/>
                  </a:cubicBezTo>
                  <a:cubicBezTo>
                    <a:pt x="10255" y="772"/>
                    <a:pt x="10303" y="804"/>
                    <a:pt x="10351" y="820"/>
                  </a:cubicBezTo>
                  <a:cubicBezTo>
                    <a:pt x="10360" y="822"/>
                    <a:pt x="10370" y="823"/>
                    <a:pt x="10378" y="823"/>
                  </a:cubicBezTo>
                  <a:cubicBezTo>
                    <a:pt x="10486" y="823"/>
                    <a:pt x="10532" y="657"/>
                    <a:pt x="10414" y="613"/>
                  </a:cubicBezTo>
                  <a:cubicBezTo>
                    <a:pt x="10430" y="597"/>
                    <a:pt x="10430" y="581"/>
                    <a:pt x="10414" y="565"/>
                  </a:cubicBezTo>
                  <a:cubicBezTo>
                    <a:pt x="10414" y="534"/>
                    <a:pt x="10414" y="502"/>
                    <a:pt x="10398" y="470"/>
                  </a:cubicBezTo>
                  <a:lnTo>
                    <a:pt x="10398" y="470"/>
                  </a:lnTo>
                  <a:cubicBezTo>
                    <a:pt x="11114" y="565"/>
                    <a:pt x="11797" y="788"/>
                    <a:pt x="12449" y="1090"/>
                  </a:cubicBezTo>
                  <a:cubicBezTo>
                    <a:pt x="15152" y="2378"/>
                    <a:pt x="16297" y="4985"/>
                    <a:pt x="16313" y="7815"/>
                  </a:cubicBezTo>
                  <a:lnTo>
                    <a:pt x="16265" y="7815"/>
                  </a:lnTo>
                  <a:cubicBezTo>
                    <a:pt x="16122" y="7815"/>
                    <a:pt x="16042" y="7959"/>
                    <a:pt x="16106" y="8070"/>
                  </a:cubicBezTo>
                  <a:cubicBezTo>
                    <a:pt x="14961" y="8642"/>
                    <a:pt x="13658" y="8754"/>
                    <a:pt x="12386" y="8849"/>
                  </a:cubicBezTo>
                  <a:cubicBezTo>
                    <a:pt x="12147" y="8865"/>
                    <a:pt x="11909" y="8865"/>
                    <a:pt x="11686" y="8881"/>
                  </a:cubicBezTo>
                  <a:lnTo>
                    <a:pt x="11686" y="8865"/>
                  </a:lnTo>
                  <a:cubicBezTo>
                    <a:pt x="11766" y="8499"/>
                    <a:pt x="11797" y="8118"/>
                    <a:pt x="11797" y="7736"/>
                  </a:cubicBezTo>
                  <a:cubicBezTo>
                    <a:pt x="11797" y="7656"/>
                    <a:pt x="11738" y="7617"/>
                    <a:pt x="11676" y="7617"/>
                  </a:cubicBezTo>
                  <a:cubicBezTo>
                    <a:pt x="11615" y="7617"/>
                    <a:pt x="11551" y="7656"/>
                    <a:pt x="11543" y="7736"/>
                  </a:cubicBezTo>
                  <a:cubicBezTo>
                    <a:pt x="11495" y="8102"/>
                    <a:pt x="11479" y="8483"/>
                    <a:pt x="11511" y="8849"/>
                  </a:cubicBezTo>
                  <a:cubicBezTo>
                    <a:pt x="11511" y="8865"/>
                    <a:pt x="11527" y="8865"/>
                    <a:pt x="11527" y="8881"/>
                  </a:cubicBezTo>
                  <a:cubicBezTo>
                    <a:pt x="11275" y="8891"/>
                    <a:pt x="11024" y="8896"/>
                    <a:pt x="10773" y="8896"/>
                  </a:cubicBezTo>
                  <a:cubicBezTo>
                    <a:pt x="9853" y="8896"/>
                    <a:pt x="8941" y="8827"/>
                    <a:pt x="8029" y="8690"/>
                  </a:cubicBezTo>
                  <a:cubicBezTo>
                    <a:pt x="7218" y="8563"/>
                    <a:pt x="6439" y="8356"/>
                    <a:pt x="5676" y="8070"/>
                  </a:cubicBezTo>
                  <a:cubicBezTo>
                    <a:pt x="5676" y="7784"/>
                    <a:pt x="5708" y="7497"/>
                    <a:pt x="5740" y="7211"/>
                  </a:cubicBezTo>
                  <a:cubicBezTo>
                    <a:pt x="5772" y="6925"/>
                    <a:pt x="5819" y="6639"/>
                    <a:pt x="5883" y="6353"/>
                  </a:cubicBezTo>
                  <a:cubicBezTo>
                    <a:pt x="6249" y="6432"/>
                    <a:pt x="6630" y="6496"/>
                    <a:pt x="6996" y="6544"/>
                  </a:cubicBezTo>
                  <a:cubicBezTo>
                    <a:pt x="7000" y="6544"/>
                    <a:pt x="7005" y="6544"/>
                    <a:pt x="7009" y="6544"/>
                  </a:cubicBezTo>
                  <a:cubicBezTo>
                    <a:pt x="7141" y="6544"/>
                    <a:pt x="7166" y="6320"/>
                    <a:pt x="7028" y="6289"/>
                  </a:cubicBezTo>
                  <a:cubicBezTo>
                    <a:pt x="6662" y="6226"/>
                    <a:pt x="6296" y="6178"/>
                    <a:pt x="5931" y="6162"/>
                  </a:cubicBezTo>
                  <a:cubicBezTo>
                    <a:pt x="6519" y="3793"/>
                    <a:pt x="7997" y="1742"/>
                    <a:pt x="10080" y="470"/>
                  </a:cubicBezTo>
                  <a:cubicBezTo>
                    <a:pt x="10096" y="454"/>
                    <a:pt x="10096" y="454"/>
                    <a:pt x="10112" y="438"/>
                  </a:cubicBezTo>
                  <a:close/>
                  <a:moveTo>
                    <a:pt x="1304" y="5399"/>
                  </a:moveTo>
                  <a:cubicBezTo>
                    <a:pt x="2353" y="6718"/>
                    <a:pt x="3737" y="7720"/>
                    <a:pt x="5295" y="8324"/>
                  </a:cubicBezTo>
                  <a:cubicBezTo>
                    <a:pt x="5311" y="9978"/>
                    <a:pt x="5803" y="11584"/>
                    <a:pt x="6519" y="13062"/>
                  </a:cubicBezTo>
                  <a:cubicBezTo>
                    <a:pt x="6837" y="13714"/>
                    <a:pt x="7314" y="14843"/>
                    <a:pt x="8029" y="15415"/>
                  </a:cubicBezTo>
                  <a:cubicBezTo>
                    <a:pt x="5247" y="15081"/>
                    <a:pt x="2735" y="13476"/>
                    <a:pt x="1590" y="10820"/>
                  </a:cubicBezTo>
                  <a:cubicBezTo>
                    <a:pt x="843" y="9103"/>
                    <a:pt x="732" y="7180"/>
                    <a:pt x="1304" y="5399"/>
                  </a:cubicBezTo>
                  <a:close/>
                  <a:moveTo>
                    <a:pt x="16313" y="8404"/>
                  </a:moveTo>
                  <a:cubicBezTo>
                    <a:pt x="16313" y="8483"/>
                    <a:pt x="16313" y="8563"/>
                    <a:pt x="16297" y="8642"/>
                  </a:cubicBezTo>
                  <a:cubicBezTo>
                    <a:pt x="16170" y="10614"/>
                    <a:pt x="15327" y="12220"/>
                    <a:pt x="13737" y="13380"/>
                  </a:cubicBezTo>
                  <a:cubicBezTo>
                    <a:pt x="12545" y="14255"/>
                    <a:pt x="10764" y="15368"/>
                    <a:pt x="9222" y="15495"/>
                  </a:cubicBezTo>
                  <a:lnTo>
                    <a:pt x="9190" y="15495"/>
                  </a:lnTo>
                  <a:cubicBezTo>
                    <a:pt x="9166" y="15496"/>
                    <a:pt x="9143" y="15497"/>
                    <a:pt x="9120" y="15497"/>
                  </a:cubicBezTo>
                  <a:cubicBezTo>
                    <a:pt x="7663" y="15497"/>
                    <a:pt x="6656" y="12599"/>
                    <a:pt x="6280" y="11504"/>
                  </a:cubicBezTo>
                  <a:cubicBezTo>
                    <a:pt x="5915" y="10534"/>
                    <a:pt x="5724" y="9517"/>
                    <a:pt x="5692" y="8483"/>
                  </a:cubicBezTo>
                  <a:lnTo>
                    <a:pt x="5692" y="8483"/>
                  </a:lnTo>
                  <a:cubicBezTo>
                    <a:pt x="6471" y="8754"/>
                    <a:pt x="7282" y="8960"/>
                    <a:pt x="8109" y="9087"/>
                  </a:cubicBezTo>
                  <a:cubicBezTo>
                    <a:pt x="8268" y="9103"/>
                    <a:pt x="8443" y="9135"/>
                    <a:pt x="8618" y="9151"/>
                  </a:cubicBezTo>
                  <a:cubicBezTo>
                    <a:pt x="8554" y="9453"/>
                    <a:pt x="8522" y="9755"/>
                    <a:pt x="8506" y="10073"/>
                  </a:cubicBezTo>
                  <a:cubicBezTo>
                    <a:pt x="8506" y="10143"/>
                    <a:pt x="8555" y="10175"/>
                    <a:pt x="8607" y="10175"/>
                  </a:cubicBezTo>
                  <a:cubicBezTo>
                    <a:pt x="8662" y="10175"/>
                    <a:pt x="8721" y="10139"/>
                    <a:pt x="8729" y="10073"/>
                  </a:cubicBezTo>
                  <a:cubicBezTo>
                    <a:pt x="8761" y="9771"/>
                    <a:pt x="8777" y="9469"/>
                    <a:pt x="8761" y="9167"/>
                  </a:cubicBezTo>
                  <a:lnTo>
                    <a:pt x="8761" y="9167"/>
                  </a:lnTo>
                  <a:cubicBezTo>
                    <a:pt x="9486" y="9237"/>
                    <a:pt x="10217" y="9273"/>
                    <a:pt x="10946" y="9273"/>
                  </a:cubicBezTo>
                  <a:cubicBezTo>
                    <a:pt x="11544" y="9273"/>
                    <a:pt x="12141" y="9249"/>
                    <a:pt x="12735" y="9199"/>
                  </a:cubicBezTo>
                  <a:cubicBezTo>
                    <a:pt x="13976" y="9087"/>
                    <a:pt x="15216" y="8944"/>
                    <a:pt x="16313" y="8404"/>
                  </a:cubicBezTo>
                  <a:close/>
                  <a:moveTo>
                    <a:pt x="9187" y="0"/>
                  </a:moveTo>
                  <a:cubicBezTo>
                    <a:pt x="7489" y="0"/>
                    <a:pt x="5770" y="481"/>
                    <a:pt x="4277" y="1313"/>
                  </a:cubicBezTo>
                  <a:cubicBezTo>
                    <a:pt x="1288" y="2998"/>
                    <a:pt x="0" y="6321"/>
                    <a:pt x="795" y="9644"/>
                  </a:cubicBezTo>
                  <a:cubicBezTo>
                    <a:pt x="1636" y="13148"/>
                    <a:pt x="4842" y="15737"/>
                    <a:pt x="8454" y="15737"/>
                  </a:cubicBezTo>
                  <a:cubicBezTo>
                    <a:pt x="8530" y="15737"/>
                    <a:pt x="8605" y="15736"/>
                    <a:pt x="8681" y="15733"/>
                  </a:cubicBezTo>
                  <a:lnTo>
                    <a:pt x="8713" y="15733"/>
                  </a:lnTo>
                  <a:cubicBezTo>
                    <a:pt x="8729" y="15829"/>
                    <a:pt x="8792" y="15892"/>
                    <a:pt x="8888" y="15892"/>
                  </a:cubicBezTo>
                  <a:cubicBezTo>
                    <a:pt x="8899" y="15892"/>
                    <a:pt x="8911" y="15892"/>
                    <a:pt x="8922" y="15892"/>
                  </a:cubicBezTo>
                  <a:cubicBezTo>
                    <a:pt x="10519" y="15892"/>
                    <a:pt x="12284" y="14805"/>
                    <a:pt x="13562" y="13968"/>
                  </a:cubicBezTo>
                  <a:cubicBezTo>
                    <a:pt x="14929" y="13078"/>
                    <a:pt x="15979" y="11886"/>
                    <a:pt x="16424" y="10296"/>
                  </a:cubicBezTo>
                  <a:cubicBezTo>
                    <a:pt x="16615" y="9596"/>
                    <a:pt x="16726" y="8881"/>
                    <a:pt x="16758" y="8149"/>
                  </a:cubicBezTo>
                  <a:cubicBezTo>
                    <a:pt x="16821" y="8070"/>
                    <a:pt x="16821" y="7959"/>
                    <a:pt x="16758" y="7895"/>
                  </a:cubicBezTo>
                  <a:cubicBezTo>
                    <a:pt x="16774" y="5399"/>
                    <a:pt x="15804" y="2887"/>
                    <a:pt x="13753" y="1408"/>
                  </a:cubicBezTo>
                  <a:cubicBezTo>
                    <a:pt x="12391" y="433"/>
                    <a:pt x="10798" y="0"/>
                    <a:pt x="9187"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g1a48c135093_0_237"/>
            <p:cNvSpPr/>
            <p:nvPr/>
          </p:nvSpPr>
          <p:spPr>
            <a:xfrm>
              <a:off x="8740238" y="4128475"/>
              <a:ext cx="40175" cy="9100"/>
            </a:xfrm>
            <a:custGeom>
              <a:rect b="b" l="l" r="r" t="t"/>
              <a:pathLst>
                <a:path extrusionOk="0" h="364" w="1607">
                  <a:moveTo>
                    <a:pt x="1190" y="0"/>
                  </a:moveTo>
                  <a:cubicBezTo>
                    <a:pt x="801" y="0"/>
                    <a:pt x="409" y="82"/>
                    <a:pt x="48" y="236"/>
                  </a:cubicBezTo>
                  <a:cubicBezTo>
                    <a:pt x="0" y="268"/>
                    <a:pt x="16" y="364"/>
                    <a:pt x="96" y="364"/>
                  </a:cubicBezTo>
                  <a:cubicBezTo>
                    <a:pt x="557" y="316"/>
                    <a:pt x="986" y="236"/>
                    <a:pt x="1463" y="236"/>
                  </a:cubicBezTo>
                  <a:cubicBezTo>
                    <a:pt x="1606" y="236"/>
                    <a:pt x="1606" y="14"/>
                    <a:pt x="1463" y="14"/>
                  </a:cubicBezTo>
                  <a:cubicBezTo>
                    <a:pt x="1372" y="5"/>
                    <a:pt x="1281" y="0"/>
                    <a:pt x="1190" y="0"/>
                  </a:cubicBezTo>
                  <a:close/>
                </a:path>
              </a:pathLst>
            </a:custGeom>
            <a:solidFill>
              <a:schemeClr val="accent4"/>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g1a48c135093_0_237"/>
            <p:cNvSpPr/>
            <p:nvPr/>
          </p:nvSpPr>
          <p:spPr>
            <a:xfrm>
              <a:off x="8799463" y="4128200"/>
              <a:ext cx="36475" cy="7800"/>
            </a:xfrm>
            <a:custGeom>
              <a:rect b="b" l="l" r="r" t="t"/>
              <a:pathLst>
                <a:path extrusionOk="0" h="312" w="1459">
                  <a:moveTo>
                    <a:pt x="666" y="0"/>
                  </a:moveTo>
                  <a:cubicBezTo>
                    <a:pt x="492" y="0"/>
                    <a:pt x="318" y="13"/>
                    <a:pt x="143" y="41"/>
                  </a:cubicBezTo>
                  <a:cubicBezTo>
                    <a:pt x="16" y="57"/>
                    <a:pt x="0" y="247"/>
                    <a:pt x="143" y="247"/>
                  </a:cubicBezTo>
                  <a:cubicBezTo>
                    <a:pt x="237" y="244"/>
                    <a:pt x="330" y="242"/>
                    <a:pt x="423" y="242"/>
                  </a:cubicBezTo>
                  <a:cubicBezTo>
                    <a:pt x="722" y="242"/>
                    <a:pt x="1016" y="262"/>
                    <a:pt x="1320" y="311"/>
                  </a:cubicBezTo>
                  <a:cubicBezTo>
                    <a:pt x="1323" y="311"/>
                    <a:pt x="1327" y="312"/>
                    <a:pt x="1330" y="312"/>
                  </a:cubicBezTo>
                  <a:cubicBezTo>
                    <a:pt x="1433" y="312"/>
                    <a:pt x="1459" y="87"/>
                    <a:pt x="1336" y="57"/>
                  </a:cubicBezTo>
                  <a:cubicBezTo>
                    <a:pt x="1113" y="21"/>
                    <a:pt x="889" y="0"/>
                    <a:pt x="666" y="0"/>
                  </a:cubicBezTo>
                  <a:close/>
                </a:path>
              </a:pathLst>
            </a:cu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g1a48c135093_0_237"/>
            <p:cNvSpPr/>
            <p:nvPr/>
          </p:nvSpPr>
          <p:spPr>
            <a:xfrm>
              <a:off x="8857488" y="4135950"/>
              <a:ext cx="34900" cy="7600"/>
            </a:xfrm>
            <a:custGeom>
              <a:rect b="b" l="l" r="r" t="t"/>
              <a:pathLst>
                <a:path extrusionOk="0" h="304" w="1396">
                  <a:moveTo>
                    <a:pt x="128" y="1"/>
                  </a:moveTo>
                  <a:cubicBezTo>
                    <a:pt x="0" y="1"/>
                    <a:pt x="16" y="176"/>
                    <a:pt x="128" y="192"/>
                  </a:cubicBezTo>
                  <a:cubicBezTo>
                    <a:pt x="493" y="239"/>
                    <a:pt x="875" y="303"/>
                    <a:pt x="1241" y="303"/>
                  </a:cubicBezTo>
                  <a:cubicBezTo>
                    <a:pt x="1245" y="304"/>
                    <a:pt x="1249" y="304"/>
                    <a:pt x="1253" y="304"/>
                  </a:cubicBezTo>
                  <a:cubicBezTo>
                    <a:pt x="1370" y="304"/>
                    <a:pt x="1395" y="96"/>
                    <a:pt x="1272" y="80"/>
                  </a:cubicBezTo>
                  <a:cubicBezTo>
                    <a:pt x="891" y="17"/>
                    <a:pt x="509" y="17"/>
                    <a:pt x="128" y="1"/>
                  </a:cubicBezTo>
                  <a:close/>
                </a:path>
              </a:pathLst>
            </a:cu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g1a48c135093_0_237"/>
            <p:cNvSpPr/>
            <p:nvPr/>
          </p:nvSpPr>
          <p:spPr>
            <a:xfrm>
              <a:off x="8911788" y="4134350"/>
              <a:ext cx="52325" cy="34250"/>
            </a:xfrm>
            <a:custGeom>
              <a:rect b="b" l="l" r="r" t="t"/>
              <a:pathLst>
                <a:path extrusionOk="0" h="1370" w="2093">
                  <a:moveTo>
                    <a:pt x="412" y="1"/>
                  </a:moveTo>
                  <a:cubicBezTo>
                    <a:pt x="370" y="1"/>
                    <a:pt x="332" y="29"/>
                    <a:pt x="341" y="81"/>
                  </a:cubicBezTo>
                  <a:lnTo>
                    <a:pt x="341" y="256"/>
                  </a:lnTo>
                  <a:lnTo>
                    <a:pt x="197" y="240"/>
                  </a:lnTo>
                  <a:cubicBezTo>
                    <a:pt x="187" y="238"/>
                    <a:pt x="177" y="237"/>
                    <a:pt x="168" y="237"/>
                  </a:cubicBezTo>
                  <a:cubicBezTo>
                    <a:pt x="46" y="237"/>
                    <a:pt x="1" y="417"/>
                    <a:pt x="134" y="447"/>
                  </a:cubicBezTo>
                  <a:cubicBezTo>
                    <a:pt x="197" y="462"/>
                    <a:pt x="261" y="478"/>
                    <a:pt x="325" y="494"/>
                  </a:cubicBezTo>
                  <a:cubicBezTo>
                    <a:pt x="293" y="733"/>
                    <a:pt x="261" y="987"/>
                    <a:pt x="197" y="1226"/>
                  </a:cubicBezTo>
                  <a:cubicBezTo>
                    <a:pt x="178" y="1312"/>
                    <a:pt x="246" y="1370"/>
                    <a:pt x="314" y="1370"/>
                  </a:cubicBezTo>
                  <a:cubicBezTo>
                    <a:pt x="358" y="1370"/>
                    <a:pt x="401" y="1346"/>
                    <a:pt x="420" y="1289"/>
                  </a:cubicBezTo>
                  <a:cubicBezTo>
                    <a:pt x="515" y="1051"/>
                    <a:pt x="547" y="796"/>
                    <a:pt x="547" y="542"/>
                  </a:cubicBezTo>
                  <a:cubicBezTo>
                    <a:pt x="992" y="669"/>
                    <a:pt x="1438" y="828"/>
                    <a:pt x="1883" y="987"/>
                  </a:cubicBezTo>
                  <a:cubicBezTo>
                    <a:pt x="1896" y="992"/>
                    <a:pt x="1908" y="994"/>
                    <a:pt x="1920" y="994"/>
                  </a:cubicBezTo>
                  <a:cubicBezTo>
                    <a:pt x="2027" y="994"/>
                    <a:pt x="2092" y="820"/>
                    <a:pt x="1978" y="749"/>
                  </a:cubicBezTo>
                  <a:cubicBezTo>
                    <a:pt x="1517" y="542"/>
                    <a:pt x="1024" y="383"/>
                    <a:pt x="531" y="303"/>
                  </a:cubicBezTo>
                  <a:cubicBezTo>
                    <a:pt x="531" y="224"/>
                    <a:pt x="515" y="144"/>
                    <a:pt x="499" y="65"/>
                  </a:cubicBezTo>
                  <a:cubicBezTo>
                    <a:pt x="485" y="21"/>
                    <a:pt x="447" y="1"/>
                    <a:pt x="412" y="1"/>
                  </a:cubicBezTo>
                  <a:close/>
                </a:path>
              </a:pathLst>
            </a:cu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g1a48c135093_0_237"/>
            <p:cNvSpPr/>
            <p:nvPr/>
          </p:nvSpPr>
          <p:spPr>
            <a:xfrm>
              <a:off x="8975463" y="4141500"/>
              <a:ext cx="37150" cy="33225"/>
            </a:xfrm>
            <a:custGeom>
              <a:rect b="b" l="l" r="r" t="t"/>
              <a:pathLst>
                <a:path extrusionOk="0" h="1329" w="1486">
                  <a:moveTo>
                    <a:pt x="429" y="0"/>
                  </a:moveTo>
                  <a:cubicBezTo>
                    <a:pt x="360" y="0"/>
                    <a:pt x="286" y="58"/>
                    <a:pt x="306" y="145"/>
                  </a:cubicBezTo>
                  <a:cubicBezTo>
                    <a:pt x="337" y="351"/>
                    <a:pt x="385" y="542"/>
                    <a:pt x="433" y="749"/>
                  </a:cubicBezTo>
                  <a:lnTo>
                    <a:pt x="178" y="653"/>
                  </a:lnTo>
                  <a:cubicBezTo>
                    <a:pt x="164" y="649"/>
                    <a:pt x="150" y="646"/>
                    <a:pt x="138" y="646"/>
                  </a:cubicBezTo>
                  <a:cubicBezTo>
                    <a:pt x="27" y="646"/>
                    <a:pt x="1" y="819"/>
                    <a:pt x="115" y="876"/>
                  </a:cubicBezTo>
                  <a:lnTo>
                    <a:pt x="512" y="1051"/>
                  </a:lnTo>
                  <a:lnTo>
                    <a:pt x="544" y="1178"/>
                  </a:lnTo>
                  <a:cubicBezTo>
                    <a:pt x="557" y="1230"/>
                    <a:pt x="594" y="1253"/>
                    <a:pt x="632" y="1253"/>
                  </a:cubicBezTo>
                  <a:cubicBezTo>
                    <a:pt x="687" y="1253"/>
                    <a:pt x="744" y="1206"/>
                    <a:pt x="735" y="1130"/>
                  </a:cubicBezTo>
                  <a:lnTo>
                    <a:pt x="735" y="1130"/>
                  </a:lnTo>
                  <a:cubicBezTo>
                    <a:pt x="910" y="1210"/>
                    <a:pt x="1085" y="1273"/>
                    <a:pt x="1275" y="1321"/>
                  </a:cubicBezTo>
                  <a:cubicBezTo>
                    <a:pt x="1290" y="1326"/>
                    <a:pt x="1304" y="1328"/>
                    <a:pt x="1317" y="1328"/>
                  </a:cubicBezTo>
                  <a:cubicBezTo>
                    <a:pt x="1433" y="1328"/>
                    <a:pt x="1485" y="1156"/>
                    <a:pt x="1371" y="1099"/>
                  </a:cubicBezTo>
                  <a:cubicBezTo>
                    <a:pt x="1148" y="987"/>
                    <a:pt x="926" y="908"/>
                    <a:pt x="687" y="828"/>
                  </a:cubicBezTo>
                  <a:cubicBezTo>
                    <a:pt x="639" y="574"/>
                    <a:pt x="592" y="335"/>
                    <a:pt x="528" y="81"/>
                  </a:cubicBezTo>
                  <a:cubicBezTo>
                    <a:pt x="516" y="25"/>
                    <a:pt x="473" y="0"/>
                    <a:pt x="429" y="0"/>
                  </a:cubicBezTo>
                  <a:close/>
                </a:path>
              </a:pathLst>
            </a:cu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g1a48c135093_0_237"/>
            <p:cNvSpPr/>
            <p:nvPr/>
          </p:nvSpPr>
          <p:spPr>
            <a:xfrm>
              <a:off x="9026663" y="4177225"/>
              <a:ext cx="25550" cy="16400"/>
            </a:xfrm>
            <a:custGeom>
              <a:rect b="b" l="l" r="r" t="t"/>
              <a:pathLst>
                <a:path extrusionOk="0" h="656" w="1022">
                  <a:moveTo>
                    <a:pt x="168" y="0"/>
                  </a:moveTo>
                  <a:cubicBezTo>
                    <a:pt x="46" y="0"/>
                    <a:pt x="1" y="183"/>
                    <a:pt x="134" y="242"/>
                  </a:cubicBezTo>
                  <a:cubicBezTo>
                    <a:pt x="356" y="321"/>
                    <a:pt x="547" y="449"/>
                    <a:pt x="706" y="608"/>
                  </a:cubicBezTo>
                  <a:cubicBezTo>
                    <a:pt x="740" y="642"/>
                    <a:pt x="778" y="656"/>
                    <a:pt x="813" y="656"/>
                  </a:cubicBezTo>
                  <a:cubicBezTo>
                    <a:pt x="928" y="656"/>
                    <a:pt x="1022" y="510"/>
                    <a:pt x="913" y="401"/>
                  </a:cubicBezTo>
                  <a:cubicBezTo>
                    <a:pt x="706" y="210"/>
                    <a:pt x="468" y="67"/>
                    <a:pt x="197" y="3"/>
                  </a:cubicBezTo>
                  <a:cubicBezTo>
                    <a:pt x="187" y="1"/>
                    <a:pt x="177" y="0"/>
                    <a:pt x="168" y="0"/>
                  </a:cubicBezTo>
                  <a:close/>
                </a:path>
              </a:pathLst>
            </a:cu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g1a48c135093_0_237"/>
            <p:cNvSpPr/>
            <p:nvPr/>
          </p:nvSpPr>
          <p:spPr>
            <a:xfrm>
              <a:off x="9055163" y="4192375"/>
              <a:ext cx="38050" cy="23650"/>
            </a:xfrm>
            <a:custGeom>
              <a:rect b="b" l="l" r="r" t="t"/>
              <a:pathLst>
                <a:path extrusionOk="0" h="946" w="1522">
                  <a:moveTo>
                    <a:pt x="363" y="1"/>
                  </a:moveTo>
                  <a:cubicBezTo>
                    <a:pt x="248" y="1"/>
                    <a:pt x="223" y="194"/>
                    <a:pt x="345" y="224"/>
                  </a:cubicBezTo>
                  <a:cubicBezTo>
                    <a:pt x="520" y="272"/>
                    <a:pt x="679" y="320"/>
                    <a:pt x="838" y="415"/>
                  </a:cubicBezTo>
                  <a:cubicBezTo>
                    <a:pt x="933" y="479"/>
                    <a:pt x="1029" y="542"/>
                    <a:pt x="1108" y="622"/>
                  </a:cubicBezTo>
                  <a:cubicBezTo>
                    <a:pt x="806" y="574"/>
                    <a:pt x="504" y="542"/>
                    <a:pt x="218" y="494"/>
                  </a:cubicBezTo>
                  <a:cubicBezTo>
                    <a:pt x="213" y="494"/>
                    <a:pt x="208" y="494"/>
                    <a:pt x="203" y="494"/>
                  </a:cubicBezTo>
                  <a:cubicBezTo>
                    <a:pt x="55" y="494"/>
                    <a:pt x="0" y="718"/>
                    <a:pt x="154" y="749"/>
                  </a:cubicBezTo>
                  <a:cubicBezTo>
                    <a:pt x="504" y="812"/>
                    <a:pt x="838" y="892"/>
                    <a:pt x="1188" y="940"/>
                  </a:cubicBezTo>
                  <a:cubicBezTo>
                    <a:pt x="1202" y="944"/>
                    <a:pt x="1217" y="946"/>
                    <a:pt x="1231" y="946"/>
                  </a:cubicBezTo>
                  <a:cubicBezTo>
                    <a:pt x="1322" y="946"/>
                    <a:pt x="1392" y="861"/>
                    <a:pt x="1379" y="765"/>
                  </a:cubicBezTo>
                  <a:cubicBezTo>
                    <a:pt x="1474" y="749"/>
                    <a:pt x="1522" y="638"/>
                    <a:pt x="1458" y="558"/>
                  </a:cubicBezTo>
                  <a:cubicBezTo>
                    <a:pt x="1188" y="240"/>
                    <a:pt x="806" y="33"/>
                    <a:pt x="377" y="2"/>
                  </a:cubicBezTo>
                  <a:cubicBezTo>
                    <a:pt x="372" y="1"/>
                    <a:pt x="368" y="1"/>
                    <a:pt x="363" y="1"/>
                  </a:cubicBezTo>
                  <a:close/>
                </a:path>
              </a:pathLst>
            </a:custGeom>
            <a:solidFill>
              <a:schemeClr val="lt2"/>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g1a48c135093_0_237"/>
            <p:cNvSpPr/>
            <p:nvPr/>
          </p:nvSpPr>
          <p:spPr>
            <a:xfrm>
              <a:off x="8907963" y="4368050"/>
              <a:ext cx="24200" cy="34925"/>
            </a:xfrm>
            <a:custGeom>
              <a:rect b="b" l="l" r="r" t="t"/>
              <a:pathLst>
                <a:path extrusionOk="0" h="1397" w="968">
                  <a:moveTo>
                    <a:pt x="830" y="1"/>
                  </a:moveTo>
                  <a:cubicBezTo>
                    <a:pt x="783" y="1"/>
                    <a:pt x="732" y="25"/>
                    <a:pt x="700" y="82"/>
                  </a:cubicBezTo>
                  <a:cubicBezTo>
                    <a:pt x="541" y="495"/>
                    <a:pt x="319" y="892"/>
                    <a:pt x="48" y="1258"/>
                  </a:cubicBezTo>
                  <a:cubicBezTo>
                    <a:pt x="0" y="1318"/>
                    <a:pt x="71" y="1397"/>
                    <a:pt x="142" y="1397"/>
                  </a:cubicBezTo>
                  <a:cubicBezTo>
                    <a:pt x="165" y="1397"/>
                    <a:pt x="188" y="1389"/>
                    <a:pt x="207" y="1369"/>
                  </a:cubicBezTo>
                  <a:cubicBezTo>
                    <a:pt x="541" y="1035"/>
                    <a:pt x="796" y="606"/>
                    <a:pt x="939" y="145"/>
                  </a:cubicBezTo>
                  <a:cubicBezTo>
                    <a:pt x="968" y="58"/>
                    <a:pt x="903" y="1"/>
                    <a:pt x="83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g1a48c135093_0_237"/>
            <p:cNvSpPr/>
            <p:nvPr/>
          </p:nvSpPr>
          <p:spPr>
            <a:xfrm>
              <a:off x="8941363" y="4314250"/>
              <a:ext cx="20125" cy="35500"/>
            </a:xfrm>
            <a:custGeom>
              <a:rect b="b" l="l" r="r" t="t"/>
              <a:pathLst>
                <a:path extrusionOk="0" h="1420" w="805">
                  <a:moveTo>
                    <a:pt x="653" y="0"/>
                  </a:moveTo>
                  <a:cubicBezTo>
                    <a:pt x="612" y="0"/>
                    <a:pt x="568" y="21"/>
                    <a:pt x="541" y="71"/>
                  </a:cubicBezTo>
                  <a:cubicBezTo>
                    <a:pt x="334" y="453"/>
                    <a:pt x="175" y="866"/>
                    <a:pt x="32" y="1280"/>
                  </a:cubicBezTo>
                  <a:cubicBezTo>
                    <a:pt x="0" y="1353"/>
                    <a:pt x="80" y="1420"/>
                    <a:pt x="156" y="1420"/>
                  </a:cubicBezTo>
                  <a:cubicBezTo>
                    <a:pt x="195" y="1420"/>
                    <a:pt x="233" y="1402"/>
                    <a:pt x="255" y="1359"/>
                  </a:cubicBezTo>
                  <a:cubicBezTo>
                    <a:pt x="445" y="977"/>
                    <a:pt x="620" y="580"/>
                    <a:pt x="763" y="167"/>
                  </a:cubicBezTo>
                  <a:cubicBezTo>
                    <a:pt x="805" y="73"/>
                    <a:pt x="731" y="0"/>
                    <a:pt x="65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g1a48c135093_0_237"/>
            <p:cNvSpPr/>
            <p:nvPr/>
          </p:nvSpPr>
          <p:spPr>
            <a:xfrm>
              <a:off x="8964188" y="4257525"/>
              <a:ext cx="13600" cy="41400"/>
            </a:xfrm>
            <a:custGeom>
              <a:rect b="b" l="l" r="r" t="t"/>
              <a:pathLst>
                <a:path extrusionOk="0" h="1656" w="544">
                  <a:moveTo>
                    <a:pt x="381" y="0"/>
                  </a:moveTo>
                  <a:cubicBezTo>
                    <a:pt x="330" y="0"/>
                    <a:pt x="282" y="30"/>
                    <a:pt x="264" y="98"/>
                  </a:cubicBezTo>
                  <a:cubicBezTo>
                    <a:pt x="152" y="575"/>
                    <a:pt x="57" y="1068"/>
                    <a:pt x="9" y="1561"/>
                  </a:cubicBezTo>
                  <a:cubicBezTo>
                    <a:pt x="0" y="1623"/>
                    <a:pt x="56" y="1656"/>
                    <a:pt x="109" y="1656"/>
                  </a:cubicBezTo>
                  <a:cubicBezTo>
                    <a:pt x="152" y="1656"/>
                    <a:pt x="193" y="1635"/>
                    <a:pt x="200" y="1593"/>
                  </a:cubicBezTo>
                  <a:cubicBezTo>
                    <a:pt x="343" y="1116"/>
                    <a:pt x="454" y="655"/>
                    <a:pt x="534" y="178"/>
                  </a:cubicBezTo>
                  <a:cubicBezTo>
                    <a:pt x="544" y="72"/>
                    <a:pt x="459" y="0"/>
                    <a:pt x="38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g1a48c135093_0_237"/>
            <p:cNvSpPr/>
            <p:nvPr/>
          </p:nvSpPr>
          <p:spPr>
            <a:xfrm>
              <a:off x="8972038" y="4099100"/>
              <a:ext cx="9100" cy="21750"/>
            </a:xfrm>
            <a:custGeom>
              <a:rect b="b" l="l" r="r" t="t"/>
              <a:pathLst>
                <a:path extrusionOk="0" h="870" w="364">
                  <a:moveTo>
                    <a:pt x="158" y="1"/>
                  </a:moveTo>
                  <a:cubicBezTo>
                    <a:pt x="82" y="1"/>
                    <a:pt x="0" y="66"/>
                    <a:pt x="29" y="171"/>
                  </a:cubicBezTo>
                  <a:cubicBezTo>
                    <a:pt x="93" y="362"/>
                    <a:pt x="125" y="569"/>
                    <a:pt x="125" y="775"/>
                  </a:cubicBezTo>
                  <a:cubicBezTo>
                    <a:pt x="125" y="837"/>
                    <a:pt x="169" y="870"/>
                    <a:pt x="214" y="870"/>
                  </a:cubicBezTo>
                  <a:cubicBezTo>
                    <a:pt x="250" y="870"/>
                    <a:pt x="285" y="849"/>
                    <a:pt x="299" y="807"/>
                  </a:cubicBezTo>
                  <a:cubicBezTo>
                    <a:pt x="363" y="569"/>
                    <a:pt x="347" y="330"/>
                    <a:pt x="268" y="92"/>
                  </a:cubicBezTo>
                  <a:cubicBezTo>
                    <a:pt x="255" y="29"/>
                    <a:pt x="207" y="1"/>
                    <a:pt x="15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g1a48c135093_0_237"/>
            <p:cNvSpPr/>
            <p:nvPr/>
          </p:nvSpPr>
          <p:spPr>
            <a:xfrm>
              <a:off x="8958563" y="4047500"/>
              <a:ext cx="15000" cy="23275"/>
            </a:xfrm>
            <a:custGeom>
              <a:rect b="b" l="l" r="r" t="t"/>
              <a:pathLst>
                <a:path extrusionOk="0" h="931" w="600">
                  <a:moveTo>
                    <a:pt x="180" y="1"/>
                  </a:moveTo>
                  <a:cubicBezTo>
                    <a:pt x="91" y="1"/>
                    <a:pt x="0" y="101"/>
                    <a:pt x="59" y="184"/>
                  </a:cubicBezTo>
                  <a:cubicBezTo>
                    <a:pt x="218" y="375"/>
                    <a:pt x="330" y="614"/>
                    <a:pt x="393" y="868"/>
                  </a:cubicBezTo>
                  <a:cubicBezTo>
                    <a:pt x="407" y="910"/>
                    <a:pt x="446" y="931"/>
                    <a:pt x="487" y="931"/>
                  </a:cubicBezTo>
                  <a:cubicBezTo>
                    <a:pt x="538" y="931"/>
                    <a:pt x="591" y="898"/>
                    <a:pt x="600" y="836"/>
                  </a:cubicBezTo>
                  <a:cubicBezTo>
                    <a:pt x="568" y="534"/>
                    <a:pt x="457" y="248"/>
                    <a:pt x="266" y="41"/>
                  </a:cubicBezTo>
                  <a:cubicBezTo>
                    <a:pt x="242" y="13"/>
                    <a:pt x="211" y="1"/>
                    <a:pt x="18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g1a48c135093_0_237"/>
            <p:cNvSpPr/>
            <p:nvPr/>
          </p:nvSpPr>
          <p:spPr>
            <a:xfrm>
              <a:off x="8933988" y="4042050"/>
              <a:ext cx="10575" cy="34350"/>
            </a:xfrm>
            <a:custGeom>
              <a:rect b="b" l="l" r="r" t="t"/>
              <a:pathLst>
                <a:path extrusionOk="0" h="1374" w="423">
                  <a:moveTo>
                    <a:pt x="338" y="0"/>
                  </a:moveTo>
                  <a:cubicBezTo>
                    <a:pt x="301" y="0"/>
                    <a:pt x="262" y="24"/>
                    <a:pt x="247" y="68"/>
                  </a:cubicBezTo>
                  <a:cubicBezTo>
                    <a:pt x="120" y="450"/>
                    <a:pt x="41" y="847"/>
                    <a:pt x="9" y="1261"/>
                  </a:cubicBezTo>
                  <a:cubicBezTo>
                    <a:pt x="0" y="1332"/>
                    <a:pt x="61" y="1374"/>
                    <a:pt x="125" y="1374"/>
                  </a:cubicBezTo>
                  <a:cubicBezTo>
                    <a:pt x="175" y="1374"/>
                    <a:pt x="227" y="1348"/>
                    <a:pt x="247" y="1293"/>
                  </a:cubicBezTo>
                  <a:cubicBezTo>
                    <a:pt x="343" y="895"/>
                    <a:pt x="406" y="498"/>
                    <a:pt x="422" y="100"/>
                  </a:cubicBezTo>
                  <a:cubicBezTo>
                    <a:pt x="422" y="32"/>
                    <a:pt x="381" y="0"/>
                    <a:pt x="33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g1a48c135093_0_237"/>
            <p:cNvSpPr/>
            <p:nvPr/>
          </p:nvSpPr>
          <p:spPr>
            <a:xfrm>
              <a:off x="8923963" y="4089625"/>
              <a:ext cx="9475" cy="27025"/>
            </a:xfrm>
            <a:custGeom>
              <a:rect b="b" l="l" r="r" t="t"/>
              <a:pathLst>
                <a:path extrusionOk="0" h="1081" w="379">
                  <a:moveTo>
                    <a:pt x="263" y="1"/>
                  </a:moveTo>
                  <a:cubicBezTo>
                    <a:pt x="233" y="1"/>
                    <a:pt x="203" y="22"/>
                    <a:pt x="203" y="57"/>
                  </a:cubicBezTo>
                  <a:cubicBezTo>
                    <a:pt x="187" y="359"/>
                    <a:pt x="124" y="646"/>
                    <a:pt x="28" y="932"/>
                  </a:cubicBezTo>
                  <a:cubicBezTo>
                    <a:pt x="0" y="1026"/>
                    <a:pt x="66" y="1081"/>
                    <a:pt x="135" y="1081"/>
                  </a:cubicBezTo>
                  <a:cubicBezTo>
                    <a:pt x="182" y="1081"/>
                    <a:pt x="231" y="1054"/>
                    <a:pt x="251" y="995"/>
                  </a:cubicBezTo>
                  <a:cubicBezTo>
                    <a:pt x="362" y="693"/>
                    <a:pt x="378" y="359"/>
                    <a:pt x="315" y="41"/>
                  </a:cubicBezTo>
                  <a:cubicBezTo>
                    <a:pt x="308" y="14"/>
                    <a:pt x="285" y="1"/>
                    <a:pt x="26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g1a48c135093_0_237"/>
            <p:cNvSpPr/>
            <p:nvPr/>
          </p:nvSpPr>
          <p:spPr>
            <a:xfrm>
              <a:off x="8883038" y="4182050"/>
              <a:ext cx="44425" cy="34650"/>
            </a:xfrm>
            <a:custGeom>
              <a:rect b="b" l="l" r="r" t="t"/>
              <a:pathLst>
                <a:path extrusionOk="0" h="1386" w="1777">
                  <a:moveTo>
                    <a:pt x="141" y="0"/>
                  </a:moveTo>
                  <a:cubicBezTo>
                    <a:pt x="26" y="0"/>
                    <a:pt x="1" y="193"/>
                    <a:pt x="123" y="224"/>
                  </a:cubicBezTo>
                  <a:cubicBezTo>
                    <a:pt x="489" y="303"/>
                    <a:pt x="855" y="399"/>
                    <a:pt x="1236" y="446"/>
                  </a:cubicBezTo>
                  <a:cubicBezTo>
                    <a:pt x="1173" y="717"/>
                    <a:pt x="1109" y="971"/>
                    <a:pt x="1061" y="1241"/>
                  </a:cubicBezTo>
                  <a:cubicBezTo>
                    <a:pt x="1052" y="1328"/>
                    <a:pt x="1124" y="1386"/>
                    <a:pt x="1186" y="1386"/>
                  </a:cubicBezTo>
                  <a:cubicBezTo>
                    <a:pt x="1226" y="1386"/>
                    <a:pt x="1262" y="1361"/>
                    <a:pt x="1268" y="1305"/>
                  </a:cubicBezTo>
                  <a:cubicBezTo>
                    <a:pt x="1332" y="1019"/>
                    <a:pt x="1347" y="733"/>
                    <a:pt x="1395" y="462"/>
                  </a:cubicBezTo>
                  <a:cubicBezTo>
                    <a:pt x="1475" y="462"/>
                    <a:pt x="1554" y="478"/>
                    <a:pt x="1634" y="478"/>
                  </a:cubicBezTo>
                  <a:cubicBezTo>
                    <a:pt x="1761" y="462"/>
                    <a:pt x="1777" y="303"/>
                    <a:pt x="1665" y="256"/>
                  </a:cubicBezTo>
                  <a:cubicBezTo>
                    <a:pt x="1173" y="128"/>
                    <a:pt x="664" y="49"/>
                    <a:pt x="155" y="1"/>
                  </a:cubicBezTo>
                  <a:cubicBezTo>
                    <a:pt x="150" y="1"/>
                    <a:pt x="146" y="0"/>
                    <a:pt x="14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g1a48c135093_0_237"/>
            <p:cNvSpPr/>
            <p:nvPr/>
          </p:nvSpPr>
          <p:spPr>
            <a:xfrm>
              <a:off x="8895388" y="4288700"/>
              <a:ext cx="8225" cy="26225"/>
            </a:xfrm>
            <a:custGeom>
              <a:rect b="b" l="l" r="r" t="t"/>
              <a:pathLst>
                <a:path extrusionOk="0" h="1049" w="329">
                  <a:moveTo>
                    <a:pt x="235" y="0"/>
                  </a:moveTo>
                  <a:cubicBezTo>
                    <a:pt x="202" y="0"/>
                    <a:pt x="170" y="20"/>
                    <a:pt x="170" y="60"/>
                  </a:cubicBezTo>
                  <a:cubicBezTo>
                    <a:pt x="138" y="362"/>
                    <a:pt x="90" y="648"/>
                    <a:pt x="11" y="934"/>
                  </a:cubicBezTo>
                  <a:cubicBezTo>
                    <a:pt x="1" y="1004"/>
                    <a:pt x="60" y="1049"/>
                    <a:pt x="117" y="1049"/>
                  </a:cubicBezTo>
                  <a:cubicBezTo>
                    <a:pt x="151" y="1049"/>
                    <a:pt x="184" y="1033"/>
                    <a:pt x="202" y="998"/>
                  </a:cubicBezTo>
                  <a:cubicBezTo>
                    <a:pt x="297" y="696"/>
                    <a:pt x="329" y="378"/>
                    <a:pt x="313" y="60"/>
                  </a:cubicBezTo>
                  <a:cubicBezTo>
                    <a:pt x="305" y="20"/>
                    <a:pt x="269" y="0"/>
                    <a:pt x="23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g1a48c135093_0_237"/>
            <p:cNvSpPr/>
            <p:nvPr/>
          </p:nvSpPr>
          <p:spPr>
            <a:xfrm>
              <a:off x="8895238" y="4335375"/>
              <a:ext cx="6800" cy="21775"/>
            </a:xfrm>
            <a:custGeom>
              <a:rect b="b" l="l" r="r" t="t"/>
              <a:pathLst>
                <a:path extrusionOk="0" h="871" w="272">
                  <a:moveTo>
                    <a:pt x="188" y="1"/>
                  </a:moveTo>
                  <a:cubicBezTo>
                    <a:pt x="157" y="1"/>
                    <a:pt x="126" y="17"/>
                    <a:pt x="112" y="53"/>
                  </a:cubicBezTo>
                  <a:cubicBezTo>
                    <a:pt x="49" y="291"/>
                    <a:pt x="17" y="530"/>
                    <a:pt x="1" y="784"/>
                  </a:cubicBezTo>
                  <a:cubicBezTo>
                    <a:pt x="10" y="837"/>
                    <a:pt x="58" y="871"/>
                    <a:pt x="107" y="871"/>
                  </a:cubicBezTo>
                  <a:cubicBezTo>
                    <a:pt x="146" y="871"/>
                    <a:pt x="186" y="850"/>
                    <a:pt x="208" y="800"/>
                  </a:cubicBezTo>
                  <a:cubicBezTo>
                    <a:pt x="239" y="562"/>
                    <a:pt x="271" y="323"/>
                    <a:pt x="271" y="69"/>
                  </a:cubicBezTo>
                  <a:cubicBezTo>
                    <a:pt x="262" y="25"/>
                    <a:pt x="225" y="1"/>
                    <a:pt x="18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g1a48c135093_0_237"/>
            <p:cNvSpPr/>
            <p:nvPr/>
          </p:nvSpPr>
          <p:spPr>
            <a:xfrm>
              <a:off x="8894463" y="4368900"/>
              <a:ext cx="10350" cy="26550"/>
            </a:xfrm>
            <a:custGeom>
              <a:rect b="b" l="l" r="r" t="t"/>
              <a:pathLst>
                <a:path extrusionOk="0" h="1062" w="414">
                  <a:moveTo>
                    <a:pt x="197" y="0"/>
                  </a:moveTo>
                  <a:cubicBezTo>
                    <a:pt x="164" y="0"/>
                    <a:pt x="130" y="19"/>
                    <a:pt x="111" y="63"/>
                  </a:cubicBezTo>
                  <a:cubicBezTo>
                    <a:pt x="0" y="366"/>
                    <a:pt x="16" y="699"/>
                    <a:pt x="143" y="1001"/>
                  </a:cubicBezTo>
                  <a:cubicBezTo>
                    <a:pt x="164" y="1044"/>
                    <a:pt x="203" y="1062"/>
                    <a:pt x="244" y="1062"/>
                  </a:cubicBezTo>
                  <a:cubicBezTo>
                    <a:pt x="325" y="1062"/>
                    <a:pt x="413" y="991"/>
                    <a:pt x="382" y="906"/>
                  </a:cubicBezTo>
                  <a:cubicBezTo>
                    <a:pt x="254" y="652"/>
                    <a:pt x="223" y="381"/>
                    <a:pt x="286" y="111"/>
                  </a:cubicBezTo>
                  <a:cubicBezTo>
                    <a:pt x="296" y="44"/>
                    <a:pt x="248" y="0"/>
                    <a:pt x="197"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g1a48c135093_0_237"/>
            <p:cNvSpPr/>
            <p:nvPr/>
          </p:nvSpPr>
          <p:spPr>
            <a:xfrm>
              <a:off x="8728438" y="4143875"/>
              <a:ext cx="35525" cy="12000"/>
            </a:xfrm>
            <a:custGeom>
              <a:rect b="b" l="l" r="r" t="t"/>
              <a:pathLst>
                <a:path extrusionOk="0" h="480" w="1421">
                  <a:moveTo>
                    <a:pt x="124" y="1"/>
                  </a:moveTo>
                  <a:cubicBezTo>
                    <a:pt x="38" y="1"/>
                    <a:pt x="0" y="131"/>
                    <a:pt x="91" y="161"/>
                  </a:cubicBezTo>
                  <a:cubicBezTo>
                    <a:pt x="472" y="288"/>
                    <a:pt x="854" y="399"/>
                    <a:pt x="1251" y="479"/>
                  </a:cubicBezTo>
                  <a:cubicBezTo>
                    <a:pt x="1257" y="480"/>
                    <a:pt x="1262" y="480"/>
                    <a:pt x="1267" y="480"/>
                  </a:cubicBezTo>
                  <a:cubicBezTo>
                    <a:pt x="1382" y="480"/>
                    <a:pt x="1421" y="317"/>
                    <a:pt x="1299" y="256"/>
                  </a:cubicBezTo>
                  <a:cubicBezTo>
                    <a:pt x="917" y="161"/>
                    <a:pt x="536" y="66"/>
                    <a:pt x="138" y="2"/>
                  </a:cubicBezTo>
                  <a:cubicBezTo>
                    <a:pt x="133" y="1"/>
                    <a:pt x="129" y="1"/>
                    <a:pt x="124" y="1"/>
                  </a:cubicBezTo>
                  <a:close/>
                </a:path>
              </a:pathLst>
            </a:custGeom>
            <a:solidFill>
              <a:schemeClr val="lt2"/>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g1a48c135093_0_237"/>
            <p:cNvSpPr/>
            <p:nvPr/>
          </p:nvSpPr>
          <p:spPr>
            <a:xfrm>
              <a:off x="8778538" y="4158575"/>
              <a:ext cx="39475" cy="11625"/>
            </a:xfrm>
            <a:custGeom>
              <a:rect b="b" l="l" r="r" t="t"/>
              <a:pathLst>
                <a:path extrusionOk="0" h="465" w="1579">
                  <a:moveTo>
                    <a:pt x="123" y="1"/>
                  </a:moveTo>
                  <a:cubicBezTo>
                    <a:pt x="38" y="1"/>
                    <a:pt x="0" y="130"/>
                    <a:pt x="106" y="145"/>
                  </a:cubicBezTo>
                  <a:cubicBezTo>
                    <a:pt x="519" y="288"/>
                    <a:pt x="948" y="384"/>
                    <a:pt x="1378" y="463"/>
                  </a:cubicBezTo>
                  <a:cubicBezTo>
                    <a:pt x="1384" y="464"/>
                    <a:pt x="1390" y="464"/>
                    <a:pt x="1396" y="464"/>
                  </a:cubicBezTo>
                  <a:cubicBezTo>
                    <a:pt x="1526" y="464"/>
                    <a:pt x="1578" y="302"/>
                    <a:pt x="1441" y="257"/>
                  </a:cubicBezTo>
                  <a:cubicBezTo>
                    <a:pt x="1012" y="129"/>
                    <a:pt x="583" y="50"/>
                    <a:pt x="138" y="2"/>
                  </a:cubicBezTo>
                  <a:cubicBezTo>
                    <a:pt x="133" y="1"/>
                    <a:pt x="128" y="1"/>
                    <a:pt x="1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g1a48c135093_0_237"/>
            <p:cNvSpPr/>
            <p:nvPr/>
          </p:nvSpPr>
          <p:spPr>
            <a:xfrm>
              <a:off x="8944138" y="4192975"/>
              <a:ext cx="44025" cy="9400"/>
            </a:xfrm>
            <a:custGeom>
              <a:rect b="b" l="l" r="r" t="t"/>
              <a:pathLst>
                <a:path extrusionOk="0" h="376" w="1761">
                  <a:moveTo>
                    <a:pt x="608" y="1"/>
                  </a:moveTo>
                  <a:cubicBezTo>
                    <a:pt x="437" y="1"/>
                    <a:pt x="265" y="9"/>
                    <a:pt x="96" y="25"/>
                  </a:cubicBezTo>
                  <a:cubicBezTo>
                    <a:pt x="0" y="57"/>
                    <a:pt x="0" y="200"/>
                    <a:pt x="96" y="232"/>
                  </a:cubicBezTo>
                  <a:cubicBezTo>
                    <a:pt x="605" y="248"/>
                    <a:pt x="1097" y="327"/>
                    <a:pt x="1590" y="375"/>
                  </a:cubicBezTo>
                  <a:cubicBezTo>
                    <a:pt x="1595" y="376"/>
                    <a:pt x="1600" y="376"/>
                    <a:pt x="1605" y="376"/>
                  </a:cubicBezTo>
                  <a:cubicBezTo>
                    <a:pt x="1735" y="376"/>
                    <a:pt x="1760" y="167"/>
                    <a:pt x="1622" y="121"/>
                  </a:cubicBezTo>
                  <a:cubicBezTo>
                    <a:pt x="1294" y="36"/>
                    <a:pt x="951" y="1"/>
                    <a:pt x="60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g1a48c135093_0_237"/>
            <p:cNvSpPr/>
            <p:nvPr/>
          </p:nvSpPr>
          <p:spPr>
            <a:xfrm>
              <a:off x="9009313" y="4200750"/>
              <a:ext cx="29050" cy="7175"/>
            </a:xfrm>
            <a:custGeom>
              <a:rect b="b" l="l" r="r" t="t"/>
              <a:pathLst>
                <a:path extrusionOk="0" h="287" w="1162">
                  <a:moveTo>
                    <a:pt x="987" y="1"/>
                  </a:moveTo>
                  <a:cubicBezTo>
                    <a:pt x="716" y="1"/>
                    <a:pt x="430" y="1"/>
                    <a:pt x="144" y="16"/>
                  </a:cubicBezTo>
                  <a:cubicBezTo>
                    <a:pt x="1" y="32"/>
                    <a:pt x="1" y="255"/>
                    <a:pt x="144" y="271"/>
                  </a:cubicBezTo>
                  <a:cubicBezTo>
                    <a:pt x="430" y="271"/>
                    <a:pt x="716" y="287"/>
                    <a:pt x="987" y="287"/>
                  </a:cubicBezTo>
                  <a:cubicBezTo>
                    <a:pt x="1162" y="271"/>
                    <a:pt x="1162" y="16"/>
                    <a:pt x="987"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2" name="Google Shape;1092;g1a48c135093_0_237"/>
          <p:cNvGrpSpPr/>
          <p:nvPr/>
        </p:nvGrpSpPr>
        <p:grpSpPr>
          <a:xfrm rot="899960">
            <a:off x="8320689" y="1599470"/>
            <a:ext cx="118871" cy="249643"/>
            <a:chOff x="4925700" y="2349900"/>
            <a:chExt cx="118875" cy="249650"/>
          </a:xfrm>
        </p:grpSpPr>
        <p:sp>
          <p:nvSpPr>
            <p:cNvPr id="1093" name="Google Shape;1093;g1a48c135093_0_237"/>
            <p:cNvSpPr/>
            <p:nvPr/>
          </p:nvSpPr>
          <p:spPr>
            <a:xfrm>
              <a:off x="4925700" y="2349900"/>
              <a:ext cx="37400" cy="158225"/>
            </a:xfrm>
            <a:custGeom>
              <a:rect b="b" l="l" r="r" t="t"/>
              <a:pathLst>
                <a:path extrusionOk="0" fill="none" h="6329" w="1496">
                  <a:moveTo>
                    <a:pt x="1" y="1050"/>
                  </a:moveTo>
                  <a:cubicBezTo>
                    <a:pt x="907" y="1"/>
                    <a:pt x="1495" y="1225"/>
                    <a:pt x="1495" y="2084"/>
                  </a:cubicBezTo>
                  <a:lnTo>
                    <a:pt x="1495" y="6329"/>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1094" name="Google Shape;1094;g1a48c135093_0_237"/>
            <p:cNvSpPr/>
            <p:nvPr/>
          </p:nvSpPr>
          <p:spPr>
            <a:xfrm>
              <a:off x="4960275" y="2368200"/>
              <a:ext cx="84300" cy="231350"/>
            </a:xfrm>
            <a:custGeom>
              <a:rect b="b" l="l" r="r" t="t"/>
              <a:pathLst>
                <a:path extrusionOk="0" fill="none" h="9254" w="3372">
                  <a:moveTo>
                    <a:pt x="128" y="2449"/>
                  </a:moveTo>
                  <a:cubicBezTo>
                    <a:pt x="128" y="2449"/>
                    <a:pt x="1" y="112"/>
                    <a:pt x="1559" y="64"/>
                  </a:cubicBezTo>
                  <a:cubicBezTo>
                    <a:pt x="3197" y="0"/>
                    <a:pt x="1416" y="9253"/>
                    <a:pt x="3371" y="8459"/>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grpSp>
      <p:grpSp>
        <p:nvGrpSpPr>
          <p:cNvPr id="1095" name="Google Shape;1095;g1a48c135093_0_237"/>
          <p:cNvGrpSpPr/>
          <p:nvPr/>
        </p:nvGrpSpPr>
        <p:grpSpPr>
          <a:xfrm rot="-1800044">
            <a:off x="764764" y="4334326"/>
            <a:ext cx="205041" cy="253594"/>
            <a:chOff x="877397" y="1320900"/>
            <a:chExt cx="205046" cy="253600"/>
          </a:xfrm>
        </p:grpSpPr>
        <p:sp>
          <p:nvSpPr>
            <p:cNvPr id="1096" name="Google Shape;1096;g1a48c135093_0_237"/>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g1a48c135093_0_237"/>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g1a48c135093_0_297"/>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More Than 360</a:t>
            </a:r>
            <a:r>
              <a:rPr lang="en" sz="3600">
                <a:solidFill>
                  <a:schemeClr val="lt1"/>
                </a:solidFill>
              </a:rPr>
              <a:t>°</a:t>
            </a:r>
            <a:r>
              <a:rPr lang="en"/>
              <a:t> Angle</a:t>
            </a:r>
            <a:endParaRPr/>
          </a:p>
        </p:txBody>
      </p:sp>
      <p:cxnSp>
        <p:nvCxnSpPr>
          <p:cNvPr id="1103" name="Google Shape;1103;g1a48c135093_0_297"/>
          <p:cNvCxnSpPr/>
          <p:nvPr/>
        </p:nvCxnSpPr>
        <p:spPr>
          <a:xfrm>
            <a:off x="2172000" y="1231025"/>
            <a:ext cx="4799700" cy="12300"/>
          </a:xfrm>
          <a:prstGeom prst="straightConnector1">
            <a:avLst/>
          </a:prstGeom>
          <a:noFill/>
          <a:ln cap="rnd" cmpd="sng" w="28575">
            <a:solidFill>
              <a:schemeClr val="dk2"/>
            </a:solidFill>
            <a:prstDash val="solid"/>
            <a:round/>
            <a:headEnd len="sm" w="sm" type="none"/>
            <a:tailEnd len="sm" w="sm" type="none"/>
          </a:ln>
        </p:spPr>
      </p:cxnSp>
      <p:sp>
        <p:nvSpPr>
          <p:cNvPr id="1104" name="Google Shape;1104;g1a48c135093_0_297"/>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105" name="Google Shape;1105;g1a48c135093_0_297">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g1a48c135093_0_297"/>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107" name="Google Shape;1107;g1a48c135093_0_297">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8" name="Google Shape;1108;g1a48c135093_0_297"/>
          <p:cNvGrpSpPr/>
          <p:nvPr/>
        </p:nvGrpSpPr>
        <p:grpSpPr>
          <a:xfrm rot="-1800044">
            <a:off x="764764" y="4334326"/>
            <a:ext cx="205041" cy="253594"/>
            <a:chOff x="877397" y="1320900"/>
            <a:chExt cx="205046" cy="253600"/>
          </a:xfrm>
        </p:grpSpPr>
        <p:sp>
          <p:nvSpPr>
            <p:cNvPr id="1109" name="Google Shape;1109;g1a48c135093_0_297"/>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g1a48c135093_0_297"/>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1" name="Google Shape;1111;g1a48c135093_0_297"/>
          <p:cNvGrpSpPr/>
          <p:nvPr/>
        </p:nvGrpSpPr>
        <p:grpSpPr>
          <a:xfrm>
            <a:off x="8295710" y="4487343"/>
            <a:ext cx="134084" cy="121146"/>
            <a:chOff x="3595750" y="2251325"/>
            <a:chExt cx="185250" cy="167375"/>
          </a:xfrm>
        </p:grpSpPr>
        <p:sp>
          <p:nvSpPr>
            <p:cNvPr id="1112" name="Google Shape;1112;g1a48c135093_0_297"/>
            <p:cNvSpPr/>
            <p:nvPr/>
          </p:nvSpPr>
          <p:spPr>
            <a:xfrm>
              <a:off x="3595750" y="2251325"/>
              <a:ext cx="185250" cy="42950"/>
            </a:xfrm>
            <a:custGeom>
              <a:rect b="b" l="l" r="r" t="t"/>
              <a:pathLst>
                <a:path extrusionOk="0" fill="none" h="1718" w="7410">
                  <a:moveTo>
                    <a:pt x="318" y="1718"/>
                  </a:moveTo>
                  <a:cubicBezTo>
                    <a:pt x="318" y="1718"/>
                    <a:pt x="0" y="128"/>
                    <a:pt x="1113" y="128"/>
                  </a:cubicBezTo>
                  <a:cubicBezTo>
                    <a:pt x="2242" y="128"/>
                    <a:pt x="5963" y="859"/>
                    <a:pt x="7409" y="1"/>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g1a48c135093_0_297"/>
            <p:cNvSpPr/>
            <p:nvPr/>
          </p:nvSpPr>
          <p:spPr>
            <a:xfrm>
              <a:off x="3616425" y="2282725"/>
              <a:ext cx="49700" cy="135975"/>
            </a:xfrm>
            <a:custGeom>
              <a:rect b="b" l="l" r="r" t="t"/>
              <a:pathLst>
                <a:path extrusionOk="0" fill="none" h="5439" w="1988">
                  <a:moveTo>
                    <a:pt x="1876" y="1"/>
                  </a:moveTo>
                  <a:cubicBezTo>
                    <a:pt x="1876" y="1"/>
                    <a:pt x="1988" y="5264"/>
                    <a:pt x="1081" y="5359"/>
                  </a:cubicBezTo>
                  <a:cubicBezTo>
                    <a:pt x="604" y="5438"/>
                    <a:pt x="127" y="5152"/>
                    <a:pt x="0" y="4675"/>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g1a48c135093_0_297"/>
            <p:cNvSpPr/>
            <p:nvPr/>
          </p:nvSpPr>
          <p:spPr>
            <a:xfrm>
              <a:off x="3714600" y="2285125"/>
              <a:ext cx="19900" cy="126825"/>
            </a:xfrm>
            <a:custGeom>
              <a:rect b="b" l="l" r="r" t="t"/>
              <a:pathLst>
                <a:path extrusionOk="0" fill="none" h="5073" w="796">
                  <a:moveTo>
                    <a:pt x="0" y="0"/>
                  </a:moveTo>
                  <a:cubicBezTo>
                    <a:pt x="0" y="0"/>
                    <a:pt x="48" y="4770"/>
                    <a:pt x="795" y="5072"/>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5" name="Google Shape;1115;g1a48c135093_0_297"/>
          <p:cNvSpPr txBox="1"/>
          <p:nvPr>
            <p:ph idx="4294967295" type="body"/>
          </p:nvPr>
        </p:nvSpPr>
        <p:spPr>
          <a:xfrm>
            <a:off x="1058700" y="1611675"/>
            <a:ext cx="7026600" cy="11472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1600"/>
              </a:spcBef>
              <a:spcAft>
                <a:spcPts val="0"/>
              </a:spcAft>
              <a:buSzPts val="1400"/>
              <a:buNone/>
            </a:pPr>
            <a:r>
              <a:rPr lang="en"/>
              <a:t>Consider the angle  390° . As you learned previously, you can think of this angle as a full 360 degree rotation, plus an additional 30 degrees. Therefore  390°  is coterminal with  30° . As you saw above with negative angles, this means that  390°  has the same ordered pair as  30° , and so it has the same trig values. For example,</a:t>
            </a:r>
            <a:endParaRPr>
              <a:solidFill>
                <a:schemeClr val="accent4"/>
              </a:solidFill>
            </a:endParaRPr>
          </a:p>
        </p:txBody>
      </p:sp>
      <p:pic>
        <p:nvPicPr>
          <p:cNvPr id="1116" name="Google Shape;1116;g1a48c135093_0_297"/>
          <p:cNvPicPr preferRelativeResize="0"/>
          <p:nvPr/>
        </p:nvPicPr>
        <p:blipFill>
          <a:blip r:embed="rId3">
            <a:alphaModFix/>
          </a:blip>
          <a:stretch>
            <a:fillRect/>
          </a:stretch>
        </p:blipFill>
        <p:spPr>
          <a:xfrm>
            <a:off x="1203794" y="2655325"/>
            <a:ext cx="2679324" cy="2079825"/>
          </a:xfrm>
          <a:prstGeom prst="rect">
            <a:avLst/>
          </a:prstGeom>
          <a:noFill/>
          <a:ln>
            <a:noFill/>
          </a:ln>
        </p:spPr>
      </p:pic>
      <p:sp>
        <p:nvSpPr>
          <p:cNvPr id="1117" name="Google Shape;1117;g1a48c135093_0_297"/>
          <p:cNvSpPr txBox="1"/>
          <p:nvPr>
            <p:ph idx="4294967295" type="body"/>
          </p:nvPr>
        </p:nvSpPr>
        <p:spPr>
          <a:xfrm>
            <a:off x="3997800" y="2824475"/>
            <a:ext cx="4431900" cy="11472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1600"/>
              </a:spcBef>
              <a:spcAft>
                <a:spcPts val="0"/>
              </a:spcAft>
              <a:buNone/>
            </a:pPr>
            <a:r>
              <a:rPr lang="en"/>
              <a:t>In general, if an angle whose measure is greater than 360</a:t>
            </a:r>
            <a:r>
              <a:rPr lang="en">
                <a:solidFill>
                  <a:schemeClr val="lt1"/>
                </a:solidFill>
              </a:rPr>
              <a:t>°</a:t>
            </a:r>
            <a:r>
              <a:rPr lang="en"/>
              <a:t>  has a reference angle of  30</a:t>
            </a:r>
            <a:r>
              <a:rPr lang="en">
                <a:solidFill>
                  <a:schemeClr val="lt1"/>
                </a:solidFill>
              </a:rPr>
              <a:t>°</a:t>
            </a:r>
            <a:r>
              <a:rPr lang="en"/>
              <a:t> ,  45</a:t>
            </a:r>
            <a:r>
              <a:rPr lang="en">
                <a:solidFill>
                  <a:schemeClr val="lt1"/>
                </a:solidFill>
              </a:rPr>
              <a:t>°</a:t>
            </a:r>
            <a:r>
              <a:rPr lang="en"/>
              <a:t> , or  60</a:t>
            </a:r>
            <a:r>
              <a:rPr lang="en">
                <a:solidFill>
                  <a:schemeClr val="lt1"/>
                </a:solidFill>
              </a:rPr>
              <a:t>°</a:t>
            </a:r>
            <a:r>
              <a:rPr lang="en"/>
              <a:t> , or if it is a quadrantal angle, we can find its ordered pair, and so we can find the values of any of the trig functions of the angle. Again, determine the reference angle first.</a:t>
            </a:r>
            <a:endParaRPr/>
          </a:p>
          <a:p>
            <a:pPr indent="457200" lvl="0" marL="0" rtl="0" algn="l">
              <a:lnSpc>
                <a:spcPct val="100000"/>
              </a:lnSpc>
              <a:spcBef>
                <a:spcPts val="1600"/>
              </a:spcBef>
              <a:spcAft>
                <a:spcPts val="0"/>
              </a:spcAft>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g1a48c135093_0_331"/>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More Than 360</a:t>
            </a:r>
            <a:r>
              <a:rPr lang="en" sz="3600">
                <a:solidFill>
                  <a:schemeClr val="lt1"/>
                </a:solidFill>
              </a:rPr>
              <a:t>°</a:t>
            </a:r>
            <a:r>
              <a:rPr lang="en"/>
              <a:t> Angle</a:t>
            </a:r>
            <a:endParaRPr/>
          </a:p>
        </p:txBody>
      </p:sp>
      <p:cxnSp>
        <p:nvCxnSpPr>
          <p:cNvPr id="1123" name="Google Shape;1123;g1a48c135093_0_331"/>
          <p:cNvCxnSpPr/>
          <p:nvPr/>
        </p:nvCxnSpPr>
        <p:spPr>
          <a:xfrm>
            <a:off x="2172000" y="1231025"/>
            <a:ext cx="4799700" cy="12300"/>
          </a:xfrm>
          <a:prstGeom prst="straightConnector1">
            <a:avLst/>
          </a:prstGeom>
          <a:noFill/>
          <a:ln cap="rnd" cmpd="sng" w="28575">
            <a:solidFill>
              <a:schemeClr val="dk2"/>
            </a:solidFill>
            <a:prstDash val="solid"/>
            <a:round/>
            <a:headEnd len="sm" w="sm" type="none"/>
            <a:tailEnd len="sm" w="sm" type="none"/>
          </a:ln>
        </p:spPr>
      </p:cxnSp>
      <p:sp>
        <p:nvSpPr>
          <p:cNvPr id="1124" name="Google Shape;1124;g1a48c135093_0_331"/>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125" name="Google Shape;1125;g1a48c135093_0_331">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g1a48c135093_0_331"/>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127" name="Google Shape;1127;g1a48c135093_0_331">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8" name="Google Shape;1128;g1a48c135093_0_331"/>
          <p:cNvGrpSpPr/>
          <p:nvPr/>
        </p:nvGrpSpPr>
        <p:grpSpPr>
          <a:xfrm rot="-1800044">
            <a:off x="764764" y="4334326"/>
            <a:ext cx="205041" cy="253594"/>
            <a:chOff x="877397" y="1320900"/>
            <a:chExt cx="205046" cy="253600"/>
          </a:xfrm>
        </p:grpSpPr>
        <p:sp>
          <p:nvSpPr>
            <p:cNvPr id="1129" name="Google Shape;1129;g1a48c135093_0_331"/>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g1a48c135093_0_331"/>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1" name="Google Shape;1131;g1a48c135093_0_331"/>
          <p:cNvGrpSpPr/>
          <p:nvPr/>
        </p:nvGrpSpPr>
        <p:grpSpPr>
          <a:xfrm>
            <a:off x="8295710" y="4487343"/>
            <a:ext cx="134084" cy="121146"/>
            <a:chOff x="3595750" y="2251325"/>
            <a:chExt cx="185250" cy="167375"/>
          </a:xfrm>
        </p:grpSpPr>
        <p:sp>
          <p:nvSpPr>
            <p:cNvPr id="1132" name="Google Shape;1132;g1a48c135093_0_331"/>
            <p:cNvSpPr/>
            <p:nvPr/>
          </p:nvSpPr>
          <p:spPr>
            <a:xfrm>
              <a:off x="3595750" y="2251325"/>
              <a:ext cx="185250" cy="42950"/>
            </a:xfrm>
            <a:custGeom>
              <a:rect b="b" l="l" r="r" t="t"/>
              <a:pathLst>
                <a:path extrusionOk="0" fill="none" h="1718" w="7410">
                  <a:moveTo>
                    <a:pt x="318" y="1718"/>
                  </a:moveTo>
                  <a:cubicBezTo>
                    <a:pt x="318" y="1718"/>
                    <a:pt x="0" y="128"/>
                    <a:pt x="1113" y="128"/>
                  </a:cubicBezTo>
                  <a:cubicBezTo>
                    <a:pt x="2242" y="128"/>
                    <a:pt x="5963" y="859"/>
                    <a:pt x="7409" y="1"/>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g1a48c135093_0_331"/>
            <p:cNvSpPr/>
            <p:nvPr/>
          </p:nvSpPr>
          <p:spPr>
            <a:xfrm>
              <a:off x="3616425" y="2282725"/>
              <a:ext cx="49700" cy="135975"/>
            </a:xfrm>
            <a:custGeom>
              <a:rect b="b" l="l" r="r" t="t"/>
              <a:pathLst>
                <a:path extrusionOk="0" fill="none" h="5439" w="1988">
                  <a:moveTo>
                    <a:pt x="1876" y="1"/>
                  </a:moveTo>
                  <a:cubicBezTo>
                    <a:pt x="1876" y="1"/>
                    <a:pt x="1988" y="5264"/>
                    <a:pt x="1081" y="5359"/>
                  </a:cubicBezTo>
                  <a:cubicBezTo>
                    <a:pt x="604" y="5438"/>
                    <a:pt x="127" y="5152"/>
                    <a:pt x="0" y="4675"/>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g1a48c135093_0_331"/>
            <p:cNvSpPr/>
            <p:nvPr/>
          </p:nvSpPr>
          <p:spPr>
            <a:xfrm>
              <a:off x="3714600" y="2285125"/>
              <a:ext cx="19900" cy="126825"/>
            </a:xfrm>
            <a:custGeom>
              <a:rect b="b" l="l" r="r" t="t"/>
              <a:pathLst>
                <a:path extrusionOk="0" fill="none" h="5073" w="796">
                  <a:moveTo>
                    <a:pt x="0" y="0"/>
                  </a:moveTo>
                  <a:cubicBezTo>
                    <a:pt x="0" y="0"/>
                    <a:pt x="48" y="4770"/>
                    <a:pt x="795" y="5072"/>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5" name="Google Shape;1135;g1a48c135093_0_331"/>
          <p:cNvSpPr txBox="1"/>
          <p:nvPr>
            <p:ph idx="4294967295" type="body"/>
          </p:nvPr>
        </p:nvSpPr>
        <p:spPr>
          <a:xfrm>
            <a:off x="1019475" y="1867625"/>
            <a:ext cx="7448700" cy="114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400"/>
              <a:buNone/>
            </a:pPr>
            <a:r>
              <a:rPr lang="en"/>
              <a:t>Find the value of the expression:  sin570∘</a:t>
            </a:r>
            <a:endParaRPr/>
          </a:p>
          <a:p>
            <a:pPr indent="0" lvl="0" marL="0" rtl="0" algn="l">
              <a:lnSpc>
                <a:spcPct val="100000"/>
              </a:lnSpc>
              <a:spcBef>
                <a:spcPts val="1600"/>
              </a:spcBef>
              <a:spcAft>
                <a:spcPts val="0"/>
              </a:spcAft>
              <a:buSzPts val="1400"/>
              <a:buNone/>
            </a:pPr>
            <a:r>
              <a:rPr lang="en"/>
              <a:t>Solution: Since  570∘  has the same terminal side as  210</a:t>
            </a:r>
            <a:r>
              <a:rPr lang="en">
                <a:solidFill>
                  <a:schemeClr val="lt1"/>
                </a:solidFill>
              </a:rPr>
              <a:t>°</a:t>
            </a:r>
            <a:r>
              <a:rPr lang="en"/>
              <a:t>, sin 570</a:t>
            </a:r>
            <a:r>
              <a:rPr lang="en">
                <a:solidFill>
                  <a:schemeClr val="lt1"/>
                </a:solidFill>
              </a:rPr>
              <a:t>°</a:t>
            </a:r>
            <a:r>
              <a:rPr lang="en"/>
              <a:t>= sin 210</a:t>
            </a:r>
            <a:r>
              <a:rPr lang="en">
                <a:solidFill>
                  <a:schemeClr val="lt1"/>
                </a:solidFill>
              </a:rPr>
              <a:t>°</a:t>
            </a:r>
            <a:r>
              <a:rPr lang="en"/>
              <a:t> = -1/2</a:t>
            </a:r>
            <a:endParaRPr/>
          </a:p>
        </p:txBody>
      </p:sp>
      <p:sp>
        <p:nvSpPr>
          <p:cNvPr id="1136" name="Google Shape;1136;g1a48c135093_0_331"/>
          <p:cNvSpPr txBox="1"/>
          <p:nvPr>
            <p:ph type="title"/>
          </p:nvPr>
        </p:nvSpPr>
        <p:spPr>
          <a:xfrm>
            <a:off x="1019475" y="1486975"/>
            <a:ext cx="1113300" cy="380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1500"/>
              <a:t>example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275" name="Google Shape;275;p3">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277" name="Google Shape;277;p3">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8" name="Google Shape;278;p3"/>
          <p:cNvGrpSpPr/>
          <p:nvPr/>
        </p:nvGrpSpPr>
        <p:grpSpPr>
          <a:xfrm rot="5400000">
            <a:off x="3479673" y="3217633"/>
            <a:ext cx="341405" cy="74350"/>
            <a:chOff x="5896984" y="4272900"/>
            <a:chExt cx="480716" cy="74350"/>
          </a:xfrm>
        </p:grpSpPr>
        <p:sp>
          <p:nvSpPr>
            <p:cNvPr id="279" name="Google Shape;279;p3"/>
            <p:cNvSpPr/>
            <p:nvPr/>
          </p:nvSpPr>
          <p:spPr>
            <a:xfrm>
              <a:off x="5896984" y="4293175"/>
              <a:ext cx="429847"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3"/>
          <p:cNvGrpSpPr/>
          <p:nvPr/>
        </p:nvGrpSpPr>
        <p:grpSpPr>
          <a:xfrm>
            <a:off x="715095" y="4118085"/>
            <a:ext cx="570219" cy="490188"/>
            <a:chOff x="636150" y="4884800"/>
            <a:chExt cx="596900" cy="513125"/>
          </a:xfrm>
        </p:grpSpPr>
        <p:sp>
          <p:nvSpPr>
            <p:cNvPr id="282" name="Google Shape;282;p3"/>
            <p:cNvSpPr/>
            <p:nvPr/>
          </p:nvSpPr>
          <p:spPr>
            <a:xfrm>
              <a:off x="636150" y="4884800"/>
              <a:ext cx="596900" cy="513125"/>
            </a:xfrm>
            <a:custGeom>
              <a:rect b="b" l="l" r="r" t="t"/>
              <a:pathLst>
                <a:path extrusionOk="0" h="20525" w="23876">
                  <a:moveTo>
                    <a:pt x="12115" y="13635"/>
                  </a:moveTo>
                  <a:cubicBezTo>
                    <a:pt x="12163" y="14239"/>
                    <a:pt x="12195" y="14859"/>
                    <a:pt x="12226" y="15463"/>
                  </a:cubicBezTo>
                  <a:cubicBezTo>
                    <a:pt x="12242" y="15924"/>
                    <a:pt x="12258" y="16401"/>
                    <a:pt x="12242" y="16862"/>
                  </a:cubicBezTo>
                  <a:cubicBezTo>
                    <a:pt x="9126" y="16846"/>
                    <a:pt x="6010" y="16799"/>
                    <a:pt x="2894" y="16767"/>
                  </a:cubicBezTo>
                  <a:cubicBezTo>
                    <a:pt x="6233" y="16513"/>
                    <a:pt x="9460" y="15733"/>
                    <a:pt x="12115" y="13635"/>
                  </a:cubicBezTo>
                  <a:close/>
                  <a:moveTo>
                    <a:pt x="19203" y="1"/>
                  </a:moveTo>
                  <a:cubicBezTo>
                    <a:pt x="19134" y="1"/>
                    <a:pt x="19063" y="38"/>
                    <a:pt x="19031" y="121"/>
                  </a:cubicBezTo>
                  <a:cubicBezTo>
                    <a:pt x="17807" y="4445"/>
                    <a:pt x="16344" y="8929"/>
                    <a:pt x="13149" y="12236"/>
                  </a:cubicBezTo>
                  <a:cubicBezTo>
                    <a:pt x="12894" y="12474"/>
                    <a:pt x="12640" y="12729"/>
                    <a:pt x="12385" y="12951"/>
                  </a:cubicBezTo>
                  <a:cubicBezTo>
                    <a:pt x="12370" y="12283"/>
                    <a:pt x="12354" y="11600"/>
                    <a:pt x="12370" y="10916"/>
                  </a:cubicBezTo>
                  <a:cubicBezTo>
                    <a:pt x="12401" y="7657"/>
                    <a:pt x="12306" y="4493"/>
                    <a:pt x="11702" y="1281"/>
                  </a:cubicBezTo>
                  <a:cubicBezTo>
                    <a:pt x="11716" y="1277"/>
                    <a:pt x="11731" y="1276"/>
                    <a:pt x="11746" y="1276"/>
                  </a:cubicBezTo>
                  <a:cubicBezTo>
                    <a:pt x="12061" y="1276"/>
                    <a:pt x="12632" y="2023"/>
                    <a:pt x="12799" y="2235"/>
                  </a:cubicBezTo>
                  <a:cubicBezTo>
                    <a:pt x="12842" y="2286"/>
                    <a:pt x="12890" y="2307"/>
                    <a:pt x="12935" y="2307"/>
                  </a:cubicBezTo>
                  <a:cubicBezTo>
                    <a:pt x="13074" y="2307"/>
                    <a:pt x="13189" y="2109"/>
                    <a:pt x="13069" y="1965"/>
                  </a:cubicBezTo>
                  <a:cubicBezTo>
                    <a:pt x="12688" y="1488"/>
                    <a:pt x="12211" y="1075"/>
                    <a:pt x="11686" y="772"/>
                  </a:cubicBezTo>
                  <a:cubicBezTo>
                    <a:pt x="11652" y="755"/>
                    <a:pt x="11615" y="746"/>
                    <a:pt x="11580" y="746"/>
                  </a:cubicBezTo>
                  <a:cubicBezTo>
                    <a:pt x="11517" y="746"/>
                    <a:pt x="11456" y="775"/>
                    <a:pt x="11416" y="836"/>
                  </a:cubicBezTo>
                  <a:lnTo>
                    <a:pt x="10668" y="2362"/>
                  </a:lnTo>
                  <a:cubicBezTo>
                    <a:pt x="10590" y="2518"/>
                    <a:pt x="10715" y="2651"/>
                    <a:pt x="10841" y="2651"/>
                  </a:cubicBezTo>
                  <a:cubicBezTo>
                    <a:pt x="10894" y="2651"/>
                    <a:pt x="10948" y="2626"/>
                    <a:pt x="10986" y="2569"/>
                  </a:cubicBezTo>
                  <a:lnTo>
                    <a:pt x="11416" y="1790"/>
                  </a:lnTo>
                  <a:cubicBezTo>
                    <a:pt x="11956" y="4890"/>
                    <a:pt x="12004" y="7943"/>
                    <a:pt x="12004" y="11107"/>
                  </a:cubicBezTo>
                  <a:cubicBezTo>
                    <a:pt x="12004" y="11822"/>
                    <a:pt x="12036" y="12522"/>
                    <a:pt x="12083" y="13237"/>
                  </a:cubicBezTo>
                  <a:cubicBezTo>
                    <a:pt x="10796" y="14318"/>
                    <a:pt x="9285" y="15145"/>
                    <a:pt x="7663" y="15654"/>
                  </a:cubicBezTo>
                  <a:cubicBezTo>
                    <a:pt x="5342" y="16369"/>
                    <a:pt x="2910" y="16465"/>
                    <a:pt x="509" y="16703"/>
                  </a:cubicBezTo>
                  <a:cubicBezTo>
                    <a:pt x="477" y="16703"/>
                    <a:pt x="445" y="16719"/>
                    <a:pt x="429" y="16751"/>
                  </a:cubicBezTo>
                  <a:lnTo>
                    <a:pt x="127" y="16751"/>
                  </a:lnTo>
                  <a:cubicBezTo>
                    <a:pt x="0" y="16767"/>
                    <a:pt x="0" y="16958"/>
                    <a:pt x="127" y="16974"/>
                  </a:cubicBezTo>
                  <a:cubicBezTo>
                    <a:pt x="4150" y="17212"/>
                    <a:pt x="8204" y="17323"/>
                    <a:pt x="12242" y="17339"/>
                  </a:cubicBezTo>
                  <a:cubicBezTo>
                    <a:pt x="12226" y="18373"/>
                    <a:pt x="12179" y="19406"/>
                    <a:pt x="12083" y="20424"/>
                  </a:cubicBezTo>
                  <a:cubicBezTo>
                    <a:pt x="12083" y="20487"/>
                    <a:pt x="12140" y="20525"/>
                    <a:pt x="12192" y="20525"/>
                  </a:cubicBezTo>
                  <a:cubicBezTo>
                    <a:pt x="12231" y="20525"/>
                    <a:pt x="12267" y="20503"/>
                    <a:pt x="12274" y="20455"/>
                  </a:cubicBezTo>
                  <a:cubicBezTo>
                    <a:pt x="12417" y="19422"/>
                    <a:pt x="12497" y="18389"/>
                    <a:pt x="12497" y="17339"/>
                  </a:cubicBezTo>
                  <a:cubicBezTo>
                    <a:pt x="12930" y="17341"/>
                    <a:pt x="13363" y="17342"/>
                    <a:pt x="13797" y="17342"/>
                  </a:cubicBezTo>
                  <a:cubicBezTo>
                    <a:pt x="16718" y="17342"/>
                    <a:pt x="19639" y="17297"/>
                    <a:pt x="22561" y="17228"/>
                  </a:cubicBezTo>
                  <a:lnTo>
                    <a:pt x="22561" y="17228"/>
                  </a:lnTo>
                  <a:cubicBezTo>
                    <a:pt x="22370" y="17355"/>
                    <a:pt x="22179" y="17482"/>
                    <a:pt x="21988" y="17594"/>
                  </a:cubicBezTo>
                  <a:lnTo>
                    <a:pt x="21591" y="17784"/>
                  </a:lnTo>
                  <a:cubicBezTo>
                    <a:pt x="21397" y="17868"/>
                    <a:pt x="21517" y="18120"/>
                    <a:pt x="21699" y="18120"/>
                  </a:cubicBezTo>
                  <a:cubicBezTo>
                    <a:pt x="21725" y="18120"/>
                    <a:pt x="21753" y="18115"/>
                    <a:pt x="21782" y="18102"/>
                  </a:cubicBezTo>
                  <a:cubicBezTo>
                    <a:pt x="21925" y="18039"/>
                    <a:pt x="22068" y="17975"/>
                    <a:pt x="22195" y="17912"/>
                  </a:cubicBezTo>
                  <a:lnTo>
                    <a:pt x="23706" y="17180"/>
                  </a:lnTo>
                  <a:cubicBezTo>
                    <a:pt x="23876" y="17087"/>
                    <a:pt x="23820" y="16814"/>
                    <a:pt x="23627" y="16814"/>
                  </a:cubicBezTo>
                  <a:cubicBezTo>
                    <a:pt x="23621" y="16814"/>
                    <a:pt x="23616" y="16814"/>
                    <a:pt x="23610" y="16815"/>
                  </a:cubicBezTo>
                  <a:lnTo>
                    <a:pt x="23562" y="16815"/>
                  </a:lnTo>
                  <a:cubicBezTo>
                    <a:pt x="23658" y="16703"/>
                    <a:pt x="23610" y="16528"/>
                    <a:pt x="23467" y="16481"/>
                  </a:cubicBezTo>
                  <a:lnTo>
                    <a:pt x="22450" y="16195"/>
                  </a:lnTo>
                  <a:cubicBezTo>
                    <a:pt x="22243" y="16195"/>
                    <a:pt x="22179" y="16465"/>
                    <a:pt x="22354" y="16560"/>
                  </a:cubicBezTo>
                  <a:lnTo>
                    <a:pt x="23070" y="16767"/>
                  </a:lnTo>
                  <a:lnTo>
                    <a:pt x="23006" y="16815"/>
                  </a:lnTo>
                  <a:cubicBezTo>
                    <a:pt x="20863" y="16863"/>
                    <a:pt x="18721" y="16882"/>
                    <a:pt x="16574" y="16882"/>
                  </a:cubicBezTo>
                  <a:cubicBezTo>
                    <a:pt x="15217" y="16882"/>
                    <a:pt x="13858" y="16875"/>
                    <a:pt x="12497" y="16862"/>
                  </a:cubicBezTo>
                  <a:cubicBezTo>
                    <a:pt x="12497" y="15718"/>
                    <a:pt x="12449" y="14557"/>
                    <a:pt x="12401" y="13396"/>
                  </a:cubicBezTo>
                  <a:cubicBezTo>
                    <a:pt x="12672" y="13174"/>
                    <a:pt x="12926" y="12951"/>
                    <a:pt x="13180" y="12697"/>
                  </a:cubicBezTo>
                  <a:cubicBezTo>
                    <a:pt x="16567" y="9342"/>
                    <a:pt x="18109" y="4699"/>
                    <a:pt x="19381" y="216"/>
                  </a:cubicBezTo>
                  <a:cubicBezTo>
                    <a:pt x="19410" y="83"/>
                    <a:pt x="19307" y="1"/>
                    <a:pt x="1920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a:off x="1116700" y="4927350"/>
              <a:ext cx="6775" cy="24575"/>
            </a:xfrm>
            <a:custGeom>
              <a:rect b="b" l="l" r="r" t="t"/>
              <a:pathLst>
                <a:path extrusionOk="0" h="983" w="271">
                  <a:moveTo>
                    <a:pt x="135" y="1"/>
                  </a:moveTo>
                  <a:cubicBezTo>
                    <a:pt x="91" y="1"/>
                    <a:pt x="48" y="24"/>
                    <a:pt x="32" y="72"/>
                  </a:cubicBezTo>
                  <a:cubicBezTo>
                    <a:pt x="0" y="326"/>
                    <a:pt x="0" y="597"/>
                    <a:pt x="0" y="851"/>
                  </a:cubicBezTo>
                  <a:cubicBezTo>
                    <a:pt x="0" y="939"/>
                    <a:pt x="68" y="982"/>
                    <a:pt x="135" y="982"/>
                  </a:cubicBezTo>
                  <a:cubicBezTo>
                    <a:pt x="203" y="982"/>
                    <a:pt x="270" y="939"/>
                    <a:pt x="270" y="851"/>
                  </a:cubicBezTo>
                  <a:cubicBezTo>
                    <a:pt x="270" y="597"/>
                    <a:pt x="254" y="326"/>
                    <a:pt x="239" y="72"/>
                  </a:cubicBezTo>
                  <a:cubicBezTo>
                    <a:pt x="223" y="24"/>
                    <a:pt x="179" y="1"/>
                    <a:pt x="13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
            <p:cNvSpPr/>
            <p:nvPr/>
          </p:nvSpPr>
          <p:spPr>
            <a:xfrm>
              <a:off x="1115100" y="4972675"/>
              <a:ext cx="6375" cy="28725"/>
            </a:xfrm>
            <a:custGeom>
              <a:rect b="b" l="l" r="r" t="t"/>
              <a:pathLst>
                <a:path extrusionOk="0" h="1149" w="255">
                  <a:moveTo>
                    <a:pt x="120" y="0"/>
                  </a:moveTo>
                  <a:cubicBezTo>
                    <a:pt x="84" y="0"/>
                    <a:pt x="48" y="24"/>
                    <a:pt x="48" y="72"/>
                  </a:cubicBezTo>
                  <a:cubicBezTo>
                    <a:pt x="16" y="390"/>
                    <a:pt x="0" y="723"/>
                    <a:pt x="16" y="1041"/>
                  </a:cubicBezTo>
                  <a:cubicBezTo>
                    <a:pt x="16" y="1113"/>
                    <a:pt x="72" y="1149"/>
                    <a:pt x="128" y="1149"/>
                  </a:cubicBezTo>
                  <a:cubicBezTo>
                    <a:pt x="183" y="1149"/>
                    <a:pt x="239" y="1113"/>
                    <a:pt x="239" y="1041"/>
                  </a:cubicBezTo>
                  <a:cubicBezTo>
                    <a:pt x="255" y="723"/>
                    <a:pt x="239" y="390"/>
                    <a:pt x="191" y="72"/>
                  </a:cubicBezTo>
                  <a:cubicBezTo>
                    <a:pt x="191" y="24"/>
                    <a:pt x="155" y="0"/>
                    <a:pt x="12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
            <p:cNvSpPr/>
            <p:nvPr/>
          </p:nvSpPr>
          <p:spPr>
            <a:xfrm>
              <a:off x="1113675" y="5024025"/>
              <a:ext cx="7800" cy="22650"/>
            </a:xfrm>
            <a:custGeom>
              <a:rect b="b" l="l" r="r" t="t"/>
              <a:pathLst>
                <a:path extrusionOk="0" h="906" w="312">
                  <a:moveTo>
                    <a:pt x="179" y="1"/>
                  </a:moveTo>
                  <a:cubicBezTo>
                    <a:pt x="133" y="1"/>
                    <a:pt x="89" y="29"/>
                    <a:pt x="89" y="84"/>
                  </a:cubicBezTo>
                  <a:cubicBezTo>
                    <a:pt x="89" y="323"/>
                    <a:pt x="57" y="546"/>
                    <a:pt x="10" y="768"/>
                  </a:cubicBezTo>
                  <a:cubicBezTo>
                    <a:pt x="0" y="854"/>
                    <a:pt x="65" y="905"/>
                    <a:pt x="129" y="905"/>
                  </a:cubicBezTo>
                  <a:cubicBezTo>
                    <a:pt x="171" y="905"/>
                    <a:pt x="213" y="883"/>
                    <a:pt x="232" y="832"/>
                  </a:cubicBezTo>
                  <a:cubicBezTo>
                    <a:pt x="296" y="593"/>
                    <a:pt x="312" y="339"/>
                    <a:pt x="280" y="84"/>
                  </a:cubicBezTo>
                  <a:cubicBezTo>
                    <a:pt x="272" y="29"/>
                    <a:pt x="224" y="1"/>
                    <a:pt x="179"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
            <p:cNvSpPr/>
            <p:nvPr/>
          </p:nvSpPr>
          <p:spPr>
            <a:xfrm>
              <a:off x="1112725" y="5070800"/>
              <a:ext cx="8175" cy="36075"/>
            </a:xfrm>
            <a:custGeom>
              <a:rect b="b" l="l" r="r" t="t"/>
              <a:pathLst>
                <a:path extrusionOk="0" h="1443" w="327">
                  <a:moveTo>
                    <a:pt x="170" y="0"/>
                  </a:moveTo>
                  <a:cubicBezTo>
                    <a:pt x="123" y="0"/>
                    <a:pt x="72" y="32"/>
                    <a:pt x="64" y="90"/>
                  </a:cubicBezTo>
                  <a:cubicBezTo>
                    <a:pt x="0" y="519"/>
                    <a:pt x="16" y="948"/>
                    <a:pt x="95" y="1361"/>
                  </a:cubicBezTo>
                  <a:cubicBezTo>
                    <a:pt x="102" y="1417"/>
                    <a:pt x="149" y="1442"/>
                    <a:pt x="198" y="1442"/>
                  </a:cubicBezTo>
                  <a:cubicBezTo>
                    <a:pt x="261" y="1442"/>
                    <a:pt x="327" y="1401"/>
                    <a:pt x="318" y="1330"/>
                  </a:cubicBezTo>
                  <a:cubicBezTo>
                    <a:pt x="270" y="916"/>
                    <a:pt x="254" y="503"/>
                    <a:pt x="254" y="90"/>
                  </a:cubicBezTo>
                  <a:cubicBezTo>
                    <a:pt x="254" y="28"/>
                    <a:pt x="214" y="0"/>
                    <a:pt x="17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
            <p:cNvSpPr/>
            <p:nvPr/>
          </p:nvSpPr>
          <p:spPr>
            <a:xfrm>
              <a:off x="1117075" y="5123300"/>
              <a:ext cx="6400" cy="30200"/>
            </a:xfrm>
            <a:custGeom>
              <a:rect b="b" l="l" r="r" t="t"/>
              <a:pathLst>
                <a:path extrusionOk="0" h="1208" w="256">
                  <a:moveTo>
                    <a:pt x="184" y="1"/>
                  </a:moveTo>
                  <a:cubicBezTo>
                    <a:pt x="148" y="1"/>
                    <a:pt x="112" y="25"/>
                    <a:pt x="112" y="72"/>
                  </a:cubicBezTo>
                  <a:cubicBezTo>
                    <a:pt x="65" y="406"/>
                    <a:pt x="17" y="756"/>
                    <a:pt x="1" y="1106"/>
                  </a:cubicBezTo>
                  <a:cubicBezTo>
                    <a:pt x="1" y="1175"/>
                    <a:pt x="50" y="1207"/>
                    <a:pt x="100" y="1207"/>
                  </a:cubicBezTo>
                  <a:cubicBezTo>
                    <a:pt x="153" y="1207"/>
                    <a:pt x="208" y="1171"/>
                    <a:pt x="208" y="1106"/>
                  </a:cubicBezTo>
                  <a:cubicBezTo>
                    <a:pt x="239" y="756"/>
                    <a:pt x="239" y="406"/>
                    <a:pt x="255" y="72"/>
                  </a:cubicBezTo>
                  <a:cubicBezTo>
                    <a:pt x="255" y="25"/>
                    <a:pt x="220" y="1"/>
                    <a:pt x="184"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
            <p:cNvSpPr/>
            <p:nvPr/>
          </p:nvSpPr>
          <p:spPr>
            <a:xfrm>
              <a:off x="1115800" y="5176650"/>
              <a:ext cx="7275" cy="26950"/>
            </a:xfrm>
            <a:custGeom>
              <a:rect b="b" l="l" r="r" t="t"/>
              <a:pathLst>
                <a:path extrusionOk="0" h="1078" w="291">
                  <a:moveTo>
                    <a:pt x="158" y="1"/>
                  </a:moveTo>
                  <a:cubicBezTo>
                    <a:pt x="125" y="1"/>
                    <a:pt x="92" y="25"/>
                    <a:pt x="84" y="69"/>
                  </a:cubicBezTo>
                  <a:cubicBezTo>
                    <a:pt x="84" y="371"/>
                    <a:pt x="68" y="657"/>
                    <a:pt x="20" y="959"/>
                  </a:cubicBezTo>
                  <a:cubicBezTo>
                    <a:pt x="1" y="1027"/>
                    <a:pt x="58" y="1077"/>
                    <a:pt x="113" y="1077"/>
                  </a:cubicBezTo>
                  <a:cubicBezTo>
                    <a:pt x="148" y="1077"/>
                    <a:pt x="183" y="1057"/>
                    <a:pt x="195" y="1007"/>
                  </a:cubicBezTo>
                  <a:cubicBezTo>
                    <a:pt x="290" y="689"/>
                    <a:pt x="290" y="371"/>
                    <a:pt x="227" y="53"/>
                  </a:cubicBezTo>
                  <a:cubicBezTo>
                    <a:pt x="213" y="17"/>
                    <a:pt x="185" y="1"/>
                    <a:pt x="15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
            <p:cNvSpPr/>
            <p:nvPr/>
          </p:nvSpPr>
          <p:spPr>
            <a:xfrm>
              <a:off x="1116050" y="5223450"/>
              <a:ext cx="7025" cy="22250"/>
            </a:xfrm>
            <a:custGeom>
              <a:rect b="b" l="l" r="r" t="t"/>
              <a:pathLst>
                <a:path extrusionOk="0" h="890" w="281">
                  <a:moveTo>
                    <a:pt x="93" y="1"/>
                  </a:moveTo>
                  <a:cubicBezTo>
                    <a:pt x="47" y="1"/>
                    <a:pt x="1" y="39"/>
                    <a:pt x="10" y="105"/>
                  </a:cubicBezTo>
                  <a:cubicBezTo>
                    <a:pt x="58" y="327"/>
                    <a:pt x="74" y="550"/>
                    <a:pt x="42" y="788"/>
                  </a:cubicBezTo>
                  <a:cubicBezTo>
                    <a:pt x="33" y="852"/>
                    <a:pt x="101" y="889"/>
                    <a:pt x="162" y="889"/>
                  </a:cubicBezTo>
                  <a:cubicBezTo>
                    <a:pt x="207" y="889"/>
                    <a:pt x="249" y="868"/>
                    <a:pt x="249" y="820"/>
                  </a:cubicBezTo>
                  <a:cubicBezTo>
                    <a:pt x="280" y="566"/>
                    <a:pt x="265" y="295"/>
                    <a:pt x="169" y="57"/>
                  </a:cubicBezTo>
                  <a:cubicBezTo>
                    <a:pt x="156" y="18"/>
                    <a:pt x="125" y="1"/>
                    <a:pt x="9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
            <p:cNvSpPr/>
            <p:nvPr/>
          </p:nvSpPr>
          <p:spPr>
            <a:xfrm>
              <a:off x="1120675" y="5264025"/>
              <a:ext cx="6375" cy="22375"/>
            </a:xfrm>
            <a:custGeom>
              <a:rect b="b" l="l" r="r" t="t"/>
              <a:pathLst>
                <a:path extrusionOk="0" h="895" w="255">
                  <a:moveTo>
                    <a:pt x="143" y="0"/>
                  </a:moveTo>
                  <a:cubicBezTo>
                    <a:pt x="107" y="0"/>
                    <a:pt x="72" y="24"/>
                    <a:pt x="64" y="72"/>
                  </a:cubicBezTo>
                  <a:cubicBezTo>
                    <a:pt x="32" y="310"/>
                    <a:pt x="0" y="549"/>
                    <a:pt x="0" y="787"/>
                  </a:cubicBezTo>
                  <a:cubicBezTo>
                    <a:pt x="8" y="859"/>
                    <a:pt x="64" y="894"/>
                    <a:pt x="119" y="894"/>
                  </a:cubicBezTo>
                  <a:cubicBezTo>
                    <a:pt x="175" y="894"/>
                    <a:pt x="231" y="859"/>
                    <a:pt x="239" y="787"/>
                  </a:cubicBezTo>
                  <a:cubicBezTo>
                    <a:pt x="254" y="549"/>
                    <a:pt x="239" y="310"/>
                    <a:pt x="223" y="72"/>
                  </a:cubicBezTo>
                  <a:cubicBezTo>
                    <a:pt x="215" y="24"/>
                    <a:pt x="179" y="0"/>
                    <a:pt x="143"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
            <p:cNvSpPr/>
            <p:nvPr/>
          </p:nvSpPr>
          <p:spPr>
            <a:xfrm>
              <a:off x="1124650" y="5293625"/>
              <a:ext cx="8200" cy="11450"/>
            </a:xfrm>
            <a:custGeom>
              <a:rect b="b" l="l" r="r" t="t"/>
              <a:pathLst>
                <a:path extrusionOk="0" h="458" w="328">
                  <a:moveTo>
                    <a:pt x="72" y="1"/>
                  </a:moveTo>
                  <a:cubicBezTo>
                    <a:pt x="44" y="1"/>
                    <a:pt x="16" y="16"/>
                    <a:pt x="16" y="48"/>
                  </a:cubicBezTo>
                  <a:cubicBezTo>
                    <a:pt x="0" y="191"/>
                    <a:pt x="48" y="319"/>
                    <a:pt x="127" y="414"/>
                  </a:cubicBezTo>
                  <a:cubicBezTo>
                    <a:pt x="150" y="445"/>
                    <a:pt x="177" y="458"/>
                    <a:pt x="203" y="458"/>
                  </a:cubicBezTo>
                  <a:cubicBezTo>
                    <a:pt x="269" y="458"/>
                    <a:pt x="328" y="376"/>
                    <a:pt x="270" y="319"/>
                  </a:cubicBezTo>
                  <a:cubicBezTo>
                    <a:pt x="191" y="239"/>
                    <a:pt x="127" y="160"/>
                    <a:pt x="127" y="48"/>
                  </a:cubicBezTo>
                  <a:cubicBezTo>
                    <a:pt x="127" y="16"/>
                    <a:pt x="99" y="1"/>
                    <a:pt x="7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3"/>
          <p:cNvGrpSpPr/>
          <p:nvPr/>
        </p:nvGrpSpPr>
        <p:grpSpPr>
          <a:xfrm>
            <a:off x="7747025" y="4216868"/>
            <a:ext cx="657294" cy="486990"/>
            <a:chOff x="7517225" y="4043075"/>
            <a:chExt cx="887156" cy="660684"/>
          </a:xfrm>
        </p:grpSpPr>
        <p:sp>
          <p:nvSpPr>
            <p:cNvPr id="293" name="Google Shape;293;p3"/>
            <p:cNvSpPr/>
            <p:nvPr/>
          </p:nvSpPr>
          <p:spPr>
            <a:xfrm>
              <a:off x="7616049" y="4043075"/>
              <a:ext cx="788332" cy="565054"/>
            </a:xfrm>
            <a:custGeom>
              <a:rect b="b" l="l" r="r" t="t"/>
              <a:pathLst>
                <a:path extrusionOk="0" h="16103" w="22466">
                  <a:moveTo>
                    <a:pt x="11114" y="3559"/>
                  </a:moveTo>
                  <a:cubicBezTo>
                    <a:pt x="12036" y="4656"/>
                    <a:pt x="12894" y="5784"/>
                    <a:pt x="13737" y="6929"/>
                  </a:cubicBezTo>
                  <a:cubicBezTo>
                    <a:pt x="13419" y="7231"/>
                    <a:pt x="13085" y="7517"/>
                    <a:pt x="12751" y="7804"/>
                  </a:cubicBezTo>
                  <a:cubicBezTo>
                    <a:pt x="12449" y="7549"/>
                    <a:pt x="12147" y="7311"/>
                    <a:pt x="11829" y="7072"/>
                  </a:cubicBezTo>
                  <a:cubicBezTo>
                    <a:pt x="11193" y="6564"/>
                    <a:pt x="10509" y="6102"/>
                    <a:pt x="9842" y="5626"/>
                  </a:cubicBezTo>
                  <a:cubicBezTo>
                    <a:pt x="10271" y="4942"/>
                    <a:pt x="10684" y="4242"/>
                    <a:pt x="11114" y="3559"/>
                  </a:cubicBezTo>
                  <a:close/>
                  <a:moveTo>
                    <a:pt x="13975" y="7247"/>
                  </a:moveTo>
                  <a:cubicBezTo>
                    <a:pt x="14707" y="8281"/>
                    <a:pt x="15438" y="9314"/>
                    <a:pt x="16169" y="10348"/>
                  </a:cubicBezTo>
                  <a:lnTo>
                    <a:pt x="15502" y="10348"/>
                  </a:lnTo>
                  <a:cubicBezTo>
                    <a:pt x="14707" y="9537"/>
                    <a:pt x="13896" y="8774"/>
                    <a:pt x="13037" y="8042"/>
                  </a:cubicBezTo>
                  <a:lnTo>
                    <a:pt x="13975" y="7247"/>
                  </a:lnTo>
                  <a:close/>
                  <a:moveTo>
                    <a:pt x="21925" y="506"/>
                  </a:moveTo>
                  <a:lnTo>
                    <a:pt x="21925" y="506"/>
                  </a:lnTo>
                  <a:cubicBezTo>
                    <a:pt x="21861" y="2175"/>
                    <a:pt x="21830" y="3861"/>
                    <a:pt x="21861" y="5530"/>
                  </a:cubicBezTo>
                  <a:cubicBezTo>
                    <a:pt x="21877" y="7104"/>
                    <a:pt x="21782" y="8821"/>
                    <a:pt x="22100" y="10363"/>
                  </a:cubicBezTo>
                  <a:cubicBezTo>
                    <a:pt x="21737" y="10367"/>
                    <a:pt x="21374" y="10368"/>
                    <a:pt x="21011" y="10368"/>
                  </a:cubicBezTo>
                  <a:cubicBezTo>
                    <a:pt x="19557" y="10368"/>
                    <a:pt x="18096" y="10348"/>
                    <a:pt x="16646" y="10348"/>
                  </a:cubicBezTo>
                  <a:cubicBezTo>
                    <a:pt x="15851" y="9235"/>
                    <a:pt x="15057" y="8106"/>
                    <a:pt x="14262" y="7009"/>
                  </a:cubicBezTo>
                  <a:cubicBezTo>
                    <a:pt x="16805" y="4815"/>
                    <a:pt x="19349" y="2652"/>
                    <a:pt x="21925" y="506"/>
                  </a:cubicBezTo>
                  <a:close/>
                  <a:moveTo>
                    <a:pt x="12735" y="8297"/>
                  </a:moveTo>
                  <a:cubicBezTo>
                    <a:pt x="13498" y="8948"/>
                    <a:pt x="14246" y="9632"/>
                    <a:pt x="14961" y="10348"/>
                  </a:cubicBezTo>
                  <a:cubicBezTo>
                    <a:pt x="13339" y="10363"/>
                    <a:pt x="11734" y="10411"/>
                    <a:pt x="10128" y="10522"/>
                  </a:cubicBezTo>
                  <a:cubicBezTo>
                    <a:pt x="11002" y="9775"/>
                    <a:pt x="11877" y="9044"/>
                    <a:pt x="12735" y="8297"/>
                  </a:cubicBezTo>
                  <a:close/>
                  <a:moveTo>
                    <a:pt x="6503" y="3416"/>
                  </a:moveTo>
                  <a:cubicBezTo>
                    <a:pt x="7377" y="4274"/>
                    <a:pt x="8331" y="5053"/>
                    <a:pt x="9333" y="5737"/>
                  </a:cubicBezTo>
                  <a:cubicBezTo>
                    <a:pt x="8125" y="7772"/>
                    <a:pt x="6948" y="9839"/>
                    <a:pt x="5819" y="11937"/>
                  </a:cubicBezTo>
                  <a:cubicBezTo>
                    <a:pt x="5226" y="11932"/>
                    <a:pt x="4634" y="11929"/>
                    <a:pt x="4043" y="11929"/>
                  </a:cubicBezTo>
                  <a:cubicBezTo>
                    <a:pt x="2860" y="11929"/>
                    <a:pt x="1680" y="11943"/>
                    <a:pt x="493" y="11985"/>
                  </a:cubicBezTo>
                  <a:cubicBezTo>
                    <a:pt x="2671" y="9282"/>
                    <a:pt x="4547" y="6277"/>
                    <a:pt x="6503" y="3416"/>
                  </a:cubicBezTo>
                  <a:close/>
                  <a:moveTo>
                    <a:pt x="9651" y="5959"/>
                  </a:moveTo>
                  <a:cubicBezTo>
                    <a:pt x="10223" y="6357"/>
                    <a:pt x="10780" y="6754"/>
                    <a:pt x="11336" y="7168"/>
                  </a:cubicBezTo>
                  <a:cubicBezTo>
                    <a:pt x="11718" y="7470"/>
                    <a:pt x="12099" y="7772"/>
                    <a:pt x="12465" y="8074"/>
                  </a:cubicBezTo>
                  <a:cubicBezTo>
                    <a:pt x="11527" y="8885"/>
                    <a:pt x="10621" y="9712"/>
                    <a:pt x="9699" y="10554"/>
                  </a:cubicBezTo>
                  <a:cubicBezTo>
                    <a:pt x="9619" y="10570"/>
                    <a:pt x="9603" y="10681"/>
                    <a:pt x="9683" y="10729"/>
                  </a:cubicBezTo>
                  <a:cubicBezTo>
                    <a:pt x="9701" y="10757"/>
                    <a:pt x="9736" y="10774"/>
                    <a:pt x="9774" y="10774"/>
                  </a:cubicBezTo>
                  <a:cubicBezTo>
                    <a:pt x="9801" y="10774"/>
                    <a:pt x="9831" y="10765"/>
                    <a:pt x="9858" y="10745"/>
                  </a:cubicBezTo>
                  <a:cubicBezTo>
                    <a:pt x="11195" y="10836"/>
                    <a:pt x="12542" y="10870"/>
                    <a:pt x="13884" y="10870"/>
                  </a:cubicBezTo>
                  <a:cubicBezTo>
                    <a:pt x="14408" y="10870"/>
                    <a:pt x="14932" y="10865"/>
                    <a:pt x="15454" y="10856"/>
                  </a:cubicBezTo>
                  <a:cubicBezTo>
                    <a:pt x="15820" y="11238"/>
                    <a:pt x="16154" y="11604"/>
                    <a:pt x="16503" y="11985"/>
                  </a:cubicBezTo>
                  <a:cubicBezTo>
                    <a:pt x="15144" y="11953"/>
                    <a:pt x="13781" y="11945"/>
                    <a:pt x="12417" y="11945"/>
                  </a:cubicBezTo>
                  <a:cubicBezTo>
                    <a:pt x="11054" y="11945"/>
                    <a:pt x="9691" y="11953"/>
                    <a:pt x="8331" y="11953"/>
                  </a:cubicBezTo>
                  <a:cubicBezTo>
                    <a:pt x="7632" y="11953"/>
                    <a:pt x="6916" y="11953"/>
                    <a:pt x="6201" y="11937"/>
                  </a:cubicBezTo>
                  <a:cubicBezTo>
                    <a:pt x="7330" y="9934"/>
                    <a:pt x="8474" y="7931"/>
                    <a:pt x="9651" y="5959"/>
                  </a:cubicBezTo>
                  <a:close/>
                  <a:moveTo>
                    <a:pt x="16535" y="10856"/>
                  </a:moveTo>
                  <a:cubicBezTo>
                    <a:pt x="17648" y="12414"/>
                    <a:pt x="18793" y="13973"/>
                    <a:pt x="20017" y="15451"/>
                  </a:cubicBezTo>
                  <a:cubicBezTo>
                    <a:pt x="17267" y="15578"/>
                    <a:pt x="14532" y="15658"/>
                    <a:pt x="11781" y="15690"/>
                  </a:cubicBezTo>
                  <a:cubicBezTo>
                    <a:pt x="10430" y="15721"/>
                    <a:pt x="9079" y="15721"/>
                    <a:pt x="7743" y="15721"/>
                  </a:cubicBezTo>
                  <a:cubicBezTo>
                    <a:pt x="7017" y="15721"/>
                    <a:pt x="6268" y="15680"/>
                    <a:pt x="5523" y="15680"/>
                  </a:cubicBezTo>
                  <a:cubicBezTo>
                    <a:pt x="5045" y="15680"/>
                    <a:pt x="4569" y="15697"/>
                    <a:pt x="4102" y="15753"/>
                  </a:cubicBezTo>
                  <a:cubicBezTo>
                    <a:pt x="4722" y="14608"/>
                    <a:pt x="5358" y="13464"/>
                    <a:pt x="5994" y="12335"/>
                  </a:cubicBezTo>
                  <a:lnTo>
                    <a:pt x="8331" y="12335"/>
                  </a:lnTo>
                  <a:cubicBezTo>
                    <a:pt x="10320" y="12335"/>
                    <a:pt x="12309" y="12369"/>
                    <a:pt x="14292" y="12369"/>
                  </a:cubicBezTo>
                  <a:cubicBezTo>
                    <a:pt x="15035" y="12369"/>
                    <a:pt x="15778" y="12364"/>
                    <a:pt x="16519" y="12351"/>
                  </a:cubicBezTo>
                  <a:cubicBezTo>
                    <a:pt x="16646" y="12351"/>
                    <a:pt x="16742" y="12224"/>
                    <a:pt x="16694" y="12112"/>
                  </a:cubicBezTo>
                  <a:cubicBezTo>
                    <a:pt x="16853" y="12096"/>
                    <a:pt x="16933" y="11906"/>
                    <a:pt x="16821" y="11778"/>
                  </a:cubicBezTo>
                  <a:cubicBezTo>
                    <a:pt x="16551" y="11460"/>
                    <a:pt x="16265" y="11158"/>
                    <a:pt x="15979" y="10856"/>
                  </a:cubicBezTo>
                  <a:close/>
                  <a:moveTo>
                    <a:pt x="22135" y="0"/>
                  </a:moveTo>
                  <a:cubicBezTo>
                    <a:pt x="22102" y="0"/>
                    <a:pt x="22068" y="9"/>
                    <a:pt x="22036" y="29"/>
                  </a:cubicBezTo>
                  <a:cubicBezTo>
                    <a:pt x="22019" y="25"/>
                    <a:pt x="22002" y="23"/>
                    <a:pt x="21985" y="23"/>
                  </a:cubicBezTo>
                  <a:cubicBezTo>
                    <a:pt x="21940" y="23"/>
                    <a:pt x="21896" y="38"/>
                    <a:pt x="21861" y="61"/>
                  </a:cubicBezTo>
                  <a:cubicBezTo>
                    <a:pt x="19238" y="2255"/>
                    <a:pt x="16615" y="4433"/>
                    <a:pt x="14039" y="6691"/>
                  </a:cubicBezTo>
                  <a:cubicBezTo>
                    <a:pt x="13133" y="5467"/>
                    <a:pt x="12211" y="4258"/>
                    <a:pt x="11225" y="3098"/>
                  </a:cubicBezTo>
                  <a:cubicBezTo>
                    <a:pt x="11184" y="3063"/>
                    <a:pt x="11133" y="3047"/>
                    <a:pt x="11085" y="3047"/>
                  </a:cubicBezTo>
                  <a:cubicBezTo>
                    <a:pt x="11021" y="3047"/>
                    <a:pt x="10959" y="3075"/>
                    <a:pt x="10923" y="3129"/>
                  </a:cubicBezTo>
                  <a:cubicBezTo>
                    <a:pt x="10462" y="3893"/>
                    <a:pt x="10001" y="4656"/>
                    <a:pt x="9540" y="5419"/>
                  </a:cubicBezTo>
                  <a:cubicBezTo>
                    <a:pt x="8490" y="4703"/>
                    <a:pt x="7504" y="3877"/>
                    <a:pt x="6614" y="2970"/>
                  </a:cubicBezTo>
                  <a:cubicBezTo>
                    <a:pt x="6581" y="2937"/>
                    <a:pt x="6537" y="2921"/>
                    <a:pt x="6492" y="2921"/>
                  </a:cubicBezTo>
                  <a:cubicBezTo>
                    <a:pt x="6429" y="2921"/>
                    <a:pt x="6365" y="2953"/>
                    <a:pt x="6328" y="3018"/>
                  </a:cubicBezTo>
                  <a:cubicBezTo>
                    <a:pt x="4277" y="5991"/>
                    <a:pt x="2290" y="9060"/>
                    <a:pt x="159" y="11985"/>
                  </a:cubicBezTo>
                  <a:lnTo>
                    <a:pt x="143" y="11985"/>
                  </a:lnTo>
                  <a:cubicBezTo>
                    <a:pt x="0" y="12017"/>
                    <a:pt x="0" y="12208"/>
                    <a:pt x="143" y="12224"/>
                  </a:cubicBezTo>
                  <a:lnTo>
                    <a:pt x="255" y="12224"/>
                  </a:lnTo>
                  <a:cubicBezTo>
                    <a:pt x="2035" y="12319"/>
                    <a:pt x="3832" y="12319"/>
                    <a:pt x="5597" y="12319"/>
                  </a:cubicBezTo>
                  <a:cubicBezTo>
                    <a:pt x="4977" y="13511"/>
                    <a:pt x="4356" y="14704"/>
                    <a:pt x="3752" y="15896"/>
                  </a:cubicBezTo>
                  <a:cubicBezTo>
                    <a:pt x="3708" y="15995"/>
                    <a:pt x="3786" y="16079"/>
                    <a:pt x="3865" y="16079"/>
                  </a:cubicBezTo>
                  <a:cubicBezTo>
                    <a:pt x="3900" y="16079"/>
                    <a:pt x="3935" y="16063"/>
                    <a:pt x="3959" y="16024"/>
                  </a:cubicBezTo>
                  <a:lnTo>
                    <a:pt x="3991" y="15960"/>
                  </a:lnTo>
                  <a:cubicBezTo>
                    <a:pt x="4674" y="16077"/>
                    <a:pt x="5387" y="16102"/>
                    <a:pt x="6100" y="16102"/>
                  </a:cubicBezTo>
                  <a:cubicBezTo>
                    <a:pt x="6648" y="16102"/>
                    <a:pt x="7195" y="16087"/>
                    <a:pt x="7727" y="16087"/>
                  </a:cubicBezTo>
                  <a:cubicBezTo>
                    <a:pt x="9079" y="16087"/>
                    <a:pt x="10414" y="16087"/>
                    <a:pt x="11765" y="16071"/>
                  </a:cubicBezTo>
                  <a:cubicBezTo>
                    <a:pt x="14516" y="16039"/>
                    <a:pt x="17267" y="15960"/>
                    <a:pt x="20017" y="15833"/>
                  </a:cubicBezTo>
                  <a:cubicBezTo>
                    <a:pt x="20112" y="15817"/>
                    <a:pt x="20192" y="15737"/>
                    <a:pt x="20192" y="15642"/>
                  </a:cubicBezTo>
                  <a:cubicBezTo>
                    <a:pt x="20210" y="15646"/>
                    <a:pt x="20227" y="15649"/>
                    <a:pt x="20244" y="15649"/>
                  </a:cubicBezTo>
                  <a:cubicBezTo>
                    <a:pt x="20407" y="15649"/>
                    <a:pt x="20514" y="15454"/>
                    <a:pt x="20399" y="15324"/>
                  </a:cubicBezTo>
                  <a:cubicBezTo>
                    <a:pt x="19190" y="13877"/>
                    <a:pt x="18077" y="12367"/>
                    <a:pt x="16980" y="10840"/>
                  </a:cubicBezTo>
                  <a:cubicBezTo>
                    <a:pt x="18745" y="10809"/>
                    <a:pt x="20510" y="10761"/>
                    <a:pt x="22275" y="10745"/>
                  </a:cubicBezTo>
                  <a:cubicBezTo>
                    <a:pt x="22450" y="10697"/>
                    <a:pt x="22465" y="10443"/>
                    <a:pt x="22307" y="10363"/>
                  </a:cubicBezTo>
                  <a:cubicBezTo>
                    <a:pt x="22450" y="8726"/>
                    <a:pt x="22243" y="6993"/>
                    <a:pt x="22227" y="5339"/>
                  </a:cubicBezTo>
                  <a:cubicBezTo>
                    <a:pt x="22227" y="3622"/>
                    <a:pt x="22259" y="1905"/>
                    <a:pt x="22322" y="188"/>
                  </a:cubicBezTo>
                  <a:cubicBezTo>
                    <a:pt x="22322" y="81"/>
                    <a:pt x="22233" y="0"/>
                    <a:pt x="2213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
            <p:cNvSpPr/>
            <p:nvPr/>
          </p:nvSpPr>
          <p:spPr>
            <a:xfrm>
              <a:off x="7517225" y="4408184"/>
              <a:ext cx="49687" cy="72987"/>
            </a:xfrm>
            <a:custGeom>
              <a:rect b="b" l="l" r="r" t="t"/>
              <a:pathLst>
                <a:path extrusionOk="0" h="2080" w="1416">
                  <a:moveTo>
                    <a:pt x="589" y="610"/>
                  </a:moveTo>
                  <a:cubicBezTo>
                    <a:pt x="653" y="737"/>
                    <a:pt x="700" y="865"/>
                    <a:pt x="748" y="992"/>
                  </a:cubicBezTo>
                  <a:lnTo>
                    <a:pt x="828" y="1167"/>
                  </a:lnTo>
                  <a:cubicBezTo>
                    <a:pt x="685" y="1183"/>
                    <a:pt x="557" y="1199"/>
                    <a:pt x="414" y="1214"/>
                  </a:cubicBezTo>
                  <a:cubicBezTo>
                    <a:pt x="462" y="1008"/>
                    <a:pt x="526" y="817"/>
                    <a:pt x="589" y="610"/>
                  </a:cubicBezTo>
                  <a:close/>
                  <a:moveTo>
                    <a:pt x="561" y="1"/>
                  </a:moveTo>
                  <a:cubicBezTo>
                    <a:pt x="488" y="1"/>
                    <a:pt x="416" y="45"/>
                    <a:pt x="398" y="133"/>
                  </a:cubicBezTo>
                  <a:cubicBezTo>
                    <a:pt x="255" y="499"/>
                    <a:pt x="144" y="881"/>
                    <a:pt x="80" y="1278"/>
                  </a:cubicBezTo>
                  <a:cubicBezTo>
                    <a:pt x="33" y="1326"/>
                    <a:pt x="17" y="1389"/>
                    <a:pt x="49" y="1437"/>
                  </a:cubicBezTo>
                  <a:cubicBezTo>
                    <a:pt x="17" y="1612"/>
                    <a:pt x="1" y="1787"/>
                    <a:pt x="1" y="1946"/>
                  </a:cubicBezTo>
                  <a:cubicBezTo>
                    <a:pt x="1" y="2029"/>
                    <a:pt x="76" y="2080"/>
                    <a:pt x="145" y="2080"/>
                  </a:cubicBezTo>
                  <a:cubicBezTo>
                    <a:pt x="195" y="2080"/>
                    <a:pt x="242" y="2053"/>
                    <a:pt x="255" y="1994"/>
                  </a:cubicBezTo>
                  <a:cubicBezTo>
                    <a:pt x="271" y="1835"/>
                    <a:pt x="319" y="1676"/>
                    <a:pt x="351" y="1517"/>
                  </a:cubicBezTo>
                  <a:lnTo>
                    <a:pt x="955" y="1485"/>
                  </a:lnTo>
                  <a:cubicBezTo>
                    <a:pt x="971" y="1517"/>
                    <a:pt x="971" y="1564"/>
                    <a:pt x="987" y="1612"/>
                  </a:cubicBezTo>
                  <a:cubicBezTo>
                    <a:pt x="955" y="1644"/>
                    <a:pt x="923" y="1676"/>
                    <a:pt x="923" y="1723"/>
                  </a:cubicBezTo>
                  <a:lnTo>
                    <a:pt x="923" y="1771"/>
                  </a:lnTo>
                  <a:cubicBezTo>
                    <a:pt x="923" y="1819"/>
                    <a:pt x="955" y="1882"/>
                    <a:pt x="1018" y="1914"/>
                  </a:cubicBezTo>
                  <a:lnTo>
                    <a:pt x="1034" y="1930"/>
                  </a:lnTo>
                  <a:cubicBezTo>
                    <a:pt x="1065" y="1945"/>
                    <a:pt x="1095" y="1952"/>
                    <a:pt x="1125" y="1952"/>
                  </a:cubicBezTo>
                  <a:cubicBezTo>
                    <a:pt x="1188" y="1952"/>
                    <a:pt x="1245" y="1920"/>
                    <a:pt x="1289" y="1866"/>
                  </a:cubicBezTo>
                  <a:cubicBezTo>
                    <a:pt x="1352" y="1723"/>
                    <a:pt x="1368" y="1564"/>
                    <a:pt x="1305" y="1421"/>
                  </a:cubicBezTo>
                  <a:cubicBezTo>
                    <a:pt x="1416" y="1326"/>
                    <a:pt x="1352" y="1151"/>
                    <a:pt x="1209" y="1135"/>
                  </a:cubicBezTo>
                  <a:lnTo>
                    <a:pt x="1193" y="1135"/>
                  </a:lnTo>
                  <a:cubicBezTo>
                    <a:pt x="1193" y="1119"/>
                    <a:pt x="1177" y="1103"/>
                    <a:pt x="1177" y="1087"/>
                  </a:cubicBezTo>
                  <a:cubicBezTo>
                    <a:pt x="1050" y="737"/>
                    <a:pt x="891" y="404"/>
                    <a:pt x="716" y="86"/>
                  </a:cubicBezTo>
                  <a:cubicBezTo>
                    <a:pt x="681" y="29"/>
                    <a:pt x="621" y="1"/>
                    <a:pt x="561"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
            <p:cNvSpPr/>
            <p:nvPr/>
          </p:nvSpPr>
          <p:spPr>
            <a:xfrm>
              <a:off x="7996527" y="4638772"/>
              <a:ext cx="52460" cy="64987"/>
            </a:xfrm>
            <a:custGeom>
              <a:rect b="b" l="l" r="r" t="t"/>
              <a:pathLst>
                <a:path extrusionOk="0" h="1852" w="1495">
                  <a:moveTo>
                    <a:pt x="515" y="230"/>
                  </a:moveTo>
                  <a:cubicBezTo>
                    <a:pt x="585" y="230"/>
                    <a:pt x="656" y="253"/>
                    <a:pt x="716" y="301"/>
                  </a:cubicBezTo>
                  <a:cubicBezTo>
                    <a:pt x="843" y="460"/>
                    <a:pt x="779" y="683"/>
                    <a:pt x="589" y="746"/>
                  </a:cubicBezTo>
                  <a:cubicBezTo>
                    <a:pt x="434" y="792"/>
                    <a:pt x="445" y="1049"/>
                    <a:pt x="620" y="1049"/>
                  </a:cubicBezTo>
                  <a:cubicBezTo>
                    <a:pt x="626" y="1049"/>
                    <a:pt x="631" y="1049"/>
                    <a:pt x="636" y="1048"/>
                  </a:cubicBezTo>
                  <a:lnTo>
                    <a:pt x="668" y="1048"/>
                  </a:lnTo>
                  <a:cubicBezTo>
                    <a:pt x="724" y="1030"/>
                    <a:pt x="780" y="1022"/>
                    <a:pt x="836" y="1022"/>
                  </a:cubicBezTo>
                  <a:cubicBezTo>
                    <a:pt x="875" y="1022"/>
                    <a:pt x="915" y="1026"/>
                    <a:pt x="954" y="1032"/>
                  </a:cubicBezTo>
                  <a:cubicBezTo>
                    <a:pt x="1034" y="1032"/>
                    <a:pt x="1161" y="1080"/>
                    <a:pt x="1129" y="1191"/>
                  </a:cubicBezTo>
                  <a:cubicBezTo>
                    <a:pt x="1113" y="1271"/>
                    <a:pt x="954" y="1318"/>
                    <a:pt x="891" y="1350"/>
                  </a:cubicBezTo>
                  <a:cubicBezTo>
                    <a:pt x="748" y="1382"/>
                    <a:pt x="589" y="1398"/>
                    <a:pt x="445" y="1414"/>
                  </a:cubicBezTo>
                  <a:cubicBezTo>
                    <a:pt x="445" y="1398"/>
                    <a:pt x="430" y="1382"/>
                    <a:pt x="414" y="1366"/>
                  </a:cubicBezTo>
                  <a:cubicBezTo>
                    <a:pt x="414" y="1048"/>
                    <a:pt x="350" y="714"/>
                    <a:pt x="239" y="412"/>
                  </a:cubicBezTo>
                  <a:cubicBezTo>
                    <a:pt x="288" y="293"/>
                    <a:pt x="400" y="230"/>
                    <a:pt x="515" y="230"/>
                  </a:cubicBezTo>
                  <a:close/>
                  <a:moveTo>
                    <a:pt x="577" y="1"/>
                  </a:moveTo>
                  <a:cubicBezTo>
                    <a:pt x="389" y="1"/>
                    <a:pt x="204" y="100"/>
                    <a:pt x="112" y="285"/>
                  </a:cubicBezTo>
                  <a:cubicBezTo>
                    <a:pt x="48" y="285"/>
                    <a:pt x="0" y="333"/>
                    <a:pt x="0" y="396"/>
                  </a:cubicBezTo>
                  <a:cubicBezTo>
                    <a:pt x="64" y="762"/>
                    <a:pt x="80" y="1128"/>
                    <a:pt x="80" y="1493"/>
                  </a:cubicBezTo>
                  <a:cubicBezTo>
                    <a:pt x="80" y="1525"/>
                    <a:pt x="80" y="1557"/>
                    <a:pt x="96" y="1573"/>
                  </a:cubicBezTo>
                  <a:cubicBezTo>
                    <a:pt x="96" y="1589"/>
                    <a:pt x="80" y="1605"/>
                    <a:pt x="80" y="1621"/>
                  </a:cubicBezTo>
                  <a:cubicBezTo>
                    <a:pt x="55" y="1746"/>
                    <a:pt x="148" y="1852"/>
                    <a:pt x="259" y="1852"/>
                  </a:cubicBezTo>
                  <a:cubicBezTo>
                    <a:pt x="289" y="1852"/>
                    <a:pt x="320" y="1844"/>
                    <a:pt x="350" y="1827"/>
                  </a:cubicBezTo>
                  <a:cubicBezTo>
                    <a:pt x="684" y="1605"/>
                    <a:pt x="1479" y="1748"/>
                    <a:pt x="1479" y="1128"/>
                  </a:cubicBezTo>
                  <a:cubicBezTo>
                    <a:pt x="1495" y="857"/>
                    <a:pt x="1256" y="730"/>
                    <a:pt x="1018" y="698"/>
                  </a:cubicBezTo>
                  <a:cubicBezTo>
                    <a:pt x="1097" y="524"/>
                    <a:pt x="1066" y="317"/>
                    <a:pt x="954" y="158"/>
                  </a:cubicBezTo>
                  <a:cubicBezTo>
                    <a:pt x="848" y="52"/>
                    <a:pt x="711" y="1"/>
                    <a:pt x="577"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
            <p:cNvSpPr/>
            <p:nvPr/>
          </p:nvSpPr>
          <p:spPr>
            <a:xfrm>
              <a:off x="8276359" y="4266070"/>
              <a:ext cx="69443" cy="60390"/>
            </a:xfrm>
            <a:custGeom>
              <a:rect b="b" l="l" r="r" t="t"/>
              <a:pathLst>
                <a:path extrusionOk="0" h="1721" w="1979">
                  <a:moveTo>
                    <a:pt x="1458" y="0"/>
                  </a:moveTo>
                  <a:cubicBezTo>
                    <a:pt x="1117" y="0"/>
                    <a:pt x="794" y="112"/>
                    <a:pt x="541" y="336"/>
                  </a:cubicBezTo>
                  <a:cubicBezTo>
                    <a:pt x="286" y="542"/>
                    <a:pt x="0" y="892"/>
                    <a:pt x="175" y="1226"/>
                  </a:cubicBezTo>
                  <a:cubicBezTo>
                    <a:pt x="334" y="1545"/>
                    <a:pt x="745" y="1720"/>
                    <a:pt x="1141" y="1720"/>
                  </a:cubicBezTo>
                  <a:cubicBezTo>
                    <a:pt x="1456" y="1720"/>
                    <a:pt x="1762" y="1609"/>
                    <a:pt x="1924" y="1369"/>
                  </a:cubicBezTo>
                  <a:cubicBezTo>
                    <a:pt x="1979" y="1259"/>
                    <a:pt x="1892" y="1102"/>
                    <a:pt x="1785" y="1102"/>
                  </a:cubicBezTo>
                  <a:cubicBezTo>
                    <a:pt x="1768" y="1102"/>
                    <a:pt x="1751" y="1106"/>
                    <a:pt x="1733" y="1115"/>
                  </a:cubicBezTo>
                  <a:cubicBezTo>
                    <a:pt x="1558" y="1210"/>
                    <a:pt x="1383" y="1274"/>
                    <a:pt x="1193" y="1321"/>
                  </a:cubicBezTo>
                  <a:cubicBezTo>
                    <a:pt x="1153" y="1327"/>
                    <a:pt x="1114" y="1329"/>
                    <a:pt x="1075" y="1329"/>
                  </a:cubicBezTo>
                  <a:cubicBezTo>
                    <a:pt x="881" y="1329"/>
                    <a:pt x="702" y="1263"/>
                    <a:pt x="557" y="1131"/>
                  </a:cubicBezTo>
                  <a:cubicBezTo>
                    <a:pt x="382" y="876"/>
                    <a:pt x="732" y="590"/>
                    <a:pt x="922" y="479"/>
                  </a:cubicBezTo>
                  <a:cubicBezTo>
                    <a:pt x="1113" y="368"/>
                    <a:pt x="1336" y="288"/>
                    <a:pt x="1558" y="272"/>
                  </a:cubicBezTo>
                  <a:cubicBezTo>
                    <a:pt x="1717" y="240"/>
                    <a:pt x="1670" y="18"/>
                    <a:pt x="1527" y="2"/>
                  </a:cubicBezTo>
                  <a:cubicBezTo>
                    <a:pt x="1504" y="1"/>
                    <a:pt x="1481" y="0"/>
                    <a:pt x="1458"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3"/>
          <p:cNvGrpSpPr/>
          <p:nvPr/>
        </p:nvGrpSpPr>
        <p:grpSpPr>
          <a:xfrm rot="900042">
            <a:off x="7853628" y="2119070"/>
            <a:ext cx="606677" cy="275487"/>
            <a:chOff x="3104387" y="488962"/>
            <a:chExt cx="400988" cy="182088"/>
          </a:xfrm>
        </p:grpSpPr>
        <p:sp>
          <p:nvSpPr>
            <p:cNvPr id="298" name="Google Shape;298;p3"/>
            <p:cNvSpPr/>
            <p:nvPr/>
          </p:nvSpPr>
          <p:spPr>
            <a:xfrm>
              <a:off x="3104387" y="551675"/>
              <a:ext cx="61875" cy="86100"/>
            </a:xfrm>
            <a:custGeom>
              <a:rect b="b" l="l" r="r" t="t"/>
              <a:pathLst>
                <a:path extrusionOk="0" h="3444" w="2475">
                  <a:moveTo>
                    <a:pt x="2321" y="0"/>
                  </a:moveTo>
                  <a:cubicBezTo>
                    <a:pt x="2296" y="0"/>
                    <a:pt x="2272" y="10"/>
                    <a:pt x="2252" y="34"/>
                  </a:cubicBezTo>
                  <a:cubicBezTo>
                    <a:pt x="2061" y="272"/>
                    <a:pt x="1886" y="511"/>
                    <a:pt x="1712" y="765"/>
                  </a:cubicBezTo>
                  <a:cubicBezTo>
                    <a:pt x="1616" y="876"/>
                    <a:pt x="1441" y="1067"/>
                    <a:pt x="1314" y="1242"/>
                  </a:cubicBezTo>
                  <a:cubicBezTo>
                    <a:pt x="1187" y="1115"/>
                    <a:pt x="1044" y="988"/>
                    <a:pt x="917" y="845"/>
                  </a:cubicBezTo>
                  <a:cubicBezTo>
                    <a:pt x="694" y="606"/>
                    <a:pt x="456" y="368"/>
                    <a:pt x="233" y="129"/>
                  </a:cubicBezTo>
                  <a:cubicBezTo>
                    <a:pt x="207" y="107"/>
                    <a:pt x="180" y="98"/>
                    <a:pt x="154" y="98"/>
                  </a:cubicBezTo>
                  <a:cubicBezTo>
                    <a:pt x="68" y="98"/>
                    <a:pt x="1" y="202"/>
                    <a:pt x="74" y="288"/>
                  </a:cubicBezTo>
                  <a:cubicBezTo>
                    <a:pt x="265" y="527"/>
                    <a:pt x="487" y="765"/>
                    <a:pt x="694" y="1003"/>
                  </a:cubicBezTo>
                  <a:cubicBezTo>
                    <a:pt x="853" y="1178"/>
                    <a:pt x="996" y="1401"/>
                    <a:pt x="1171" y="1576"/>
                  </a:cubicBezTo>
                  <a:cubicBezTo>
                    <a:pt x="1187" y="1798"/>
                    <a:pt x="1235" y="2021"/>
                    <a:pt x="1298" y="2244"/>
                  </a:cubicBezTo>
                  <a:cubicBezTo>
                    <a:pt x="1378" y="2593"/>
                    <a:pt x="1441" y="2959"/>
                    <a:pt x="1537" y="3309"/>
                  </a:cubicBezTo>
                  <a:cubicBezTo>
                    <a:pt x="1562" y="3404"/>
                    <a:pt x="1628" y="3443"/>
                    <a:pt x="1696" y="3443"/>
                  </a:cubicBezTo>
                  <a:cubicBezTo>
                    <a:pt x="1798" y="3443"/>
                    <a:pt x="1906" y="3354"/>
                    <a:pt x="1886" y="3229"/>
                  </a:cubicBezTo>
                  <a:cubicBezTo>
                    <a:pt x="1807" y="2752"/>
                    <a:pt x="1553" y="2180"/>
                    <a:pt x="1569" y="1703"/>
                  </a:cubicBezTo>
                  <a:lnTo>
                    <a:pt x="1569" y="1639"/>
                  </a:lnTo>
                  <a:cubicBezTo>
                    <a:pt x="1569" y="1624"/>
                    <a:pt x="1584" y="1608"/>
                    <a:pt x="1584" y="1592"/>
                  </a:cubicBezTo>
                  <a:cubicBezTo>
                    <a:pt x="1664" y="1099"/>
                    <a:pt x="2189" y="574"/>
                    <a:pt x="2427" y="177"/>
                  </a:cubicBezTo>
                  <a:cubicBezTo>
                    <a:pt x="2475" y="93"/>
                    <a:pt x="2397" y="0"/>
                    <a:pt x="232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
            <p:cNvSpPr/>
            <p:nvPr/>
          </p:nvSpPr>
          <p:spPr>
            <a:xfrm>
              <a:off x="3170094" y="606075"/>
              <a:ext cx="44300" cy="10125"/>
            </a:xfrm>
            <a:custGeom>
              <a:rect b="b" l="l" r="r" t="t"/>
              <a:pathLst>
                <a:path extrusionOk="0" h="405" w="1772">
                  <a:moveTo>
                    <a:pt x="168" y="1"/>
                  </a:moveTo>
                  <a:cubicBezTo>
                    <a:pt x="46" y="1"/>
                    <a:pt x="1" y="182"/>
                    <a:pt x="134" y="227"/>
                  </a:cubicBezTo>
                  <a:cubicBezTo>
                    <a:pt x="433" y="323"/>
                    <a:pt x="796" y="404"/>
                    <a:pt x="1142" y="404"/>
                  </a:cubicBezTo>
                  <a:cubicBezTo>
                    <a:pt x="1311" y="404"/>
                    <a:pt x="1477" y="385"/>
                    <a:pt x="1628" y="338"/>
                  </a:cubicBezTo>
                  <a:cubicBezTo>
                    <a:pt x="1771" y="306"/>
                    <a:pt x="1755" y="84"/>
                    <a:pt x="1596" y="84"/>
                  </a:cubicBezTo>
                  <a:cubicBezTo>
                    <a:pt x="1405" y="84"/>
                    <a:pt x="1215" y="119"/>
                    <a:pt x="1024" y="119"/>
                  </a:cubicBezTo>
                  <a:cubicBezTo>
                    <a:pt x="992" y="119"/>
                    <a:pt x="960" y="118"/>
                    <a:pt x="929" y="115"/>
                  </a:cubicBezTo>
                  <a:cubicBezTo>
                    <a:pt x="674" y="115"/>
                    <a:pt x="436" y="68"/>
                    <a:pt x="197" y="4"/>
                  </a:cubicBezTo>
                  <a:cubicBezTo>
                    <a:pt x="187" y="2"/>
                    <a:pt x="177" y="1"/>
                    <a:pt x="16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
            <p:cNvSpPr/>
            <p:nvPr/>
          </p:nvSpPr>
          <p:spPr>
            <a:xfrm>
              <a:off x="3166269" y="590650"/>
              <a:ext cx="50100" cy="9350"/>
            </a:xfrm>
            <a:custGeom>
              <a:rect b="b" l="l" r="r" t="t"/>
              <a:pathLst>
                <a:path extrusionOk="0" h="374" w="2004">
                  <a:moveTo>
                    <a:pt x="128" y="1"/>
                  </a:moveTo>
                  <a:cubicBezTo>
                    <a:pt x="16" y="1"/>
                    <a:pt x="0" y="144"/>
                    <a:pt x="96" y="176"/>
                  </a:cubicBezTo>
                  <a:cubicBezTo>
                    <a:pt x="570" y="298"/>
                    <a:pt x="1056" y="374"/>
                    <a:pt x="1554" y="374"/>
                  </a:cubicBezTo>
                  <a:cubicBezTo>
                    <a:pt x="1640" y="374"/>
                    <a:pt x="1726" y="371"/>
                    <a:pt x="1813" y="367"/>
                  </a:cubicBezTo>
                  <a:cubicBezTo>
                    <a:pt x="2004" y="367"/>
                    <a:pt x="2004" y="80"/>
                    <a:pt x="1813" y="80"/>
                  </a:cubicBezTo>
                  <a:cubicBezTo>
                    <a:pt x="1241" y="49"/>
                    <a:pt x="684" y="49"/>
                    <a:pt x="12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
            <p:cNvSpPr/>
            <p:nvPr/>
          </p:nvSpPr>
          <p:spPr>
            <a:xfrm>
              <a:off x="3226526" y="569950"/>
              <a:ext cx="53650" cy="56575"/>
            </a:xfrm>
            <a:custGeom>
              <a:rect b="b" l="l" r="r" t="t"/>
              <a:pathLst>
                <a:path extrusionOk="0" h="2263" w="2146">
                  <a:moveTo>
                    <a:pt x="1212" y="0"/>
                  </a:moveTo>
                  <a:cubicBezTo>
                    <a:pt x="493" y="0"/>
                    <a:pt x="0" y="924"/>
                    <a:pt x="280" y="1560"/>
                  </a:cubicBezTo>
                  <a:cubicBezTo>
                    <a:pt x="461" y="1965"/>
                    <a:pt x="955" y="2262"/>
                    <a:pt x="1419" y="2262"/>
                  </a:cubicBezTo>
                  <a:cubicBezTo>
                    <a:pt x="1649" y="2262"/>
                    <a:pt x="1871" y="2190"/>
                    <a:pt x="2045" y="2021"/>
                  </a:cubicBezTo>
                  <a:cubicBezTo>
                    <a:pt x="2145" y="1921"/>
                    <a:pt x="2064" y="1729"/>
                    <a:pt x="1929" y="1729"/>
                  </a:cubicBezTo>
                  <a:cubicBezTo>
                    <a:pt x="1915" y="1729"/>
                    <a:pt x="1901" y="1731"/>
                    <a:pt x="1886" y="1735"/>
                  </a:cubicBezTo>
                  <a:cubicBezTo>
                    <a:pt x="1702" y="1807"/>
                    <a:pt x="1503" y="1858"/>
                    <a:pt x="1311" y="1858"/>
                  </a:cubicBezTo>
                  <a:cubicBezTo>
                    <a:pt x="1038" y="1858"/>
                    <a:pt x="782" y="1755"/>
                    <a:pt x="614" y="1465"/>
                  </a:cubicBezTo>
                  <a:cubicBezTo>
                    <a:pt x="312" y="908"/>
                    <a:pt x="789" y="352"/>
                    <a:pt x="1297" y="193"/>
                  </a:cubicBezTo>
                  <a:cubicBezTo>
                    <a:pt x="1393" y="145"/>
                    <a:pt x="1377" y="18"/>
                    <a:pt x="1265" y="2"/>
                  </a:cubicBezTo>
                  <a:cubicBezTo>
                    <a:pt x="1247" y="1"/>
                    <a:pt x="1229" y="0"/>
                    <a:pt x="121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
            <p:cNvSpPr/>
            <p:nvPr/>
          </p:nvSpPr>
          <p:spPr>
            <a:xfrm>
              <a:off x="3281560" y="599500"/>
              <a:ext cx="32200" cy="42850"/>
            </a:xfrm>
            <a:custGeom>
              <a:rect b="b" l="l" r="r" t="t"/>
              <a:pathLst>
                <a:path extrusionOk="0" h="1714" w="1288">
                  <a:moveTo>
                    <a:pt x="890" y="1"/>
                  </a:moveTo>
                  <a:cubicBezTo>
                    <a:pt x="823" y="1"/>
                    <a:pt x="755" y="36"/>
                    <a:pt x="731" y="108"/>
                  </a:cubicBezTo>
                  <a:cubicBezTo>
                    <a:pt x="716" y="203"/>
                    <a:pt x="668" y="299"/>
                    <a:pt x="604" y="347"/>
                  </a:cubicBezTo>
                  <a:cubicBezTo>
                    <a:pt x="566" y="369"/>
                    <a:pt x="509" y="383"/>
                    <a:pt x="455" y="383"/>
                  </a:cubicBezTo>
                  <a:cubicBezTo>
                    <a:pt x="354" y="383"/>
                    <a:pt x="261" y="333"/>
                    <a:pt x="302" y="188"/>
                  </a:cubicBezTo>
                  <a:cubicBezTo>
                    <a:pt x="331" y="101"/>
                    <a:pt x="267" y="43"/>
                    <a:pt x="197" y="43"/>
                  </a:cubicBezTo>
                  <a:cubicBezTo>
                    <a:pt x="152" y="43"/>
                    <a:pt x="105" y="68"/>
                    <a:pt x="80" y="124"/>
                  </a:cubicBezTo>
                  <a:cubicBezTo>
                    <a:pt x="0" y="378"/>
                    <a:pt x="159" y="649"/>
                    <a:pt x="413" y="696"/>
                  </a:cubicBezTo>
                  <a:cubicBezTo>
                    <a:pt x="442" y="702"/>
                    <a:pt x="470" y="705"/>
                    <a:pt x="498" y="705"/>
                  </a:cubicBezTo>
                  <a:cubicBezTo>
                    <a:pt x="627" y="705"/>
                    <a:pt x="751" y="648"/>
                    <a:pt x="843" y="569"/>
                  </a:cubicBezTo>
                  <a:cubicBezTo>
                    <a:pt x="906" y="871"/>
                    <a:pt x="906" y="1189"/>
                    <a:pt x="859" y="1491"/>
                  </a:cubicBezTo>
                  <a:cubicBezTo>
                    <a:pt x="840" y="1625"/>
                    <a:pt x="947" y="1713"/>
                    <a:pt x="1047" y="1713"/>
                  </a:cubicBezTo>
                  <a:cubicBezTo>
                    <a:pt x="1112" y="1713"/>
                    <a:pt x="1174" y="1675"/>
                    <a:pt x="1193" y="1587"/>
                  </a:cubicBezTo>
                  <a:cubicBezTo>
                    <a:pt x="1288" y="1094"/>
                    <a:pt x="1240" y="585"/>
                    <a:pt x="1049" y="108"/>
                  </a:cubicBezTo>
                  <a:cubicBezTo>
                    <a:pt x="1026" y="36"/>
                    <a:pt x="958" y="1"/>
                    <a:pt x="89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
            <p:cNvSpPr/>
            <p:nvPr/>
          </p:nvSpPr>
          <p:spPr>
            <a:xfrm>
              <a:off x="3331250" y="567525"/>
              <a:ext cx="39775" cy="64750"/>
            </a:xfrm>
            <a:custGeom>
              <a:rect b="b" l="l" r="r" t="t"/>
              <a:pathLst>
                <a:path extrusionOk="0" h="2590" w="1591">
                  <a:moveTo>
                    <a:pt x="787" y="423"/>
                  </a:moveTo>
                  <a:cubicBezTo>
                    <a:pt x="837" y="423"/>
                    <a:pt x="893" y="436"/>
                    <a:pt x="955" y="465"/>
                  </a:cubicBezTo>
                  <a:cubicBezTo>
                    <a:pt x="1130" y="560"/>
                    <a:pt x="1177" y="640"/>
                    <a:pt x="1130" y="846"/>
                  </a:cubicBezTo>
                  <a:cubicBezTo>
                    <a:pt x="1034" y="1149"/>
                    <a:pt x="684" y="1276"/>
                    <a:pt x="398" y="1339"/>
                  </a:cubicBezTo>
                  <a:cubicBezTo>
                    <a:pt x="366" y="1149"/>
                    <a:pt x="382" y="958"/>
                    <a:pt x="446" y="783"/>
                  </a:cubicBezTo>
                  <a:cubicBezTo>
                    <a:pt x="507" y="574"/>
                    <a:pt x="616" y="423"/>
                    <a:pt x="787" y="423"/>
                  </a:cubicBezTo>
                  <a:close/>
                  <a:moveTo>
                    <a:pt x="878" y="0"/>
                  </a:moveTo>
                  <a:cubicBezTo>
                    <a:pt x="614" y="0"/>
                    <a:pt x="359" y="159"/>
                    <a:pt x="207" y="369"/>
                  </a:cubicBezTo>
                  <a:cubicBezTo>
                    <a:pt x="184" y="334"/>
                    <a:pt x="149" y="318"/>
                    <a:pt x="115" y="318"/>
                  </a:cubicBezTo>
                  <a:cubicBezTo>
                    <a:pt x="57" y="318"/>
                    <a:pt x="1" y="363"/>
                    <a:pt x="1" y="433"/>
                  </a:cubicBezTo>
                  <a:cubicBezTo>
                    <a:pt x="1" y="1101"/>
                    <a:pt x="17" y="1753"/>
                    <a:pt x="33" y="2420"/>
                  </a:cubicBezTo>
                  <a:cubicBezTo>
                    <a:pt x="33" y="2528"/>
                    <a:pt x="118" y="2590"/>
                    <a:pt x="204" y="2590"/>
                  </a:cubicBezTo>
                  <a:cubicBezTo>
                    <a:pt x="271" y="2590"/>
                    <a:pt x="339" y="2552"/>
                    <a:pt x="366" y="2468"/>
                  </a:cubicBezTo>
                  <a:cubicBezTo>
                    <a:pt x="446" y="2230"/>
                    <a:pt x="462" y="1975"/>
                    <a:pt x="430" y="1721"/>
                  </a:cubicBezTo>
                  <a:cubicBezTo>
                    <a:pt x="859" y="1626"/>
                    <a:pt x="1336" y="1419"/>
                    <a:pt x="1479" y="942"/>
                  </a:cubicBezTo>
                  <a:cubicBezTo>
                    <a:pt x="1591" y="608"/>
                    <a:pt x="1448" y="242"/>
                    <a:pt x="1161" y="67"/>
                  </a:cubicBezTo>
                  <a:cubicBezTo>
                    <a:pt x="1069" y="21"/>
                    <a:pt x="973" y="0"/>
                    <a:pt x="87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3"/>
            <p:cNvSpPr/>
            <p:nvPr/>
          </p:nvSpPr>
          <p:spPr>
            <a:xfrm>
              <a:off x="3378950" y="588275"/>
              <a:ext cx="66000" cy="14375"/>
            </a:xfrm>
            <a:custGeom>
              <a:rect b="b" l="l" r="r" t="t"/>
              <a:pathLst>
                <a:path extrusionOk="0" h="575" w="2640">
                  <a:moveTo>
                    <a:pt x="160" y="1"/>
                  </a:moveTo>
                  <a:cubicBezTo>
                    <a:pt x="32" y="1"/>
                    <a:pt x="1" y="175"/>
                    <a:pt x="128" y="223"/>
                  </a:cubicBezTo>
                  <a:cubicBezTo>
                    <a:pt x="875" y="382"/>
                    <a:pt x="1654" y="493"/>
                    <a:pt x="2417" y="573"/>
                  </a:cubicBezTo>
                  <a:cubicBezTo>
                    <a:pt x="2427" y="574"/>
                    <a:pt x="2435" y="575"/>
                    <a:pt x="2444" y="575"/>
                  </a:cubicBezTo>
                  <a:cubicBezTo>
                    <a:pt x="2639" y="575"/>
                    <a:pt x="2631" y="238"/>
                    <a:pt x="2417" y="223"/>
                  </a:cubicBezTo>
                  <a:cubicBezTo>
                    <a:pt x="1670" y="96"/>
                    <a:pt x="907" y="32"/>
                    <a:pt x="16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3"/>
            <p:cNvSpPr/>
            <p:nvPr/>
          </p:nvSpPr>
          <p:spPr>
            <a:xfrm>
              <a:off x="3382525" y="516850"/>
              <a:ext cx="55150" cy="62300"/>
            </a:xfrm>
            <a:custGeom>
              <a:rect b="b" l="l" r="r" t="t"/>
              <a:pathLst>
                <a:path extrusionOk="0" h="2492" w="2206">
                  <a:moveTo>
                    <a:pt x="2000" y="0"/>
                  </a:moveTo>
                  <a:cubicBezTo>
                    <a:pt x="1950" y="0"/>
                    <a:pt x="1904" y="27"/>
                    <a:pt x="1877" y="91"/>
                  </a:cubicBezTo>
                  <a:cubicBezTo>
                    <a:pt x="1591" y="679"/>
                    <a:pt x="1352" y="1299"/>
                    <a:pt x="1145" y="1920"/>
                  </a:cubicBezTo>
                  <a:cubicBezTo>
                    <a:pt x="812" y="1395"/>
                    <a:pt x="525" y="822"/>
                    <a:pt x="239" y="266"/>
                  </a:cubicBezTo>
                  <a:cubicBezTo>
                    <a:pt x="218" y="229"/>
                    <a:pt x="183" y="213"/>
                    <a:pt x="147" y="213"/>
                  </a:cubicBezTo>
                  <a:cubicBezTo>
                    <a:pt x="75" y="213"/>
                    <a:pt x="1" y="277"/>
                    <a:pt x="32" y="361"/>
                  </a:cubicBezTo>
                  <a:cubicBezTo>
                    <a:pt x="319" y="1061"/>
                    <a:pt x="653" y="1745"/>
                    <a:pt x="1034" y="2396"/>
                  </a:cubicBezTo>
                  <a:cubicBezTo>
                    <a:pt x="1066" y="2460"/>
                    <a:pt x="1126" y="2492"/>
                    <a:pt x="1185" y="2492"/>
                  </a:cubicBezTo>
                  <a:cubicBezTo>
                    <a:pt x="1245" y="2492"/>
                    <a:pt x="1304" y="2460"/>
                    <a:pt x="1336" y="2396"/>
                  </a:cubicBezTo>
                  <a:cubicBezTo>
                    <a:pt x="1654" y="1713"/>
                    <a:pt x="2052" y="950"/>
                    <a:pt x="2195" y="218"/>
                  </a:cubicBezTo>
                  <a:cubicBezTo>
                    <a:pt x="2205" y="102"/>
                    <a:pt x="2097" y="0"/>
                    <a:pt x="2000"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
            <p:cNvSpPr/>
            <p:nvPr/>
          </p:nvSpPr>
          <p:spPr>
            <a:xfrm>
              <a:off x="3446922" y="488962"/>
              <a:ext cx="36600" cy="44600"/>
            </a:xfrm>
            <a:custGeom>
              <a:rect b="b" l="l" r="r" t="t"/>
              <a:pathLst>
                <a:path extrusionOk="0" h="1784" w="1464">
                  <a:moveTo>
                    <a:pt x="541" y="1"/>
                  </a:moveTo>
                  <a:cubicBezTo>
                    <a:pt x="382" y="1"/>
                    <a:pt x="232" y="80"/>
                    <a:pt x="191" y="257"/>
                  </a:cubicBezTo>
                  <a:cubicBezTo>
                    <a:pt x="181" y="353"/>
                    <a:pt x="270" y="435"/>
                    <a:pt x="350" y="435"/>
                  </a:cubicBezTo>
                  <a:cubicBezTo>
                    <a:pt x="389" y="435"/>
                    <a:pt x="425" y="416"/>
                    <a:pt x="446" y="369"/>
                  </a:cubicBezTo>
                  <a:cubicBezTo>
                    <a:pt x="471" y="312"/>
                    <a:pt x="511" y="288"/>
                    <a:pt x="551" y="288"/>
                  </a:cubicBezTo>
                  <a:cubicBezTo>
                    <a:pt x="612" y="288"/>
                    <a:pt x="675" y="345"/>
                    <a:pt x="684" y="432"/>
                  </a:cubicBezTo>
                  <a:cubicBezTo>
                    <a:pt x="684" y="575"/>
                    <a:pt x="621" y="687"/>
                    <a:pt x="509" y="782"/>
                  </a:cubicBezTo>
                  <a:cubicBezTo>
                    <a:pt x="382" y="925"/>
                    <a:pt x="207" y="1036"/>
                    <a:pt x="80" y="1179"/>
                  </a:cubicBezTo>
                  <a:cubicBezTo>
                    <a:pt x="1" y="1259"/>
                    <a:pt x="16" y="1386"/>
                    <a:pt x="112" y="1450"/>
                  </a:cubicBezTo>
                  <a:cubicBezTo>
                    <a:pt x="446" y="1656"/>
                    <a:pt x="827" y="1768"/>
                    <a:pt x="1209" y="1784"/>
                  </a:cubicBezTo>
                  <a:cubicBezTo>
                    <a:pt x="1400" y="1784"/>
                    <a:pt x="1463" y="1481"/>
                    <a:pt x="1257" y="1450"/>
                  </a:cubicBezTo>
                  <a:cubicBezTo>
                    <a:pt x="1002" y="1402"/>
                    <a:pt x="748" y="1338"/>
                    <a:pt x="493" y="1243"/>
                  </a:cubicBezTo>
                  <a:cubicBezTo>
                    <a:pt x="796" y="957"/>
                    <a:pt x="1177" y="623"/>
                    <a:pt x="939" y="210"/>
                  </a:cubicBezTo>
                  <a:cubicBezTo>
                    <a:pt x="860" y="76"/>
                    <a:pt x="696" y="1"/>
                    <a:pt x="541" y="1"/>
                  </a:cubicBezTo>
                  <a:close/>
                </a:path>
              </a:pathLst>
            </a:custGeom>
            <a:solidFill>
              <a:schemeClr val="accent4"/>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
            <p:cNvSpPr/>
            <p:nvPr/>
          </p:nvSpPr>
          <p:spPr>
            <a:xfrm>
              <a:off x="3386100" y="613050"/>
              <a:ext cx="63450" cy="58000"/>
            </a:xfrm>
            <a:custGeom>
              <a:rect b="b" l="l" r="r" t="t"/>
              <a:pathLst>
                <a:path extrusionOk="0" h="2320" w="2538">
                  <a:moveTo>
                    <a:pt x="663" y="0"/>
                  </a:moveTo>
                  <a:cubicBezTo>
                    <a:pt x="437" y="0"/>
                    <a:pt x="226" y="131"/>
                    <a:pt x="176" y="409"/>
                  </a:cubicBezTo>
                  <a:cubicBezTo>
                    <a:pt x="176" y="468"/>
                    <a:pt x="230" y="508"/>
                    <a:pt x="283" y="508"/>
                  </a:cubicBezTo>
                  <a:cubicBezTo>
                    <a:pt x="316" y="508"/>
                    <a:pt x="348" y="493"/>
                    <a:pt x="366" y="456"/>
                  </a:cubicBezTo>
                  <a:cubicBezTo>
                    <a:pt x="417" y="300"/>
                    <a:pt x="496" y="242"/>
                    <a:pt x="580" y="242"/>
                  </a:cubicBezTo>
                  <a:cubicBezTo>
                    <a:pt x="763" y="242"/>
                    <a:pt x="971" y="516"/>
                    <a:pt x="971" y="679"/>
                  </a:cubicBezTo>
                  <a:cubicBezTo>
                    <a:pt x="939" y="870"/>
                    <a:pt x="859" y="1061"/>
                    <a:pt x="716" y="1204"/>
                  </a:cubicBezTo>
                  <a:cubicBezTo>
                    <a:pt x="541" y="1426"/>
                    <a:pt x="303" y="1601"/>
                    <a:pt x="96" y="1792"/>
                  </a:cubicBezTo>
                  <a:cubicBezTo>
                    <a:pt x="1" y="1919"/>
                    <a:pt x="80" y="2094"/>
                    <a:pt x="239" y="2110"/>
                  </a:cubicBezTo>
                  <a:cubicBezTo>
                    <a:pt x="748" y="2189"/>
                    <a:pt x="1273" y="2269"/>
                    <a:pt x="1781" y="2317"/>
                  </a:cubicBezTo>
                  <a:cubicBezTo>
                    <a:pt x="1811" y="2318"/>
                    <a:pt x="1841" y="2319"/>
                    <a:pt x="1871" y="2319"/>
                  </a:cubicBezTo>
                  <a:cubicBezTo>
                    <a:pt x="2113" y="2319"/>
                    <a:pt x="2354" y="2255"/>
                    <a:pt x="2481" y="2014"/>
                  </a:cubicBezTo>
                  <a:cubicBezTo>
                    <a:pt x="2538" y="1878"/>
                    <a:pt x="2425" y="1759"/>
                    <a:pt x="2303" y="1759"/>
                  </a:cubicBezTo>
                  <a:cubicBezTo>
                    <a:pt x="2254" y="1759"/>
                    <a:pt x="2204" y="1778"/>
                    <a:pt x="2163" y="1824"/>
                  </a:cubicBezTo>
                  <a:cubicBezTo>
                    <a:pt x="2106" y="1912"/>
                    <a:pt x="1975" y="1940"/>
                    <a:pt x="1824" y="1940"/>
                  </a:cubicBezTo>
                  <a:cubicBezTo>
                    <a:pt x="1596" y="1940"/>
                    <a:pt x="1324" y="1875"/>
                    <a:pt x="1209" y="1856"/>
                  </a:cubicBezTo>
                  <a:lnTo>
                    <a:pt x="637" y="1792"/>
                  </a:lnTo>
                  <a:cubicBezTo>
                    <a:pt x="1034" y="1379"/>
                    <a:pt x="1527" y="886"/>
                    <a:pt x="1193" y="297"/>
                  </a:cubicBezTo>
                  <a:cubicBezTo>
                    <a:pt x="1074" y="103"/>
                    <a:pt x="863" y="0"/>
                    <a:pt x="66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
            <p:cNvSpPr/>
            <p:nvPr/>
          </p:nvSpPr>
          <p:spPr>
            <a:xfrm>
              <a:off x="3446925" y="556775"/>
              <a:ext cx="58450" cy="74625"/>
            </a:xfrm>
            <a:custGeom>
              <a:rect b="b" l="l" r="r" t="t"/>
              <a:pathLst>
                <a:path extrusionOk="0" h="2985" w="2338">
                  <a:moveTo>
                    <a:pt x="1392" y="0"/>
                  </a:moveTo>
                  <a:cubicBezTo>
                    <a:pt x="1054" y="0"/>
                    <a:pt x="719" y="105"/>
                    <a:pt x="446" y="307"/>
                  </a:cubicBezTo>
                  <a:cubicBezTo>
                    <a:pt x="223" y="466"/>
                    <a:pt x="0" y="736"/>
                    <a:pt x="175" y="1006"/>
                  </a:cubicBezTo>
                  <a:cubicBezTo>
                    <a:pt x="430" y="1372"/>
                    <a:pt x="1050" y="1276"/>
                    <a:pt x="1415" y="1404"/>
                  </a:cubicBezTo>
                  <a:cubicBezTo>
                    <a:pt x="1702" y="1499"/>
                    <a:pt x="1861" y="1642"/>
                    <a:pt x="1829" y="1944"/>
                  </a:cubicBezTo>
                  <a:cubicBezTo>
                    <a:pt x="1829" y="2215"/>
                    <a:pt x="1638" y="2437"/>
                    <a:pt x="1368" y="2485"/>
                  </a:cubicBezTo>
                  <a:cubicBezTo>
                    <a:pt x="1081" y="2548"/>
                    <a:pt x="875" y="2485"/>
                    <a:pt x="620" y="2628"/>
                  </a:cubicBezTo>
                  <a:cubicBezTo>
                    <a:pt x="444" y="2737"/>
                    <a:pt x="558" y="2985"/>
                    <a:pt x="734" y="2985"/>
                  </a:cubicBezTo>
                  <a:cubicBezTo>
                    <a:pt x="763" y="2985"/>
                    <a:pt x="795" y="2978"/>
                    <a:pt x="827" y="2962"/>
                  </a:cubicBezTo>
                  <a:cubicBezTo>
                    <a:pt x="1034" y="2835"/>
                    <a:pt x="1368" y="2898"/>
                    <a:pt x="1622" y="2803"/>
                  </a:cubicBezTo>
                  <a:cubicBezTo>
                    <a:pt x="1781" y="2739"/>
                    <a:pt x="1924" y="2644"/>
                    <a:pt x="2051" y="2517"/>
                  </a:cubicBezTo>
                  <a:cubicBezTo>
                    <a:pt x="2258" y="2278"/>
                    <a:pt x="2338" y="1960"/>
                    <a:pt x="2226" y="1658"/>
                  </a:cubicBezTo>
                  <a:cubicBezTo>
                    <a:pt x="2083" y="1324"/>
                    <a:pt x="1781" y="1086"/>
                    <a:pt x="1431" y="1022"/>
                  </a:cubicBezTo>
                  <a:cubicBezTo>
                    <a:pt x="1304" y="990"/>
                    <a:pt x="1177" y="958"/>
                    <a:pt x="1034" y="943"/>
                  </a:cubicBezTo>
                  <a:cubicBezTo>
                    <a:pt x="779" y="911"/>
                    <a:pt x="700" y="1006"/>
                    <a:pt x="716" y="688"/>
                  </a:cubicBezTo>
                  <a:cubicBezTo>
                    <a:pt x="732" y="370"/>
                    <a:pt x="859" y="354"/>
                    <a:pt x="1113" y="275"/>
                  </a:cubicBezTo>
                  <a:cubicBezTo>
                    <a:pt x="1256" y="239"/>
                    <a:pt x="1408" y="221"/>
                    <a:pt x="1563" y="221"/>
                  </a:cubicBezTo>
                  <a:cubicBezTo>
                    <a:pt x="1614" y="221"/>
                    <a:pt x="1666" y="223"/>
                    <a:pt x="1717" y="227"/>
                  </a:cubicBezTo>
                  <a:cubicBezTo>
                    <a:pt x="1813" y="211"/>
                    <a:pt x="1829" y="84"/>
                    <a:pt x="1733" y="36"/>
                  </a:cubicBezTo>
                  <a:cubicBezTo>
                    <a:pt x="1621" y="12"/>
                    <a:pt x="1506" y="0"/>
                    <a:pt x="139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3"/>
          <p:cNvGrpSpPr/>
          <p:nvPr/>
        </p:nvGrpSpPr>
        <p:grpSpPr>
          <a:xfrm rot="-1800163">
            <a:off x="832416" y="2021504"/>
            <a:ext cx="416256" cy="153890"/>
            <a:chOff x="802913" y="1830900"/>
            <a:chExt cx="469007" cy="173401"/>
          </a:xfrm>
        </p:grpSpPr>
        <p:sp>
          <p:nvSpPr>
            <p:cNvPr id="310" name="Google Shape;310;p3"/>
            <p:cNvSpPr/>
            <p:nvPr/>
          </p:nvSpPr>
          <p:spPr>
            <a:xfrm>
              <a:off x="802913" y="1846010"/>
              <a:ext cx="131650" cy="155361"/>
            </a:xfrm>
            <a:custGeom>
              <a:rect b="b" l="l" r="r" t="t"/>
              <a:pathLst>
                <a:path extrusionOk="0" h="4082" w="3459">
                  <a:moveTo>
                    <a:pt x="2017" y="0"/>
                  </a:moveTo>
                  <a:cubicBezTo>
                    <a:pt x="1396" y="0"/>
                    <a:pt x="740" y="194"/>
                    <a:pt x="430" y="483"/>
                  </a:cubicBezTo>
                  <a:cubicBezTo>
                    <a:pt x="0" y="881"/>
                    <a:pt x="255" y="1294"/>
                    <a:pt x="636" y="1628"/>
                  </a:cubicBezTo>
                  <a:cubicBezTo>
                    <a:pt x="938" y="1882"/>
                    <a:pt x="1256" y="2105"/>
                    <a:pt x="1590" y="2296"/>
                  </a:cubicBezTo>
                  <a:cubicBezTo>
                    <a:pt x="1845" y="2455"/>
                    <a:pt x="2194" y="2598"/>
                    <a:pt x="2321" y="2868"/>
                  </a:cubicBezTo>
                  <a:cubicBezTo>
                    <a:pt x="2601" y="3411"/>
                    <a:pt x="2048" y="3711"/>
                    <a:pt x="1564" y="3711"/>
                  </a:cubicBezTo>
                  <a:cubicBezTo>
                    <a:pt x="1551" y="3711"/>
                    <a:pt x="1539" y="3711"/>
                    <a:pt x="1527" y="3711"/>
                  </a:cubicBezTo>
                  <a:cubicBezTo>
                    <a:pt x="1304" y="3727"/>
                    <a:pt x="1304" y="4061"/>
                    <a:pt x="1527" y="4077"/>
                  </a:cubicBezTo>
                  <a:cubicBezTo>
                    <a:pt x="1572" y="4080"/>
                    <a:pt x="1617" y="4081"/>
                    <a:pt x="1662" y="4081"/>
                  </a:cubicBezTo>
                  <a:cubicBezTo>
                    <a:pt x="2507" y="4081"/>
                    <a:pt x="3318" y="3520"/>
                    <a:pt x="2624" y="2630"/>
                  </a:cubicBezTo>
                  <a:cubicBezTo>
                    <a:pt x="2242" y="2153"/>
                    <a:pt x="1590" y="1914"/>
                    <a:pt x="1113" y="1549"/>
                  </a:cubicBezTo>
                  <a:cubicBezTo>
                    <a:pt x="763" y="1294"/>
                    <a:pt x="509" y="849"/>
                    <a:pt x="986" y="563"/>
                  </a:cubicBezTo>
                  <a:cubicBezTo>
                    <a:pt x="1240" y="436"/>
                    <a:pt x="1511" y="356"/>
                    <a:pt x="1797" y="340"/>
                  </a:cubicBezTo>
                  <a:cubicBezTo>
                    <a:pt x="1851" y="337"/>
                    <a:pt x="1909" y="335"/>
                    <a:pt x="1970" y="335"/>
                  </a:cubicBezTo>
                  <a:cubicBezTo>
                    <a:pt x="2477" y="335"/>
                    <a:pt x="3158" y="472"/>
                    <a:pt x="3244" y="1040"/>
                  </a:cubicBezTo>
                  <a:cubicBezTo>
                    <a:pt x="3251" y="1096"/>
                    <a:pt x="3291" y="1121"/>
                    <a:pt x="3335" y="1121"/>
                  </a:cubicBezTo>
                  <a:cubicBezTo>
                    <a:pt x="3390" y="1121"/>
                    <a:pt x="3450" y="1079"/>
                    <a:pt x="3450" y="1008"/>
                  </a:cubicBezTo>
                  <a:cubicBezTo>
                    <a:pt x="3459" y="280"/>
                    <a:pt x="2763" y="0"/>
                    <a:pt x="2017"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3"/>
            <p:cNvSpPr/>
            <p:nvPr/>
          </p:nvSpPr>
          <p:spPr>
            <a:xfrm>
              <a:off x="938789" y="1943526"/>
              <a:ext cx="67823" cy="13169"/>
            </a:xfrm>
            <a:custGeom>
              <a:rect b="b" l="l" r="r" t="t"/>
              <a:pathLst>
                <a:path extrusionOk="0" h="346" w="1782">
                  <a:moveTo>
                    <a:pt x="1590" y="0"/>
                  </a:moveTo>
                  <a:cubicBezTo>
                    <a:pt x="1178" y="28"/>
                    <a:pt x="779" y="67"/>
                    <a:pt x="360" y="67"/>
                  </a:cubicBezTo>
                  <a:cubicBezTo>
                    <a:pt x="293" y="67"/>
                    <a:pt x="227" y="66"/>
                    <a:pt x="159" y="64"/>
                  </a:cubicBezTo>
                  <a:cubicBezTo>
                    <a:pt x="0" y="64"/>
                    <a:pt x="0" y="318"/>
                    <a:pt x="159" y="318"/>
                  </a:cubicBezTo>
                  <a:cubicBezTo>
                    <a:pt x="344" y="336"/>
                    <a:pt x="529" y="345"/>
                    <a:pt x="713" y="345"/>
                  </a:cubicBezTo>
                  <a:cubicBezTo>
                    <a:pt x="1020" y="345"/>
                    <a:pt x="1324" y="320"/>
                    <a:pt x="1622" y="271"/>
                  </a:cubicBezTo>
                  <a:cubicBezTo>
                    <a:pt x="1781" y="223"/>
                    <a:pt x="1749" y="0"/>
                    <a:pt x="159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
            <p:cNvSpPr/>
            <p:nvPr/>
          </p:nvSpPr>
          <p:spPr>
            <a:xfrm>
              <a:off x="934564" y="1912290"/>
              <a:ext cx="74103" cy="10619"/>
            </a:xfrm>
            <a:custGeom>
              <a:rect b="b" l="l" r="r" t="t"/>
              <a:pathLst>
                <a:path extrusionOk="0" h="279" w="1947">
                  <a:moveTo>
                    <a:pt x="1359" y="0"/>
                  </a:moveTo>
                  <a:cubicBezTo>
                    <a:pt x="954" y="0"/>
                    <a:pt x="549" y="18"/>
                    <a:pt x="143" y="54"/>
                  </a:cubicBezTo>
                  <a:cubicBezTo>
                    <a:pt x="16" y="70"/>
                    <a:pt x="0" y="277"/>
                    <a:pt x="143" y="277"/>
                  </a:cubicBezTo>
                  <a:cubicBezTo>
                    <a:pt x="387" y="255"/>
                    <a:pt x="631" y="246"/>
                    <a:pt x="875" y="246"/>
                  </a:cubicBezTo>
                  <a:cubicBezTo>
                    <a:pt x="1172" y="246"/>
                    <a:pt x="1468" y="259"/>
                    <a:pt x="1765" y="277"/>
                  </a:cubicBezTo>
                  <a:cubicBezTo>
                    <a:pt x="1774" y="278"/>
                    <a:pt x="1782" y="279"/>
                    <a:pt x="1790" y="279"/>
                  </a:cubicBezTo>
                  <a:cubicBezTo>
                    <a:pt x="1941" y="279"/>
                    <a:pt x="1946" y="6"/>
                    <a:pt x="1765" y="6"/>
                  </a:cubicBezTo>
                  <a:cubicBezTo>
                    <a:pt x="1630" y="2"/>
                    <a:pt x="1495" y="0"/>
                    <a:pt x="13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
            <p:cNvSpPr/>
            <p:nvPr/>
          </p:nvSpPr>
          <p:spPr>
            <a:xfrm>
              <a:off x="1029041" y="1830900"/>
              <a:ext cx="103942" cy="173401"/>
            </a:xfrm>
            <a:custGeom>
              <a:rect b="b" l="l" r="r" t="t"/>
              <a:pathLst>
                <a:path extrusionOk="0" h="4556" w="2731">
                  <a:moveTo>
                    <a:pt x="2430" y="1"/>
                  </a:moveTo>
                  <a:cubicBezTo>
                    <a:pt x="2345" y="1"/>
                    <a:pt x="2263" y="45"/>
                    <a:pt x="2254" y="133"/>
                  </a:cubicBezTo>
                  <a:cubicBezTo>
                    <a:pt x="2031" y="1437"/>
                    <a:pt x="1888" y="2741"/>
                    <a:pt x="1809" y="4060"/>
                  </a:cubicBezTo>
                  <a:cubicBezTo>
                    <a:pt x="1475" y="3742"/>
                    <a:pt x="1221" y="2979"/>
                    <a:pt x="1062" y="2677"/>
                  </a:cubicBezTo>
                  <a:cubicBezTo>
                    <a:pt x="791" y="2136"/>
                    <a:pt x="521" y="1612"/>
                    <a:pt x="267" y="1071"/>
                  </a:cubicBezTo>
                  <a:cubicBezTo>
                    <a:pt x="247" y="1022"/>
                    <a:pt x="211" y="1001"/>
                    <a:pt x="174" y="1001"/>
                  </a:cubicBezTo>
                  <a:cubicBezTo>
                    <a:pt x="92" y="1001"/>
                    <a:pt x="0" y="1100"/>
                    <a:pt x="44" y="1198"/>
                  </a:cubicBezTo>
                  <a:cubicBezTo>
                    <a:pt x="378" y="1977"/>
                    <a:pt x="759" y="2741"/>
                    <a:pt x="1141" y="3504"/>
                  </a:cubicBezTo>
                  <a:cubicBezTo>
                    <a:pt x="1348" y="3901"/>
                    <a:pt x="1475" y="4410"/>
                    <a:pt x="1936" y="4553"/>
                  </a:cubicBezTo>
                  <a:cubicBezTo>
                    <a:pt x="1945" y="4554"/>
                    <a:pt x="1955" y="4555"/>
                    <a:pt x="1964" y="4555"/>
                  </a:cubicBezTo>
                  <a:cubicBezTo>
                    <a:pt x="2066" y="4555"/>
                    <a:pt x="2160" y="4479"/>
                    <a:pt x="2174" y="4362"/>
                  </a:cubicBezTo>
                  <a:cubicBezTo>
                    <a:pt x="2254" y="3059"/>
                    <a:pt x="2381" y="1771"/>
                    <a:pt x="2588" y="467"/>
                  </a:cubicBezTo>
                  <a:cubicBezTo>
                    <a:pt x="2683" y="435"/>
                    <a:pt x="2731" y="308"/>
                    <a:pt x="2683" y="229"/>
                  </a:cubicBezTo>
                  <a:lnTo>
                    <a:pt x="2604" y="85"/>
                  </a:lnTo>
                  <a:cubicBezTo>
                    <a:pt x="2568" y="29"/>
                    <a:pt x="2499" y="1"/>
                    <a:pt x="243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3"/>
            <p:cNvSpPr/>
            <p:nvPr/>
          </p:nvSpPr>
          <p:spPr>
            <a:xfrm>
              <a:off x="1149918" y="1932177"/>
              <a:ext cx="30296" cy="21694"/>
            </a:xfrm>
            <a:custGeom>
              <a:rect b="b" l="l" r="r" t="t"/>
              <a:pathLst>
                <a:path extrusionOk="0" h="570" w="796">
                  <a:moveTo>
                    <a:pt x="604" y="0"/>
                  </a:moveTo>
                  <a:cubicBezTo>
                    <a:pt x="509" y="0"/>
                    <a:pt x="398" y="32"/>
                    <a:pt x="334" y="95"/>
                  </a:cubicBezTo>
                  <a:cubicBezTo>
                    <a:pt x="321" y="94"/>
                    <a:pt x="308" y="93"/>
                    <a:pt x="296" y="93"/>
                  </a:cubicBezTo>
                  <a:cubicBezTo>
                    <a:pt x="182" y="93"/>
                    <a:pt x="76" y="156"/>
                    <a:pt x="48" y="270"/>
                  </a:cubicBezTo>
                  <a:cubicBezTo>
                    <a:pt x="0" y="429"/>
                    <a:pt x="111" y="525"/>
                    <a:pt x="254" y="557"/>
                  </a:cubicBezTo>
                  <a:cubicBezTo>
                    <a:pt x="290" y="565"/>
                    <a:pt x="325" y="570"/>
                    <a:pt x="359" y="570"/>
                  </a:cubicBezTo>
                  <a:cubicBezTo>
                    <a:pt x="571" y="570"/>
                    <a:pt x="752" y="408"/>
                    <a:pt x="779" y="175"/>
                  </a:cubicBezTo>
                  <a:cubicBezTo>
                    <a:pt x="795" y="80"/>
                    <a:pt x="700" y="16"/>
                    <a:pt x="604"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
            <p:cNvSpPr/>
            <p:nvPr/>
          </p:nvSpPr>
          <p:spPr>
            <a:xfrm>
              <a:off x="1197132" y="1852061"/>
              <a:ext cx="74788" cy="131726"/>
            </a:xfrm>
            <a:custGeom>
              <a:rect b="b" l="l" r="r" t="t"/>
              <a:pathLst>
                <a:path extrusionOk="0" h="3461" w="1965">
                  <a:moveTo>
                    <a:pt x="596" y="0"/>
                  </a:moveTo>
                  <a:cubicBezTo>
                    <a:pt x="568" y="0"/>
                    <a:pt x="541" y="16"/>
                    <a:pt x="525" y="54"/>
                  </a:cubicBezTo>
                  <a:cubicBezTo>
                    <a:pt x="159" y="849"/>
                    <a:pt x="0" y="2169"/>
                    <a:pt x="461" y="2964"/>
                  </a:cubicBezTo>
                  <a:cubicBezTo>
                    <a:pt x="627" y="3249"/>
                    <a:pt x="980" y="3460"/>
                    <a:pt x="1303" y="3460"/>
                  </a:cubicBezTo>
                  <a:cubicBezTo>
                    <a:pt x="1537" y="3460"/>
                    <a:pt x="1756" y="3349"/>
                    <a:pt x="1876" y="3075"/>
                  </a:cubicBezTo>
                  <a:cubicBezTo>
                    <a:pt x="1964" y="2943"/>
                    <a:pt x="1846" y="2811"/>
                    <a:pt x="1729" y="2811"/>
                  </a:cubicBezTo>
                  <a:cubicBezTo>
                    <a:pt x="1676" y="2811"/>
                    <a:pt x="1624" y="2837"/>
                    <a:pt x="1590" y="2900"/>
                  </a:cubicBezTo>
                  <a:cubicBezTo>
                    <a:pt x="1476" y="3050"/>
                    <a:pt x="1360" y="3109"/>
                    <a:pt x="1249" y="3109"/>
                  </a:cubicBezTo>
                  <a:cubicBezTo>
                    <a:pt x="973" y="3109"/>
                    <a:pt x="731" y="2741"/>
                    <a:pt x="652" y="2503"/>
                  </a:cubicBezTo>
                  <a:cubicBezTo>
                    <a:pt x="588" y="2264"/>
                    <a:pt x="557" y="2010"/>
                    <a:pt x="541" y="1771"/>
                  </a:cubicBezTo>
                  <a:cubicBezTo>
                    <a:pt x="843" y="1771"/>
                    <a:pt x="1129" y="1771"/>
                    <a:pt x="1415" y="1803"/>
                  </a:cubicBezTo>
                  <a:cubicBezTo>
                    <a:pt x="1424" y="1804"/>
                    <a:pt x="1433" y="1805"/>
                    <a:pt x="1441" y="1805"/>
                  </a:cubicBezTo>
                  <a:cubicBezTo>
                    <a:pt x="1621" y="1805"/>
                    <a:pt x="1613" y="1485"/>
                    <a:pt x="1415" y="1485"/>
                  </a:cubicBezTo>
                  <a:cubicBezTo>
                    <a:pt x="1129" y="1485"/>
                    <a:pt x="843" y="1501"/>
                    <a:pt x="541" y="1549"/>
                  </a:cubicBezTo>
                  <a:cubicBezTo>
                    <a:pt x="572" y="1072"/>
                    <a:pt x="620" y="595"/>
                    <a:pt x="700" y="134"/>
                  </a:cubicBezTo>
                  <a:cubicBezTo>
                    <a:pt x="710" y="60"/>
                    <a:pt x="651" y="0"/>
                    <a:pt x="59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3"/>
          <p:cNvGrpSpPr/>
          <p:nvPr/>
        </p:nvGrpSpPr>
        <p:grpSpPr>
          <a:xfrm>
            <a:off x="4287360" y="525666"/>
            <a:ext cx="570187" cy="173398"/>
            <a:chOff x="4307263" y="535000"/>
            <a:chExt cx="335325" cy="101975"/>
          </a:xfrm>
        </p:grpSpPr>
        <p:sp>
          <p:nvSpPr>
            <p:cNvPr id="317" name="Google Shape;317;p3"/>
            <p:cNvSpPr/>
            <p:nvPr/>
          </p:nvSpPr>
          <p:spPr>
            <a:xfrm>
              <a:off x="4307263" y="550425"/>
              <a:ext cx="93725" cy="86550"/>
            </a:xfrm>
            <a:custGeom>
              <a:rect b="b" l="l" r="r" t="t"/>
              <a:pathLst>
                <a:path extrusionOk="0" h="3462" w="3749">
                  <a:moveTo>
                    <a:pt x="930" y="472"/>
                  </a:moveTo>
                  <a:cubicBezTo>
                    <a:pt x="1544" y="472"/>
                    <a:pt x="2090" y="1607"/>
                    <a:pt x="1698" y="2223"/>
                  </a:cubicBezTo>
                  <a:cubicBezTo>
                    <a:pt x="1539" y="2032"/>
                    <a:pt x="1364" y="1858"/>
                    <a:pt x="1189" y="1715"/>
                  </a:cubicBezTo>
                  <a:cubicBezTo>
                    <a:pt x="1165" y="1694"/>
                    <a:pt x="1138" y="1685"/>
                    <a:pt x="1113" y="1685"/>
                  </a:cubicBezTo>
                  <a:cubicBezTo>
                    <a:pt x="1021" y="1685"/>
                    <a:pt x="943" y="1799"/>
                    <a:pt x="1030" y="1873"/>
                  </a:cubicBezTo>
                  <a:cubicBezTo>
                    <a:pt x="1205" y="2032"/>
                    <a:pt x="1364" y="2207"/>
                    <a:pt x="1507" y="2414"/>
                  </a:cubicBezTo>
                  <a:cubicBezTo>
                    <a:pt x="1475" y="2430"/>
                    <a:pt x="1459" y="2446"/>
                    <a:pt x="1427" y="2462"/>
                  </a:cubicBezTo>
                  <a:cubicBezTo>
                    <a:pt x="1312" y="2524"/>
                    <a:pt x="1204" y="2552"/>
                    <a:pt x="1105" y="2552"/>
                  </a:cubicBezTo>
                  <a:cubicBezTo>
                    <a:pt x="697" y="2552"/>
                    <a:pt x="435" y="2089"/>
                    <a:pt x="410" y="1667"/>
                  </a:cubicBezTo>
                  <a:cubicBezTo>
                    <a:pt x="410" y="1460"/>
                    <a:pt x="426" y="1253"/>
                    <a:pt x="489" y="1063"/>
                  </a:cubicBezTo>
                  <a:cubicBezTo>
                    <a:pt x="521" y="888"/>
                    <a:pt x="585" y="697"/>
                    <a:pt x="680" y="538"/>
                  </a:cubicBezTo>
                  <a:cubicBezTo>
                    <a:pt x="763" y="493"/>
                    <a:pt x="847" y="472"/>
                    <a:pt x="930" y="472"/>
                  </a:cubicBezTo>
                  <a:close/>
                  <a:moveTo>
                    <a:pt x="932" y="1"/>
                  </a:moveTo>
                  <a:cubicBezTo>
                    <a:pt x="799" y="1"/>
                    <a:pt x="677" y="86"/>
                    <a:pt x="569" y="220"/>
                  </a:cubicBezTo>
                  <a:cubicBezTo>
                    <a:pt x="521" y="236"/>
                    <a:pt x="489" y="268"/>
                    <a:pt x="442" y="299"/>
                  </a:cubicBezTo>
                  <a:cubicBezTo>
                    <a:pt x="394" y="331"/>
                    <a:pt x="378" y="395"/>
                    <a:pt x="410" y="458"/>
                  </a:cubicBezTo>
                  <a:cubicBezTo>
                    <a:pt x="251" y="745"/>
                    <a:pt x="155" y="1047"/>
                    <a:pt x="92" y="1365"/>
                  </a:cubicBezTo>
                  <a:cubicBezTo>
                    <a:pt x="1" y="2031"/>
                    <a:pt x="357" y="2914"/>
                    <a:pt x="1119" y="2914"/>
                  </a:cubicBezTo>
                  <a:cubicBezTo>
                    <a:pt x="1157" y="2914"/>
                    <a:pt x="1196" y="2911"/>
                    <a:pt x="1237" y="2907"/>
                  </a:cubicBezTo>
                  <a:cubicBezTo>
                    <a:pt x="1411" y="2891"/>
                    <a:pt x="1570" y="2827"/>
                    <a:pt x="1714" y="2732"/>
                  </a:cubicBezTo>
                  <a:cubicBezTo>
                    <a:pt x="1825" y="2939"/>
                    <a:pt x="1936" y="3161"/>
                    <a:pt x="2031" y="3384"/>
                  </a:cubicBezTo>
                  <a:cubicBezTo>
                    <a:pt x="2059" y="3438"/>
                    <a:pt x="2106" y="3461"/>
                    <a:pt x="2156" y="3461"/>
                  </a:cubicBezTo>
                  <a:cubicBezTo>
                    <a:pt x="2250" y="3461"/>
                    <a:pt x="2349" y="3377"/>
                    <a:pt x="2318" y="3273"/>
                  </a:cubicBezTo>
                  <a:cubicBezTo>
                    <a:pt x="2222" y="3002"/>
                    <a:pt x="2095" y="2748"/>
                    <a:pt x="1936" y="2525"/>
                  </a:cubicBezTo>
                  <a:cubicBezTo>
                    <a:pt x="2111" y="2287"/>
                    <a:pt x="2206" y="2017"/>
                    <a:pt x="2206" y="1730"/>
                  </a:cubicBezTo>
                  <a:cubicBezTo>
                    <a:pt x="2222" y="1730"/>
                    <a:pt x="2238" y="1746"/>
                    <a:pt x="2254" y="1746"/>
                  </a:cubicBezTo>
                  <a:cubicBezTo>
                    <a:pt x="2699" y="1746"/>
                    <a:pt x="3129" y="1762"/>
                    <a:pt x="3558" y="1762"/>
                  </a:cubicBezTo>
                  <a:cubicBezTo>
                    <a:pt x="3749" y="1746"/>
                    <a:pt x="3749" y="1460"/>
                    <a:pt x="3558" y="1460"/>
                  </a:cubicBezTo>
                  <a:cubicBezTo>
                    <a:pt x="3129" y="1460"/>
                    <a:pt x="2683" y="1476"/>
                    <a:pt x="2254" y="1476"/>
                  </a:cubicBezTo>
                  <a:cubicBezTo>
                    <a:pt x="2238" y="1476"/>
                    <a:pt x="2206" y="1492"/>
                    <a:pt x="2190" y="1508"/>
                  </a:cubicBezTo>
                  <a:cubicBezTo>
                    <a:pt x="2175" y="1381"/>
                    <a:pt x="2143" y="1253"/>
                    <a:pt x="2095" y="1142"/>
                  </a:cubicBezTo>
                  <a:cubicBezTo>
                    <a:pt x="1936" y="761"/>
                    <a:pt x="1666" y="443"/>
                    <a:pt x="1316" y="236"/>
                  </a:cubicBezTo>
                  <a:cubicBezTo>
                    <a:pt x="1180" y="70"/>
                    <a:pt x="1052" y="1"/>
                    <a:pt x="932"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
            <p:cNvSpPr/>
            <p:nvPr/>
          </p:nvSpPr>
          <p:spPr>
            <a:xfrm>
              <a:off x="4361163" y="555825"/>
              <a:ext cx="39825" cy="10200"/>
            </a:xfrm>
            <a:custGeom>
              <a:rect b="b" l="l" r="r" t="t"/>
              <a:pathLst>
                <a:path extrusionOk="0" h="408" w="1593">
                  <a:moveTo>
                    <a:pt x="1376" y="1"/>
                  </a:moveTo>
                  <a:cubicBezTo>
                    <a:pt x="1363" y="1"/>
                    <a:pt x="1350" y="2"/>
                    <a:pt x="1336" y="6"/>
                  </a:cubicBezTo>
                  <a:cubicBezTo>
                    <a:pt x="955" y="101"/>
                    <a:pt x="557" y="165"/>
                    <a:pt x="144" y="181"/>
                  </a:cubicBezTo>
                  <a:cubicBezTo>
                    <a:pt x="1" y="181"/>
                    <a:pt x="1" y="403"/>
                    <a:pt x="144" y="403"/>
                  </a:cubicBezTo>
                  <a:cubicBezTo>
                    <a:pt x="213" y="406"/>
                    <a:pt x="283" y="407"/>
                    <a:pt x="353" y="407"/>
                  </a:cubicBezTo>
                  <a:cubicBezTo>
                    <a:pt x="712" y="407"/>
                    <a:pt x="1069" y="372"/>
                    <a:pt x="1416" y="292"/>
                  </a:cubicBezTo>
                  <a:cubicBezTo>
                    <a:pt x="1592" y="262"/>
                    <a:pt x="1537" y="1"/>
                    <a:pt x="137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
            <p:cNvSpPr/>
            <p:nvPr/>
          </p:nvSpPr>
          <p:spPr>
            <a:xfrm>
              <a:off x="4422788" y="535000"/>
              <a:ext cx="80700" cy="85675"/>
            </a:xfrm>
            <a:custGeom>
              <a:rect b="b" l="l" r="r" t="t"/>
              <a:pathLst>
                <a:path extrusionOk="0" h="3427" w="3228">
                  <a:moveTo>
                    <a:pt x="685" y="1"/>
                  </a:moveTo>
                  <a:cubicBezTo>
                    <a:pt x="644" y="1"/>
                    <a:pt x="601" y="18"/>
                    <a:pt x="573" y="58"/>
                  </a:cubicBezTo>
                  <a:cubicBezTo>
                    <a:pt x="0" y="1123"/>
                    <a:pt x="302" y="2808"/>
                    <a:pt x="1511" y="3333"/>
                  </a:cubicBezTo>
                  <a:cubicBezTo>
                    <a:pt x="1646" y="3396"/>
                    <a:pt x="1788" y="3426"/>
                    <a:pt x="1929" y="3426"/>
                  </a:cubicBezTo>
                  <a:cubicBezTo>
                    <a:pt x="2286" y="3426"/>
                    <a:pt x="2632" y="3234"/>
                    <a:pt x="2814" y="2904"/>
                  </a:cubicBezTo>
                  <a:cubicBezTo>
                    <a:pt x="3228" y="2236"/>
                    <a:pt x="3005" y="1298"/>
                    <a:pt x="2862" y="551"/>
                  </a:cubicBezTo>
                  <a:cubicBezTo>
                    <a:pt x="2844" y="458"/>
                    <a:pt x="2779" y="418"/>
                    <a:pt x="2710" y="418"/>
                  </a:cubicBezTo>
                  <a:cubicBezTo>
                    <a:pt x="2600" y="418"/>
                    <a:pt x="2477" y="516"/>
                    <a:pt x="2496" y="662"/>
                  </a:cubicBezTo>
                  <a:cubicBezTo>
                    <a:pt x="2608" y="1139"/>
                    <a:pt x="2671" y="1648"/>
                    <a:pt x="2655" y="2141"/>
                  </a:cubicBezTo>
                  <a:cubicBezTo>
                    <a:pt x="2612" y="2571"/>
                    <a:pt x="2401" y="3065"/>
                    <a:pt x="1906" y="3065"/>
                  </a:cubicBezTo>
                  <a:cubicBezTo>
                    <a:pt x="1852" y="3065"/>
                    <a:pt x="1794" y="3059"/>
                    <a:pt x="1733" y="3047"/>
                  </a:cubicBezTo>
                  <a:cubicBezTo>
                    <a:pt x="1463" y="2983"/>
                    <a:pt x="1145" y="2665"/>
                    <a:pt x="1002" y="2443"/>
                  </a:cubicBezTo>
                  <a:cubicBezTo>
                    <a:pt x="525" y="1775"/>
                    <a:pt x="445" y="901"/>
                    <a:pt x="795" y="137"/>
                  </a:cubicBezTo>
                  <a:cubicBezTo>
                    <a:pt x="826" y="56"/>
                    <a:pt x="758" y="1"/>
                    <a:pt x="685"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
            <p:cNvSpPr/>
            <p:nvPr/>
          </p:nvSpPr>
          <p:spPr>
            <a:xfrm>
              <a:off x="4525288" y="566025"/>
              <a:ext cx="38575" cy="38450"/>
            </a:xfrm>
            <a:custGeom>
              <a:rect b="b" l="l" r="r" t="t"/>
              <a:pathLst>
                <a:path extrusionOk="0" h="1538" w="1543">
                  <a:moveTo>
                    <a:pt x="1096" y="0"/>
                  </a:moveTo>
                  <a:cubicBezTo>
                    <a:pt x="1036" y="0"/>
                    <a:pt x="976" y="33"/>
                    <a:pt x="954" y="105"/>
                  </a:cubicBezTo>
                  <a:cubicBezTo>
                    <a:pt x="907" y="280"/>
                    <a:pt x="875" y="455"/>
                    <a:pt x="843" y="629"/>
                  </a:cubicBezTo>
                  <a:cubicBezTo>
                    <a:pt x="621" y="629"/>
                    <a:pt x="398" y="645"/>
                    <a:pt x="175" y="661"/>
                  </a:cubicBezTo>
                  <a:cubicBezTo>
                    <a:pt x="0" y="661"/>
                    <a:pt x="0" y="932"/>
                    <a:pt x="175" y="932"/>
                  </a:cubicBezTo>
                  <a:lnTo>
                    <a:pt x="764" y="932"/>
                  </a:lnTo>
                  <a:cubicBezTo>
                    <a:pt x="732" y="1091"/>
                    <a:pt x="684" y="1249"/>
                    <a:pt x="636" y="1393"/>
                  </a:cubicBezTo>
                  <a:cubicBezTo>
                    <a:pt x="604" y="1469"/>
                    <a:pt x="683" y="1538"/>
                    <a:pt x="751" y="1538"/>
                  </a:cubicBezTo>
                  <a:cubicBezTo>
                    <a:pt x="783" y="1538"/>
                    <a:pt x="812" y="1523"/>
                    <a:pt x="827" y="1488"/>
                  </a:cubicBezTo>
                  <a:cubicBezTo>
                    <a:pt x="907" y="1313"/>
                    <a:pt x="986" y="1122"/>
                    <a:pt x="1050" y="932"/>
                  </a:cubicBezTo>
                  <a:cubicBezTo>
                    <a:pt x="1145" y="932"/>
                    <a:pt x="1257" y="932"/>
                    <a:pt x="1336" y="916"/>
                  </a:cubicBezTo>
                  <a:cubicBezTo>
                    <a:pt x="1543" y="916"/>
                    <a:pt x="1543" y="614"/>
                    <a:pt x="1336" y="614"/>
                  </a:cubicBezTo>
                  <a:lnTo>
                    <a:pt x="1161" y="614"/>
                  </a:lnTo>
                  <a:cubicBezTo>
                    <a:pt x="1193" y="455"/>
                    <a:pt x="1225" y="296"/>
                    <a:pt x="1241" y="137"/>
                  </a:cubicBezTo>
                  <a:cubicBezTo>
                    <a:pt x="1241" y="49"/>
                    <a:pt x="1169" y="0"/>
                    <a:pt x="1096"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
            <p:cNvSpPr/>
            <p:nvPr/>
          </p:nvSpPr>
          <p:spPr>
            <a:xfrm>
              <a:off x="4585663" y="545500"/>
              <a:ext cx="56925" cy="83050"/>
            </a:xfrm>
            <a:custGeom>
              <a:rect b="b" l="l" r="r" t="t"/>
              <a:pathLst>
                <a:path extrusionOk="0" h="3322" w="2277">
                  <a:moveTo>
                    <a:pt x="973" y="465"/>
                  </a:moveTo>
                  <a:cubicBezTo>
                    <a:pt x="1227" y="735"/>
                    <a:pt x="1371" y="1466"/>
                    <a:pt x="1466" y="1753"/>
                  </a:cubicBezTo>
                  <a:cubicBezTo>
                    <a:pt x="1498" y="1848"/>
                    <a:pt x="1530" y="1959"/>
                    <a:pt x="1561" y="2039"/>
                  </a:cubicBezTo>
                  <a:cubicBezTo>
                    <a:pt x="1229" y="2039"/>
                    <a:pt x="897" y="2039"/>
                    <a:pt x="580" y="2054"/>
                  </a:cubicBezTo>
                  <a:lnTo>
                    <a:pt x="580" y="2054"/>
                  </a:lnTo>
                  <a:cubicBezTo>
                    <a:pt x="721" y="1519"/>
                    <a:pt x="831" y="984"/>
                    <a:pt x="973" y="465"/>
                  </a:cubicBezTo>
                  <a:close/>
                  <a:moveTo>
                    <a:pt x="873" y="1"/>
                  </a:moveTo>
                  <a:cubicBezTo>
                    <a:pt x="791" y="1"/>
                    <a:pt x="715" y="48"/>
                    <a:pt x="687" y="131"/>
                  </a:cubicBezTo>
                  <a:cubicBezTo>
                    <a:pt x="448" y="1148"/>
                    <a:pt x="178" y="2166"/>
                    <a:pt x="19" y="3199"/>
                  </a:cubicBezTo>
                  <a:cubicBezTo>
                    <a:pt x="0" y="3274"/>
                    <a:pt x="59" y="3322"/>
                    <a:pt x="120" y="3322"/>
                  </a:cubicBezTo>
                  <a:cubicBezTo>
                    <a:pt x="163" y="3322"/>
                    <a:pt x="206" y="3299"/>
                    <a:pt x="226" y="3247"/>
                  </a:cubicBezTo>
                  <a:cubicBezTo>
                    <a:pt x="321" y="2945"/>
                    <a:pt x="417" y="2627"/>
                    <a:pt x="496" y="2309"/>
                  </a:cubicBezTo>
                  <a:cubicBezTo>
                    <a:pt x="787" y="2332"/>
                    <a:pt x="1070" y="2347"/>
                    <a:pt x="1356" y="2347"/>
                  </a:cubicBezTo>
                  <a:cubicBezTo>
                    <a:pt x="1461" y="2347"/>
                    <a:pt x="1566" y="2345"/>
                    <a:pt x="1673" y="2341"/>
                  </a:cubicBezTo>
                  <a:lnTo>
                    <a:pt x="1689" y="2388"/>
                  </a:lnTo>
                  <a:cubicBezTo>
                    <a:pt x="1736" y="2532"/>
                    <a:pt x="1784" y="2659"/>
                    <a:pt x="1832" y="2802"/>
                  </a:cubicBezTo>
                  <a:cubicBezTo>
                    <a:pt x="1832" y="2818"/>
                    <a:pt x="1848" y="2834"/>
                    <a:pt x="1848" y="2850"/>
                  </a:cubicBezTo>
                  <a:cubicBezTo>
                    <a:pt x="1816" y="2913"/>
                    <a:pt x="1832" y="2977"/>
                    <a:pt x="1879" y="3024"/>
                  </a:cubicBezTo>
                  <a:cubicBezTo>
                    <a:pt x="1926" y="3071"/>
                    <a:pt x="1990" y="3101"/>
                    <a:pt x="2051" y="3101"/>
                  </a:cubicBezTo>
                  <a:cubicBezTo>
                    <a:pt x="2074" y="3101"/>
                    <a:pt x="2097" y="3097"/>
                    <a:pt x="2118" y="3088"/>
                  </a:cubicBezTo>
                  <a:cubicBezTo>
                    <a:pt x="2213" y="3056"/>
                    <a:pt x="2277" y="2961"/>
                    <a:pt x="2245" y="2865"/>
                  </a:cubicBezTo>
                  <a:cubicBezTo>
                    <a:pt x="2150" y="2214"/>
                    <a:pt x="1784" y="1530"/>
                    <a:pt x="1577" y="910"/>
                  </a:cubicBezTo>
                  <a:cubicBezTo>
                    <a:pt x="1434" y="544"/>
                    <a:pt x="1339" y="99"/>
                    <a:pt x="910" y="4"/>
                  </a:cubicBezTo>
                  <a:cubicBezTo>
                    <a:pt x="897" y="2"/>
                    <a:pt x="885" y="1"/>
                    <a:pt x="87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 name="Google Shape;322;p3"/>
          <p:cNvSpPr txBox="1"/>
          <p:nvPr>
            <p:ph idx="1" type="subTitle"/>
          </p:nvPr>
        </p:nvSpPr>
        <p:spPr>
          <a:xfrm>
            <a:off x="1166550" y="3470975"/>
            <a:ext cx="2928900" cy="82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SHAFA RAFAZANDA</a:t>
            </a:r>
            <a:endParaRPr/>
          </a:p>
          <a:p>
            <a:pPr indent="0" lvl="0" marL="0" rtl="0" algn="ctr">
              <a:lnSpc>
                <a:spcPct val="100000"/>
              </a:lnSpc>
              <a:spcBef>
                <a:spcPts val="0"/>
              </a:spcBef>
              <a:spcAft>
                <a:spcPts val="0"/>
              </a:spcAft>
              <a:buSzPts val="1400"/>
              <a:buNone/>
            </a:pPr>
            <a:r>
              <a:rPr lang="en"/>
              <a:t>22</a:t>
            </a:r>
            <a:endParaRPr/>
          </a:p>
          <a:p>
            <a:pPr indent="0" lvl="0" marL="0" rtl="0" algn="ctr">
              <a:lnSpc>
                <a:spcPct val="100000"/>
              </a:lnSpc>
              <a:spcBef>
                <a:spcPts val="0"/>
              </a:spcBef>
              <a:spcAft>
                <a:spcPts val="0"/>
              </a:spcAft>
              <a:buSzPts val="1400"/>
              <a:buNone/>
            </a:pPr>
            <a:r>
              <a:rPr lang="en"/>
              <a:t>2241720243</a:t>
            </a:r>
            <a:endParaRPr/>
          </a:p>
        </p:txBody>
      </p:sp>
      <p:pic>
        <p:nvPicPr>
          <p:cNvPr id="323" name="Google Shape;323;p3"/>
          <p:cNvPicPr preferRelativeResize="0"/>
          <p:nvPr/>
        </p:nvPicPr>
        <p:blipFill>
          <a:blip r:embed="rId3">
            <a:alphaModFix/>
          </a:blip>
          <a:stretch>
            <a:fillRect/>
          </a:stretch>
        </p:blipFill>
        <p:spPr>
          <a:xfrm>
            <a:off x="1736425" y="793998"/>
            <a:ext cx="1720375" cy="2290125"/>
          </a:xfrm>
          <a:prstGeom prst="rect">
            <a:avLst/>
          </a:prstGeom>
          <a:noFill/>
          <a:ln>
            <a:noFill/>
          </a:ln>
        </p:spPr>
      </p:pic>
      <p:grpSp>
        <p:nvGrpSpPr>
          <p:cNvPr id="324" name="Google Shape;324;p3"/>
          <p:cNvGrpSpPr/>
          <p:nvPr/>
        </p:nvGrpSpPr>
        <p:grpSpPr>
          <a:xfrm flipH="1" rot="-5888080">
            <a:off x="4826120" y="3217647"/>
            <a:ext cx="341427" cy="74348"/>
            <a:chOff x="5896984" y="4272900"/>
            <a:chExt cx="480716" cy="74350"/>
          </a:xfrm>
        </p:grpSpPr>
        <p:sp>
          <p:nvSpPr>
            <p:cNvPr id="325" name="Google Shape;325;p3"/>
            <p:cNvSpPr/>
            <p:nvPr/>
          </p:nvSpPr>
          <p:spPr>
            <a:xfrm>
              <a:off x="5896984" y="4293175"/>
              <a:ext cx="429847"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3"/>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327" name="Google Shape;327;p3"/>
          <p:cNvPicPr preferRelativeResize="0"/>
          <p:nvPr/>
        </p:nvPicPr>
        <p:blipFill rotWithShape="1">
          <a:blip r:embed="rId4">
            <a:alphaModFix/>
          </a:blip>
          <a:srcRect b="7518" l="0" r="0" t="0"/>
          <a:stretch/>
        </p:blipFill>
        <p:spPr>
          <a:xfrm>
            <a:off x="5210200" y="844450"/>
            <a:ext cx="1857225" cy="2290125"/>
          </a:xfrm>
          <a:prstGeom prst="rect">
            <a:avLst/>
          </a:prstGeom>
          <a:noFill/>
          <a:ln>
            <a:noFill/>
          </a:ln>
        </p:spPr>
      </p:pic>
      <p:sp>
        <p:nvSpPr>
          <p:cNvPr id="328" name="Google Shape;328;p3"/>
          <p:cNvSpPr txBox="1"/>
          <p:nvPr>
            <p:ph idx="1" type="subTitle"/>
          </p:nvPr>
        </p:nvSpPr>
        <p:spPr>
          <a:xfrm>
            <a:off x="4674350" y="3470975"/>
            <a:ext cx="2928900" cy="822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DHIO FEBRIO ATHLON</a:t>
            </a:r>
            <a:endParaRPr/>
          </a:p>
          <a:p>
            <a:pPr indent="0" lvl="0" marL="0" rtl="0" algn="ctr">
              <a:lnSpc>
                <a:spcPct val="100000"/>
              </a:lnSpc>
              <a:spcBef>
                <a:spcPts val="0"/>
              </a:spcBef>
              <a:spcAft>
                <a:spcPts val="0"/>
              </a:spcAft>
              <a:buSzPts val="1400"/>
              <a:buNone/>
            </a:pPr>
            <a:r>
              <a:rPr lang="en"/>
              <a:t>07</a:t>
            </a:r>
            <a:endParaRPr/>
          </a:p>
          <a:p>
            <a:pPr indent="0" lvl="0" marL="0" rtl="0" algn="ctr">
              <a:lnSpc>
                <a:spcPct val="100000"/>
              </a:lnSpc>
              <a:spcBef>
                <a:spcPts val="0"/>
              </a:spcBef>
              <a:spcAft>
                <a:spcPts val="0"/>
              </a:spcAft>
              <a:buSzPts val="1400"/>
              <a:buNone/>
            </a:pPr>
            <a:r>
              <a:rPr lang="en"/>
              <a:t>2241720125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g1a8b8798a03_0_0"/>
          <p:cNvSpPr/>
          <p:nvPr/>
        </p:nvSpPr>
        <p:spPr>
          <a:xfrm>
            <a:off x="3615750" y="1483750"/>
            <a:ext cx="1912500" cy="867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g1a8b8798a03_0_0"/>
          <p:cNvSpPr txBox="1"/>
          <p:nvPr>
            <p:ph type="title"/>
          </p:nvPr>
        </p:nvSpPr>
        <p:spPr>
          <a:xfrm>
            <a:off x="2732525" y="2878975"/>
            <a:ext cx="3862200" cy="44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Trigonometry </a:t>
            </a:r>
            <a:r>
              <a:rPr lang="en">
                <a:solidFill>
                  <a:schemeClr val="lt1"/>
                </a:solidFill>
              </a:rPr>
              <a:t>Identities</a:t>
            </a:r>
            <a:r>
              <a:rPr lang="en"/>
              <a:t> </a:t>
            </a:r>
            <a:endParaRPr/>
          </a:p>
        </p:txBody>
      </p:sp>
      <p:sp>
        <p:nvSpPr>
          <p:cNvPr id="1143" name="Google Shape;1143;g1a8b8798a03_0_0"/>
          <p:cNvSpPr txBox="1"/>
          <p:nvPr>
            <p:ph idx="2" type="title"/>
          </p:nvPr>
        </p:nvSpPr>
        <p:spPr>
          <a:xfrm>
            <a:off x="3889200" y="1627500"/>
            <a:ext cx="1365600" cy="57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grpSp>
        <p:nvGrpSpPr>
          <p:cNvPr id="1144" name="Google Shape;1144;g1a8b8798a03_0_0"/>
          <p:cNvGrpSpPr/>
          <p:nvPr/>
        </p:nvGrpSpPr>
        <p:grpSpPr>
          <a:xfrm>
            <a:off x="2083725" y="3111188"/>
            <a:ext cx="531850" cy="74350"/>
            <a:chOff x="5845850" y="4272900"/>
            <a:chExt cx="531850" cy="74350"/>
          </a:xfrm>
        </p:grpSpPr>
        <p:sp>
          <p:nvSpPr>
            <p:cNvPr id="1145" name="Google Shape;1145;g1a8b8798a03_0_0"/>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g1a8b8798a03_0_0"/>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7" name="Google Shape;1147;g1a8b8798a03_0_0"/>
          <p:cNvGrpSpPr/>
          <p:nvPr/>
        </p:nvGrpSpPr>
        <p:grpSpPr>
          <a:xfrm rot="10800000">
            <a:off x="6671188" y="3111200"/>
            <a:ext cx="531850" cy="74350"/>
            <a:chOff x="5845850" y="4272900"/>
            <a:chExt cx="531850" cy="74350"/>
          </a:xfrm>
        </p:grpSpPr>
        <p:sp>
          <p:nvSpPr>
            <p:cNvPr id="1148" name="Google Shape;1148;g1a8b8798a03_0_0"/>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g1a8b8798a03_0_0"/>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0" name="Google Shape;1150;g1a8b8798a03_0_0"/>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151" name="Google Shape;1151;g1a8b8798a03_0_0">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g1a8b8798a03_0_0"/>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153" name="Google Shape;1153;g1a8b8798a03_0_0">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4" name="Google Shape;1154;g1a8b8798a03_0_0"/>
          <p:cNvGrpSpPr/>
          <p:nvPr/>
        </p:nvGrpSpPr>
        <p:grpSpPr>
          <a:xfrm rot="-899772">
            <a:off x="2193813" y="709451"/>
            <a:ext cx="1065428" cy="221033"/>
            <a:chOff x="2280052" y="153760"/>
            <a:chExt cx="806096" cy="167245"/>
          </a:xfrm>
        </p:grpSpPr>
        <p:sp>
          <p:nvSpPr>
            <p:cNvPr id="1155" name="Google Shape;1155;g1a8b8798a03_0_0"/>
            <p:cNvSpPr/>
            <p:nvPr/>
          </p:nvSpPr>
          <p:spPr>
            <a:xfrm>
              <a:off x="2280052" y="187891"/>
              <a:ext cx="96463" cy="100387"/>
            </a:xfrm>
            <a:custGeom>
              <a:rect b="b" l="l" r="r" t="t"/>
              <a:pathLst>
                <a:path extrusionOk="0" h="2677" w="2572">
                  <a:moveTo>
                    <a:pt x="1623" y="1"/>
                  </a:moveTo>
                  <a:cubicBezTo>
                    <a:pt x="1573" y="1"/>
                    <a:pt x="1524" y="4"/>
                    <a:pt x="1479" y="9"/>
                  </a:cubicBezTo>
                  <a:cubicBezTo>
                    <a:pt x="875" y="73"/>
                    <a:pt x="366" y="486"/>
                    <a:pt x="159" y="1059"/>
                  </a:cubicBezTo>
                  <a:cubicBezTo>
                    <a:pt x="0" y="1552"/>
                    <a:pt x="159" y="2092"/>
                    <a:pt x="557" y="2426"/>
                  </a:cubicBezTo>
                  <a:cubicBezTo>
                    <a:pt x="796" y="2607"/>
                    <a:pt x="1079" y="2676"/>
                    <a:pt x="1370" y="2676"/>
                  </a:cubicBezTo>
                  <a:cubicBezTo>
                    <a:pt x="1716" y="2676"/>
                    <a:pt x="2074" y="2579"/>
                    <a:pt x="2385" y="2458"/>
                  </a:cubicBezTo>
                  <a:cubicBezTo>
                    <a:pt x="2571" y="2372"/>
                    <a:pt x="2526" y="2080"/>
                    <a:pt x="2353" y="2080"/>
                  </a:cubicBezTo>
                  <a:cubicBezTo>
                    <a:pt x="2333" y="2080"/>
                    <a:pt x="2312" y="2084"/>
                    <a:pt x="2290" y="2092"/>
                  </a:cubicBezTo>
                  <a:cubicBezTo>
                    <a:pt x="2023" y="2194"/>
                    <a:pt x="1687" y="2278"/>
                    <a:pt x="1377" y="2278"/>
                  </a:cubicBezTo>
                  <a:cubicBezTo>
                    <a:pt x="912" y="2278"/>
                    <a:pt x="506" y="2089"/>
                    <a:pt x="477" y="1488"/>
                  </a:cubicBezTo>
                  <a:cubicBezTo>
                    <a:pt x="461" y="1090"/>
                    <a:pt x="668" y="725"/>
                    <a:pt x="1018" y="534"/>
                  </a:cubicBezTo>
                  <a:cubicBezTo>
                    <a:pt x="1156" y="451"/>
                    <a:pt x="1496" y="321"/>
                    <a:pt x="1771" y="321"/>
                  </a:cubicBezTo>
                  <a:cubicBezTo>
                    <a:pt x="1971" y="321"/>
                    <a:pt x="2136" y="390"/>
                    <a:pt x="2163" y="598"/>
                  </a:cubicBezTo>
                  <a:cubicBezTo>
                    <a:pt x="2171" y="661"/>
                    <a:pt x="2226" y="693"/>
                    <a:pt x="2282" y="693"/>
                  </a:cubicBezTo>
                  <a:cubicBezTo>
                    <a:pt x="2338" y="693"/>
                    <a:pt x="2393" y="661"/>
                    <a:pt x="2401" y="598"/>
                  </a:cubicBezTo>
                  <a:cubicBezTo>
                    <a:pt x="2457" y="163"/>
                    <a:pt x="1995" y="1"/>
                    <a:pt x="16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g1a8b8798a03_0_0"/>
            <p:cNvSpPr/>
            <p:nvPr/>
          </p:nvSpPr>
          <p:spPr>
            <a:xfrm>
              <a:off x="2393278" y="235017"/>
              <a:ext cx="44593" cy="85988"/>
            </a:xfrm>
            <a:custGeom>
              <a:rect b="b" l="l" r="r" t="t"/>
              <a:pathLst>
                <a:path extrusionOk="0" h="2293" w="1189">
                  <a:moveTo>
                    <a:pt x="1002" y="1"/>
                  </a:moveTo>
                  <a:cubicBezTo>
                    <a:pt x="969" y="1"/>
                    <a:pt x="936" y="12"/>
                    <a:pt x="907" y="37"/>
                  </a:cubicBezTo>
                  <a:cubicBezTo>
                    <a:pt x="811" y="116"/>
                    <a:pt x="748" y="211"/>
                    <a:pt x="700" y="323"/>
                  </a:cubicBezTo>
                  <a:cubicBezTo>
                    <a:pt x="684" y="355"/>
                    <a:pt x="652" y="450"/>
                    <a:pt x="621" y="482"/>
                  </a:cubicBezTo>
                  <a:cubicBezTo>
                    <a:pt x="607" y="491"/>
                    <a:pt x="592" y="495"/>
                    <a:pt x="576" y="495"/>
                  </a:cubicBezTo>
                  <a:cubicBezTo>
                    <a:pt x="456" y="495"/>
                    <a:pt x="271" y="258"/>
                    <a:pt x="271" y="132"/>
                  </a:cubicBezTo>
                  <a:cubicBezTo>
                    <a:pt x="262" y="64"/>
                    <a:pt x="209" y="28"/>
                    <a:pt x="156" y="28"/>
                  </a:cubicBezTo>
                  <a:cubicBezTo>
                    <a:pt x="109" y="28"/>
                    <a:pt x="63" y="56"/>
                    <a:pt x="48" y="116"/>
                  </a:cubicBezTo>
                  <a:cubicBezTo>
                    <a:pt x="0" y="434"/>
                    <a:pt x="48" y="895"/>
                    <a:pt x="446" y="927"/>
                  </a:cubicBezTo>
                  <a:cubicBezTo>
                    <a:pt x="466" y="931"/>
                    <a:pt x="485" y="933"/>
                    <a:pt x="505" y="933"/>
                  </a:cubicBezTo>
                  <a:cubicBezTo>
                    <a:pt x="564" y="933"/>
                    <a:pt x="621" y="915"/>
                    <a:pt x="668" y="879"/>
                  </a:cubicBezTo>
                  <a:lnTo>
                    <a:pt x="668" y="879"/>
                  </a:lnTo>
                  <a:cubicBezTo>
                    <a:pt x="573" y="1277"/>
                    <a:pt x="477" y="1690"/>
                    <a:pt x="366" y="2103"/>
                  </a:cubicBezTo>
                  <a:cubicBezTo>
                    <a:pt x="347" y="2218"/>
                    <a:pt x="442" y="2292"/>
                    <a:pt x="539" y="2292"/>
                  </a:cubicBezTo>
                  <a:cubicBezTo>
                    <a:pt x="603" y="2292"/>
                    <a:pt x="668" y="2259"/>
                    <a:pt x="700" y="2183"/>
                  </a:cubicBezTo>
                  <a:cubicBezTo>
                    <a:pt x="923" y="1547"/>
                    <a:pt x="1082" y="879"/>
                    <a:pt x="1177" y="196"/>
                  </a:cubicBezTo>
                  <a:cubicBezTo>
                    <a:pt x="1189" y="90"/>
                    <a:pt x="1096" y="1"/>
                    <a:pt x="1002"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g1a8b8798a03_0_0"/>
            <p:cNvSpPr/>
            <p:nvPr/>
          </p:nvSpPr>
          <p:spPr>
            <a:xfrm>
              <a:off x="2451112" y="243829"/>
              <a:ext cx="57270" cy="11363"/>
            </a:xfrm>
            <a:custGeom>
              <a:rect b="b" l="l" r="r" t="t"/>
              <a:pathLst>
                <a:path extrusionOk="0" h="303" w="1527">
                  <a:moveTo>
                    <a:pt x="790" y="0"/>
                  </a:moveTo>
                  <a:cubicBezTo>
                    <a:pt x="577" y="0"/>
                    <a:pt x="366" y="8"/>
                    <a:pt x="160" y="24"/>
                  </a:cubicBezTo>
                  <a:cubicBezTo>
                    <a:pt x="1" y="24"/>
                    <a:pt x="1" y="279"/>
                    <a:pt x="160" y="279"/>
                  </a:cubicBezTo>
                  <a:cubicBezTo>
                    <a:pt x="366" y="294"/>
                    <a:pt x="577" y="302"/>
                    <a:pt x="790" y="302"/>
                  </a:cubicBezTo>
                  <a:cubicBezTo>
                    <a:pt x="1002" y="302"/>
                    <a:pt x="1217" y="294"/>
                    <a:pt x="1432" y="279"/>
                  </a:cubicBezTo>
                  <a:cubicBezTo>
                    <a:pt x="1527" y="231"/>
                    <a:pt x="1527" y="72"/>
                    <a:pt x="1432" y="24"/>
                  </a:cubicBezTo>
                  <a:cubicBezTo>
                    <a:pt x="1217" y="8"/>
                    <a:pt x="1002" y="0"/>
                    <a:pt x="79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g1a8b8798a03_0_0"/>
            <p:cNvSpPr/>
            <p:nvPr/>
          </p:nvSpPr>
          <p:spPr>
            <a:xfrm>
              <a:off x="2450699" y="222416"/>
              <a:ext cx="54682" cy="14325"/>
            </a:xfrm>
            <a:custGeom>
              <a:rect b="b" l="l" r="r" t="t"/>
              <a:pathLst>
                <a:path extrusionOk="0" h="382" w="1458">
                  <a:moveTo>
                    <a:pt x="764" y="0"/>
                  </a:moveTo>
                  <a:cubicBezTo>
                    <a:pt x="548" y="0"/>
                    <a:pt x="331" y="40"/>
                    <a:pt x="123" y="118"/>
                  </a:cubicBezTo>
                  <a:cubicBezTo>
                    <a:pt x="1" y="164"/>
                    <a:pt x="40" y="342"/>
                    <a:pt x="170" y="342"/>
                  </a:cubicBezTo>
                  <a:cubicBezTo>
                    <a:pt x="175" y="342"/>
                    <a:pt x="181" y="341"/>
                    <a:pt x="187" y="341"/>
                  </a:cubicBezTo>
                  <a:cubicBezTo>
                    <a:pt x="334" y="299"/>
                    <a:pt x="488" y="278"/>
                    <a:pt x="643" y="278"/>
                  </a:cubicBezTo>
                  <a:cubicBezTo>
                    <a:pt x="838" y="278"/>
                    <a:pt x="1034" y="311"/>
                    <a:pt x="1220" y="373"/>
                  </a:cubicBezTo>
                  <a:cubicBezTo>
                    <a:pt x="1239" y="379"/>
                    <a:pt x="1256" y="382"/>
                    <a:pt x="1273" y="382"/>
                  </a:cubicBezTo>
                  <a:cubicBezTo>
                    <a:pt x="1421" y="382"/>
                    <a:pt x="1457" y="144"/>
                    <a:pt x="1299" y="86"/>
                  </a:cubicBezTo>
                  <a:cubicBezTo>
                    <a:pt x="1125" y="28"/>
                    <a:pt x="945" y="0"/>
                    <a:pt x="76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g1a8b8798a03_0_0"/>
            <p:cNvSpPr/>
            <p:nvPr/>
          </p:nvSpPr>
          <p:spPr>
            <a:xfrm>
              <a:off x="2522073" y="182852"/>
              <a:ext cx="82286" cy="99563"/>
            </a:xfrm>
            <a:custGeom>
              <a:rect b="b" l="l" r="r" t="t"/>
              <a:pathLst>
                <a:path extrusionOk="0" h="2655" w="2194">
                  <a:moveTo>
                    <a:pt x="944" y="0"/>
                  </a:moveTo>
                  <a:cubicBezTo>
                    <a:pt x="878" y="0"/>
                    <a:pt x="810" y="19"/>
                    <a:pt x="748" y="60"/>
                  </a:cubicBezTo>
                  <a:cubicBezTo>
                    <a:pt x="366" y="267"/>
                    <a:pt x="96" y="855"/>
                    <a:pt x="48" y="1284"/>
                  </a:cubicBezTo>
                  <a:cubicBezTo>
                    <a:pt x="1" y="1730"/>
                    <a:pt x="176" y="2175"/>
                    <a:pt x="525" y="2461"/>
                  </a:cubicBezTo>
                  <a:cubicBezTo>
                    <a:pt x="730" y="2600"/>
                    <a:pt x="966" y="2655"/>
                    <a:pt x="1205" y="2655"/>
                  </a:cubicBezTo>
                  <a:cubicBezTo>
                    <a:pt x="1485" y="2655"/>
                    <a:pt x="1771" y="2580"/>
                    <a:pt x="2020" y="2477"/>
                  </a:cubicBezTo>
                  <a:cubicBezTo>
                    <a:pt x="2194" y="2390"/>
                    <a:pt x="2143" y="2119"/>
                    <a:pt x="1965" y="2119"/>
                  </a:cubicBezTo>
                  <a:cubicBezTo>
                    <a:pt x="1947" y="2119"/>
                    <a:pt x="1928" y="2121"/>
                    <a:pt x="1909" y="2127"/>
                  </a:cubicBezTo>
                  <a:cubicBezTo>
                    <a:pt x="1674" y="2203"/>
                    <a:pt x="1407" y="2276"/>
                    <a:pt x="1161" y="2276"/>
                  </a:cubicBezTo>
                  <a:cubicBezTo>
                    <a:pt x="838" y="2276"/>
                    <a:pt x="549" y="2151"/>
                    <a:pt x="414" y="1746"/>
                  </a:cubicBezTo>
                  <a:cubicBezTo>
                    <a:pt x="350" y="1523"/>
                    <a:pt x="350" y="1269"/>
                    <a:pt x="414" y="1046"/>
                  </a:cubicBezTo>
                  <a:cubicBezTo>
                    <a:pt x="462" y="887"/>
                    <a:pt x="525" y="760"/>
                    <a:pt x="621" y="633"/>
                  </a:cubicBezTo>
                  <a:cubicBezTo>
                    <a:pt x="633" y="609"/>
                    <a:pt x="862" y="259"/>
                    <a:pt x="1008" y="259"/>
                  </a:cubicBezTo>
                  <a:cubicBezTo>
                    <a:pt x="1055" y="259"/>
                    <a:pt x="1094" y="296"/>
                    <a:pt x="1114" y="394"/>
                  </a:cubicBezTo>
                  <a:cubicBezTo>
                    <a:pt x="1121" y="436"/>
                    <a:pt x="1159" y="457"/>
                    <a:pt x="1199" y="457"/>
                  </a:cubicBezTo>
                  <a:cubicBezTo>
                    <a:pt x="1250" y="457"/>
                    <a:pt x="1304" y="424"/>
                    <a:pt x="1304" y="362"/>
                  </a:cubicBezTo>
                  <a:cubicBezTo>
                    <a:pt x="1304" y="151"/>
                    <a:pt x="1131" y="0"/>
                    <a:pt x="944"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g1a8b8798a03_0_0"/>
            <p:cNvSpPr/>
            <p:nvPr/>
          </p:nvSpPr>
          <p:spPr>
            <a:xfrm>
              <a:off x="2607276" y="153760"/>
              <a:ext cx="78648" cy="61088"/>
            </a:xfrm>
            <a:custGeom>
              <a:rect b="b" l="l" r="r" t="t"/>
              <a:pathLst>
                <a:path extrusionOk="0" h="1629" w="2097">
                  <a:moveTo>
                    <a:pt x="739" y="835"/>
                  </a:moveTo>
                  <a:cubicBezTo>
                    <a:pt x="877" y="835"/>
                    <a:pt x="1043" y="906"/>
                    <a:pt x="1209" y="998"/>
                  </a:cubicBezTo>
                  <a:cubicBezTo>
                    <a:pt x="1145" y="1094"/>
                    <a:pt x="1066" y="1173"/>
                    <a:pt x="986" y="1221"/>
                  </a:cubicBezTo>
                  <a:lnTo>
                    <a:pt x="986" y="1237"/>
                  </a:lnTo>
                  <a:cubicBezTo>
                    <a:pt x="935" y="1268"/>
                    <a:pt x="840" y="1287"/>
                    <a:pt x="743" y="1287"/>
                  </a:cubicBezTo>
                  <a:cubicBezTo>
                    <a:pt x="541" y="1287"/>
                    <a:pt x="332" y="1203"/>
                    <a:pt x="493" y="966"/>
                  </a:cubicBezTo>
                  <a:cubicBezTo>
                    <a:pt x="553" y="873"/>
                    <a:pt x="639" y="835"/>
                    <a:pt x="739" y="835"/>
                  </a:cubicBezTo>
                  <a:close/>
                  <a:moveTo>
                    <a:pt x="1666" y="1"/>
                  </a:moveTo>
                  <a:cubicBezTo>
                    <a:pt x="1644" y="1"/>
                    <a:pt x="1622" y="13"/>
                    <a:pt x="1606" y="44"/>
                  </a:cubicBezTo>
                  <a:cubicBezTo>
                    <a:pt x="1495" y="267"/>
                    <a:pt x="1431" y="489"/>
                    <a:pt x="1336" y="712"/>
                  </a:cubicBezTo>
                  <a:cubicBezTo>
                    <a:pt x="1164" y="598"/>
                    <a:pt x="954" y="535"/>
                    <a:pt x="740" y="535"/>
                  </a:cubicBezTo>
                  <a:cubicBezTo>
                    <a:pt x="716" y="535"/>
                    <a:pt x="692" y="536"/>
                    <a:pt x="668" y="537"/>
                  </a:cubicBezTo>
                  <a:cubicBezTo>
                    <a:pt x="318" y="585"/>
                    <a:pt x="0" y="871"/>
                    <a:pt x="143" y="1253"/>
                  </a:cubicBezTo>
                  <a:cubicBezTo>
                    <a:pt x="254" y="1495"/>
                    <a:pt x="494" y="1628"/>
                    <a:pt x="739" y="1628"/>
                  </a:cubicBezTo>
                  <a:cubicBezTo>
                    <a:pt x="880" y="1628"/>
                    <a:pt x="1023" y="1584"/>
                    <a:pt x="1145" y="1491"/>
                  </a:cubicBezTo>
                  <a:cubicBezTo>
                    <a:pt x="1272" y="1396"/>
                    <a:pt x="1384" y="1284"/>
                    <a:pt x="1463" y="1141"/>
                  </a:cubicBezTo>
                  <a:cubicBezTo>
                    <a:pt x="1590" y="1221"/>
                    <a:pt x="1717" y="1300"/>
                    <a:pt x="1861" y="1364"/>
                  </a:cubicBezTo>
                  <a:cubicBezTo>
                    <a:pt x="1878" y="1370"/>
                    <a:pt x="1894" y="1373"/>
                    <a:pt x="1909" y="1373"/>
                  </a:cubicBezTo>
                  <a:cubicBezTo>
                    <a:pt x="2049" y="1373"/>
                    <a:pt x="2096" y="1135"/>
                    <a:pt x="1924" y="1078"/>
                  </a:cubicBezTo>
                  <a:cubicBezTo>
                    <a:pt x="1813" y="1014"/>
                    <a:pt x="1686" y="951"/>
                    <a:pt x="1574" y="871"/>
                  </a:cubicBezTo>
                  <a:cubicBezTo>
                    <a:pt x="1670" y="617"/>
                    <a:pt x="1717" y="362"/>
                    <a:pt x="1749" y="108"/>
                  </a:cubicBezTo>
                  <a:cubicBezTo>
                    <a:pt x="1760" y="54"/>
                    <a:pt x="1713" y="1"/>
                    <a:pt x="166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g1a8b8798a03_0_0"/>
            <p:cNvSpPr/>
            <p:nvPr/>
          </p:nvSpPr>
          <p:spPr>
            <a:xfrm>
              <a:off x="2616202" y="237089"/>
              <a:ext cx="51682" cy="76463"/>
            </a:xfrm>
            <a:custGeom>
              <a:rect b="b" l="l" r="r" t="t"/>
              <a:pathLst>
                <a:path extrusionOk="0" h="2039" w="1378">
                  <a:moveTo>
                    <a:pt x="1199" y="0"/>
                  </a:moveTo>
                  <a:cubicBezTo>
                    <a:pt x="1144" y="0"/>
                    <a:pt x="1091" y="25"/>
                    <a:pt x="1066" y="80"/>
                  </a:cubicBezTo>
                  <a:cubicBezTo>
                    <a:pt x="1002" y="191"/>
                    <a:pt x="939" y="287"/>
                    <a:pt x="859" y="382"/>
                  </a:cubicBezTo>
                  <a:cubicBezTo>
                    <a:pt x="792" y="458"/>
                    <a:pt x="611" y="548"/>
                    <a:pt x="472" y="548"/>
                  </a:cubicBezTo>
                  <a:cubicBezTo>
                    <a:pt x="349" y="548"/>
                    <a:pt x="258" y="479"/>
                    <a:pt x="303" y="271"/>
                  </a:cubicBezTo>
                  <a:cubicBezTo>
                    <a:pt x="303" y="201"/>
                    <a:pt x="246" y="156"/>
                    <a:pt x="189" y="156"/>
                  </a:cubicBezTo>
                  <a:cubicBezTo>
                    <a:pt x="154" y="156"/>
                    <a:pt x="120" y="172"/>
                    <a:pt x="96" y="207"/>
                  </a:cubicBezTo>
                  <a:cubicBezTo>
                    <a:pt x="1" y="509"/>
                    <a:pt x="208" y="811"/>
                    <a:pt x="526" y="827"/>
                  </a:cubicBezTo>
                  <a:cubicBezTo>
                    <a:pt x="551" y="830"/>
                    <a:pt x="577" y="831"/>
                    <a:pt x="602" y="831"/>
                  </a:cubicBezTo>
                  <a:cubicBezTo>
                    <a:pt x="731" y="831"/>
                    <a:pt x="848" y="796"/>
                    <a:pt x="955" y="716"/>
                  </a:cubicBezTo>
                  <a:lnTo>
                    <a:pt x="955" y="716"/>
                  </a:lnTo>
                  <a:cubicBezTo>
                    <a:pt x="875" y="1097"/>
                    <a:pt x="843" y="1495"/>
                    <a:pt x="828" y="1892"/>
                  </a:cubicBezTo>
                  <a:cubicBezTo>
                    <a:pt x="837" y="1984"/>
                    <a:pt x="914" y="2038"/>
                    <a:pt x="987" y="2038"/>
                  </a:cubicBezTo>
                  <a:cubicBezTo>
                    <a:pt x="1041" y="2038"/>
                    <a:pt x="1093" y="2008"/>
                    <a:pt x="1114" y="1940"/>
                  </a:cubicBezTo>
                  <a:cubicBezTo>
                    <a:pt x="1273" y="1368"/>
                    <a:pt x="1289" y="748"/>
                    <a:pt x="1368" y="159"/>
                  </a:cubicBezTo>
                  <a:cubicBezTo>
                    <a:pt x="1378" y="62"/>
                    <a:pt x="1286" y="0"/>
                    <a:pt x="119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g1a8b8798a03_0_0"/>
            <p:cNvSpPr/>
            <p:nvPr/>
          </p:nvSpPr>
          <p:spPr>
            <a:xfrm>
              <a:off x="2670473" y="171573"/>
              <a:ext cx="79623" cy="138975"/>
            </a:xfrm>
            <a:custGeom>
              <a:rect b="b" l="l" r="r" t="t"/>
              <a:pathLst>
                <a:path extrusionOk="0" h="3706" w="2123">
                  <a:moveTo>
                    <a:pt x="1549" y="1"/>
                  </a:moveTo>
                  <a:cubicBezTo>
                    <a:pt x="1532" y="1"/>
                    <a:pt x="1514" y="5"/>
                    <a:pt x="1495" y="14"/>
                  </a:cubicBezTo>
                  <a:cubicBezTo>
                    <a:pt x="80" y="778"/>
                    <a:pt x="1" y="3560"/>
                    <a:pt x="1893" y="3703"/>
                  </a:cubicBezTo>
                  <a:cubicBezTo>
                    <a:pt x="1901" y="3704"/>
                    <a:pt x="1910" y="3705"/>
                    <a:pt x="1918" y="3705"/>
                  </a:cubicBezTo>
                  <a:cubicBezTo>
                    <a:pt x="2087" y="3705"/>
                    <a:pt x="2122" y="3400"/>
                    <a:pt x="1940" y="3385"/>
                  </a:cubicBezTo>
                  <a:cubicBezTo>
                    <a:pt x="319" y="3147"/>
                    <a:pt x="557" y="1000"/>
                    <a:pt x="1606" y="205"/>
                  </a:cubicBezTo>
                  <a:cubicBezTo>
                    <a:pt x="1701" y="138"/>
                    <a:pt x="1646" y="1"/>
                    <a:pt x="154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g1a8b8798a03_0_0"/>
            <p:cNvSpPr/>
            <p:nvPr/>
          </p:nvSpPr>
          <p:spPr>
            <a:xfrm>
              <a:off x="2739032" y="201606"/>
              <a:ext cx="86186" cy="70050"/>
            </a:xfrm>
            <a:custGeom>
              <a:rect b="b" l="l" r="r" t="t"/>
              <a:pathLst>
                <a:path extrusionOk="0" h="1868" w="2298">
                  <a:moveTo>
                    <a:pt x="632" y="849"/>
                  </a:moveTo>
                  <a:cubicBezTo>
                    <a:pt x="765" y="849"/>
                    <a:pt x="902" y="973"/>
                    <a:pt x="1018" y="1077"/>
                  </a:cubicBezTo>
                  <a:cubicBezTo>
                    <a:pt x="880" y="1262"/>
                    <a:pt x="690" y="1455"/>
                    <a:pt x="536" y="1455"/>
                  </a:cubicBezTo>
                  <a:cubicBezTo>
                    <a:pt x="479" y="1455"/>
                    <a:pt x="426" y="1428"/>
                    <a:pt x="382" y="1363"/>
                  </a:cubicBezTo>
                  <a:cubicBezTo>
                    <a:pt x="351" y="1188"/>
                    <a:pt x="414" y="997"/>
                    <a:pt x="541" y="870"/>
                  </a:cubicBezTo>
                  <a:cubicBezTo>
                    <a:pt x="571" y="855"/>
                    <a:pt x="601" y="849"/>
                    <a:pt x="632" y="849"/>
                  </a:cubicBezTo>
                  <a:close/>
                  <a:moveTo>
                    <a:pt x="1703" y="0"/>
                  </a:moveTo>
                  <a:cubicBezTo>
                    <a:pt x="1680" y="0"/>
                    <a:pt x="1658" y="8"/>
                    <a:pt x="1638" y="27"/>
                  </a:cubicBezTo>
                  <a:cubicBezTo>
                    <a:pt x="1464" y="266"/>
                    <a:pt x="1320" y="520"/>
                    <a:pt x="1209" y="790"/>
                  </a:cubicBezTo>
                  <a:cubicBezTo>
                    <a:pt x="1034" y="647"/>
                    <a:pt x="844" y="472"/>
                    <a:pt x="621" y="472"/>
                  </a:cubicBezTo>
                  <a:cubicBezTo>
                    <a:pt x="223" y="472"/>
                    <a:pt x="1" y="997"/>
                    <a:pt x="49" y="1347"/>
                  </a:cubicBezTo>
                  <a:cubicBezTo>
                    <a:pt x="78" y="1630"/>
                    <a:pt x="269" y="1751"/>
                    <a:pt x="489" y="1751"/>
                  </a:cubicBezTo>
                  <a:cubicBezTo>
                    <a:pt x="628" y="1751"/>
                    <a:pt x="778" y="1703"/>
                    <a:pt x="907" y="1617"/>
                  </a:cubicBezTo>
                  <a:cubicBezTo>
                    <a:pt x="1050" y="1538"/>
                    <a:pt x="1162" y="1411"/>
                    <a:pt x="1257" y="1283"/>
                  </a:cubicBezTo>
                  <a:cubicBezTo>
                    <a:pt x="1495" y="1458"/>
                    <a:pt x="1734" y="1665"/>
                    <a:pt x="1972" y="1840"/>
                  </a:cubicBezTo>
                  <a:cubicBezTo>
                    <a:pt x="2000" y="1859"/>
                    <a:pt x="2028" y="1867"/>
                    <a:pt x="2055" y="1867"/>
                  </a:cubicBezTo>
                  <a:cubicBezTo>
                    <a:pt x="2187" y="1867"/>
                    <a:pt x="2298" y="1675"/>
                    <a:pt x="2179" y="1570"/>
                  </a:cubicBezTo>
                  <a:cubicBezTo>
                    <a:pt x="1925" y="1363"/>
                    <a:pt x="1670" y="1172"/>
                    <a:pt x="1432" y="965"/>
                  </a:cubicBezTo>
                  <a:cubicBezTo>
                    <a:pt x="1559" y="695"/>
                    <a:pt x="1654" y="409"/>
                    <a:pt x="1797" y="155"/>
                  </a:cubicBezTo>
                  <a:cubicBezTo>
                    <a:pt x="1846" y="82"/>
                    <a:pt x="1775" y="0"/>
                    <a:pt x="170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g1a8b8798a03_0_0"/>
            <p:cNvSpPr/>
            <p:nvPr/>
          </p:nvSpPr>
          <p:spPr>
            <a:xfrm>
              <a:off x="2825295" y="219794"/>
              <a:ext cx="52732" cy="15338"/>
            </a:xfrm>
            <a:custGeom>
              <a:rect b="b" l="l" r="r" t="t"/>
              <a:pathLst>
                <a:path extrusionOk="0" h="409" w="1406">
                  <a:moveTo>
                    <a:pt x="183" y="0"/>
                  </a:moveTo>
                  <a:cubicBezTo>
                    <a:pt x="46" y="0"/>
                    <a:pt x="1" y="197"/>
                    <a:pt x="149" y="242"/>
                  </a:cubicBezTo>
                  <a:cubicBezTo>
                    <a:pt x="426" y="347"/>
                    <a:pt x="724" y="409"/>
                    <a:pt x="1027" y="409"/>
                  </a:cubicBezTo>
                  <a:cubicBezTo>
                    <a:pt x="1089" y="409"/>
                    <a:pt x="1152" y="406"/>
                    <a:pt x="1215" y="401"/>
                  </a:cubicBezTo>
                  <a:cubicBezTo>
                    <a:pt x="1405" y="401"/>
                    <a:pt x="1405" y="99"/>
                    <a:pt x="1215" y="99"/>
                  </a:cubicBezTo>
                  <a:cubicBezTo>
                    <a:pt x="1159" y="101"/>
                    <a:pt x="1103" y="103"/>
                    <a:pt x="1047" y="103"/>
                  </a:cubicBezTo>
                  <a:cubicBezTo>
                    <a:pt x="765" y="103"/>
                    <a:pt x="478" y="70"/>
                    <a:pt x="213" y="3"/>
                  </a:cubicBezTo>
                  <a:cubicBezTo>
                    <a:pt x="202" y="1"/>
                    <a:pt x="192" y="0"/>
                    <a:pt x="18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g1a8b8798a03_0_0"/>
            <p:cNvSpPr/>
            <p:nvPr/>
          </p:nvSpPr>
          <p:spPr>
            <a:xfrm>
              <a:off x="2893932" y="184549"/>
              <a:ext cx="83524" cy="75900"/>
            </a:xfrm>
            <a:custGeom>
              <a:rect b="b" l="l" r="r" t="t"/>
              <a:pathLst>
                <a:path extrusionOk="0" h="2024" w="2227">
                  <a:moveTo>
                    <a:pt x="527" y="726"/>
                  </a:moveTo>
                  <a:cubicBezTo>
                    <a:pt x="663" y="726"/>
                    <a:pt x="845" y="833"/>
                    <a:pt x="895" y="909"/>
                  </a:cubicBezTo>
                  <a:cubicBezTo>
                    <a:pt x="943" y="972"/>
                    <a:pt x="975" y="1052"/>
                    <a:pt x="1006" y="1115"/>
                  </a:cubicBezTo>
                  <a:lnTo>
                    <a:pt x="1054" y="1227"/>
                  </a:lnTo>
                  <a:cubicBezTo>
                    <a:pt x="991" y="1290"/>
                    <a:pt x="895" y="1354"/>
                    <a:pt x="816" y="1401"/>
                  </a:cubicBezTo>
                  <a:lnTo>
                    <a:pt x="816" y="1417"/>
                  </a:lnTo>
                  <a:cubicBezTo>
                    <a:pt x="784" y="1457"/>
                    <a:pt x="748" y="1477"/>
                    <a:pt x="710" y="1477"/>
                  </a:cubicBezTo>
                  <a:cubicBezTo>
                    <a:pt x="673" y="1477"/>
                    <a:pt x="633" y="1457"/>
                    <a:pt x="593" y="1417"/>
                  </a:cubicBezTo>
                  <a:cubicBezTo>
                    <a:pt x="482" y="1417"/>
                    <a:pt x="434" y="1370"/>
                    <a:pt x="434" y="1290"/>
                  </a:cubicBezTo>
                  <a:cubicBezTo>
                    <a:pt x="386" y="1195"/>
                    <a:pt x="355" y="781"/>
                    <a:pt x="434" y="750"/>
                  </a:cubicBezTo>
                  <a:cubicBezTo>
                    <a:pt x="460" y="733"/>
                    <a:pt x="492" y="726"/>
                    <a:pt x="527" y="726"/>
                  </a:cubicBezTo>
                  <a:close/>
                  <a:moveTo>
                    <a:pt x="2090" y="0"/>
                  </a:moveTo>
                  <a:cubicBezTo>
                    <a:pt x="2059" y="0"/>
                    <a:pt x="2028" y="15"/>
                    <a:pt x="2008" y="50"/>
                  </a:cubicBezTo>
                  <a:cubicBezTo>
                    <a:pt x="1801" y="368"/>
                    <a:pt x="1563" y="654"/>
                    <a:pt x="1324" y="940"/>
                  </a:cubicBezTo>
                  <a:cubicBezTo>
                    <a:pt x="1229" y="670"/>
                    <a:pt x="1038" y="448"/>
                    <a:pt x="784" y="304"/>
                  </a:cubicBezTo>
                  <a:cubicBezTo>
                    <a:pt x="707" y="270"/>
                    <a:pt x="636" y="255"/>
                    <a:pt x="570" y="255"/>
                  </a:cubicBezTo>
                  <a:cubicBezTo>
                    <a:pt x="178" y="255"/>
                    <a:pt x="0" y="808"/>
                    <a:pt x="68" y="1163"/>
                  </a:cubicBezTo>
                  <a:cubicBezTo>
                    <a:pt x="116" y="1508"/>
                    <a:pt x="280" y="1845"/>
                    <a:pt x="566" y="1845"/>
                  </a:cubicBezTo>
                  <a:cubicBezTo>
                    <a:pt x="662" y="1845"/>
                    <a:pt x="772" y="1807"/>
                    <a:pt x="895" y="1719"/>
                  </a:cubicBezTo>
                  <a:cubicBezTo>
                    <a:pt x="1006" y="1640"/>
                    <a:pt x="1102" y="1560"/>
                    <a:pt x="1213" y="1481"/>
                  </a:cubicBezTo>
                  <a:cubicBezTo>
                    <a:pt x="1229" y="1497"/>
                    <a:pt x="1245" y="1529"/>
                    <a:pt x="1261" y="1560"/>
                  </a:cubicBezTo>
                  <a:cubicBezTo>
                    <a:pt x="1404" y="1799"/>
                    <a:pt x="1642" y="1958"/>
                    <a:pt x="1913" y="2022"/>
                  </a:cubicBezTo>
                  <a:cubicBezTo>
                    <a:pt x="1923" y="2023"/>
                    <a:pt x="1933" y="2024"/>
                    <a:pt x="1942" y="2024"/>
                  </a:cubicBezTo>
                  <a:cubicBezTo>
                    <a:pt x="2143" y="2024"/>
                    <a:pt x="2221" y="1717"/>
                    <a:pt x="2008" y="1672"/>
                  </a:cubicBezTo>
                  <a:cubicBezTo>
                    <a:pt x="1770" y="1608"/>
                    <a:pt x="1563" y="1449"/>
                    <a:pt x="1468" y="1211"/>
                  </a:cubicBezTo>
                  <a:cubicBezTo>
                    <a:pt x="1754" y="893"/>
                    <a:pt x="1992" y="543"/>
                    <a:pt x="2183" y="145"/>
                  </a:cubicBezTo>
                  <a:cubicBezTo>
                    <a:pt x="2227" y="69"/>
                    <a:pt x="2158" y="0"/>
                    <a:pt x="2090"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g1a8b8798a03_0_0"/>
            <p:cNvSpPr/>
            <p:nvPr/>
          </p:nvSpPr>
          <p:spPr>
            <a:xfrm>
              <a:off x="2987696" y="247702"/>
              <a:ext cx="22728" cy="21338"/>
            </a:xfrm>
            <a:custGeom>
              <a:rect b="b" l="l" r="r" t="t"/>
              <a:pathLst>
                <a:path extrusionOk="0" h="569" w="606">
                  <a:moveTo>
                    <a:pt x="407" y="0"/>
                  </a:moveTo>
                  <a:cubicBezTo>
                    <a:pt x="178" y="0"/>
                    <a:pt x="1" y="180"/>
                    <a:pt x="1" y="401"/>
                  </a:cubicBezTo>
                  <a:cubicBezTo>
                    <a:pt x="1" y="465"/>
                    <a:pt x="49" y="528"/>
                    <a:pt x="112" y="544"/>
                  </a:cubicBezTo>
                  <a:cubicBezTo>
                    <a:pt x="155" y="561"/>
                    <a:pt x="198" y="568"/>
                    <a:pt x="240" y="568"/>
                  </a:cubicBezTo>
                  <a:cubicBezTo>
                    <a:pt x="403" y="568"/>
                    <a:pt x="551" y="454"/>
                    <a:pt x="589" y="290"/>
                  </a:cubicBezTo>
                  <a:cubicBezTo>
                    <a:pt x="605" y="226"/>
                    <a:pt x="589" y="179"/>
                    <a:pt x="542" y="131"/>
                  </a:cubicBezTo>
                  <a:cubicBezTo>
                    <a:pt x="557" y="67"/>
                    <a:pt x="510" y="20"/>
                    <a:pt x="462" y="4"/>
                  </a:cubicBezTo>
                  <a:cubicBezTo>
                    <a:pt x="443" y="1"/>
                    <a:pt x="425" y="0"/>
                    <a:pt x="407"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g1a8b8798a03_0_0"/>
            <p:cNvSpPr/>
            <p:nvPr/>
          </p:nvSpPr>
          <p:spPr>
            <a:xfrm>
              <a:off x="3029290" y="168273"/>
              <a:ext cx="56858" cy="127050"/>
            </a:xfrm>
            <a:custGeom>
              <a:rect b="b" l="l" r="r" t="t"/>
              <a:pathLst>
                <a:path extrusionOk="0" h="3388" w="1516">
                  <a:moveTo>
                    <a:pt x="132" y="0"/>
                  </a:moveTo>
                  <a:cubicBezTo>
                    <a:pt x="64" y="0"/>
                    <a:pt x="1" y="66"/>
                    <a:pt x="37" y="150"/>
                  </a:cubicBezTo>
                  <a:cubicBezTo>
                    <a:pt x="291" y="611"/>
                    <a:pt x="657" y="1025"/>
                    <a:pt x="768" y="1549"/>
                  </a:cubicBezTo>
                  <a:cubicBezTo>
                    <a:pt x="863" y="2106"/>
                    <a:pt x="704" y="2694"/>
                    <a:pt x="339" y="3123"/>
                  </a:cubicBezTo>
                  <a:cubicBezTo>
                    <a:pt x="244" y="3242"/>
                    <a:pt x="370" y="3387"/>
                    <a:pt x="493" y="3387"/>
                  </a:cubicBezTo>
                  <a:cubicBezTo>
                    <a:pt x="535" y="3387"/>
                    <a:pt x="577" y="3370"/>
                    <a:pt x="609" y="3330"/>
                  </a:cubicBezTo>
                  <a:cubicBezTo>
                    <a:pt x="1515" y="2281"/>
                    <a:pt x="1102" y="945"/>
                    <a:pt x="196" y="23"/>
                  </a:cubicBezTo>
                  <a:cubicBezTo>
                    <a:pt x="176" y="7"/>
                    <a:pt x="154" y="0"/>
                    <a:pt x="13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8" name="Google Shape;1168;g1a8b8798a03_0_0"/>
          <p:cNvGrpSpPr/>
          <p:nvPr/>
        </p:nvGrpSpPr>
        <p:grpSpPr>
          <a:xfrm rot="-7200137">
            <a:off x="7814801" y="3899762"/>
            <a:ext cx="511786" cy="649500"/>
            <a:chOff x="3484850" y="4326725"/>
            <a:chExt cx="461100" cy="585175"/>
          </a:xfrm>
        </p:grpSpPr>
        <p:sp>
          <p:nvSpPr>
            <p:cNvPr id="1169" name="Google Shape;1169;g1a8b8798a03_0_0"/>
            <p:cNvSpPr/>
            <p:nvPr/>
          </p:nvSpPr>
          <p:spPr>
            <a:xfrm>
              <a:off x="3484850" y="4326725"/>
              <a:ext cx="461100" cy="585175"/>
            </a:xfrm>
            <a:custGeom>
              <a:rect b="b" l="l" r="r" t="t"/>
              <a:pathLst>
                <a:path extrusionOk="0" h="23407" w="18444">
                  <a:moveTo>
                    <a:pt x="9201" y="396"/>
                  </a:moveTo>
                  <a:cubicBezTo>
                    <a:pt x="10294" y="396"/>
                    <a:pt x="11384" y="501"/>
                    <a:pt x="12465" y="710"/>
                  </a:cubicBezTo>
                  <a:cubicBezTo>
                    <a:pt x="13721" y="980"/>
                    <a:pt x="15502" y="1393"/>
                    <a:pt x="16313" y="2458"/>
                  </a:cubicBezTo>
                  <a:cubicBezTo>
                    <a:pt x="18443" y="5241"/>
                    <a:pt x="10255" y="5750"/>
                    <a:pt x="8888" y="5765"/>
                  </a:cubicBezTo>
                  <a:cubicBezTo>
                    <a:pt x="7378" y="5765"/>
                    <a:pt x="5867" y="5654"/>
                    <a:pt x="4389" y="5384"/>
                  </a:cubicBezTo>
                  <a:cubicBezTo>
                    <a:pt x="3816" y="5288"/>
                    <a:pt x="2258" y="4939"/>
                    <a:pt x="1352" y="4303"/>
                  </a:cubicBezTo>
                  <a:cubicBezTo>
                    <a:pt x="1177" y="4096"/>
                    <a:pt x="970" y="3889"/>
                    <a:pt x="780" y="3683"/>
                  </a:cubicBezTo>
                  <a:cubicBezTo>
                    <a:pt x="668" y="3492"/>
                    <a:pt x="652" y="3269"/>
                    <a:pt x="716" y="3047"/>
                  </a:cubicBezTo>
                  <a:cubicBezTo>
                    <a:pt x="732" y="3031"/>
                    <a:pt x="748" y="3015"/>
                    <a:pt x="764" y="2999"/>
                  </a:cubicBezTo>
                  <a:cubicBezTo>
                    <a:pt x="1988" y="503"/>
                    <a:pt x="5820" y="503"/>
                    <a:pt x="8236" y="423"/>
                  </a:cubicBezTo>
                  <a:cubicBezTo>
                    <a:pt x="8558" y="405"/>
                    <a:pt x="8879" y="396"/>
                    <a:pt x="9201" y="396"/>
                  </a:cubicBezTo>
                  <a:close/>
                  <a:moveTo>
                    <a:pt x="15757" y="5002"/>
                  </a:moveTo>
                  <a:cubicBezTo>
                    <a:pt x="14135" y="7053"/>
                    <a:pt x="13562" y="9661"/>
                    <a:pt x="13578" y="12300"/>
                  </a:cubicBezTo>
                  <a:cubicBezTo>
                    <a:pt x="13567" y="12297"/>
                    <a:pt x="13556" y="12296"/>
                    <a:pt x="13546" y="12296"/>
                  </a:cubicBezTo>
                  <a:cubicBezTo>
                    <a:pt x="13498" y="12296"/>
                    <a:pt x="13461" y="12324"/>
                    <a:pt x="13435" y="12364"/>
                  </a:cubicBezTo>
                  <a:cubicBezTo>
                    <a:pt x="12645" y="13686"/>
                    <a:pt x="11061" y="13995"/>
                    <a:pt x="9601" y="13995"/>
                  </a:cubicBezTo>
                  <a:cubicBezTo>
                    <a:pt x="9447" y="13995"/>
                    <a:pt x="9293" y="13991"/>
                    <a:pt x="9143" y="13985"/>
                  </a:cubicBezTo>
                  <a:cubicBezTo>
                    <a:pt x="7616" y="13938"/>
                    <a:pt x="5820" y="13556"/>
                    <a:pt x="4770" y="12379"/>
                  </a:cubicBezTo>
                  <a:cubicBezTo>
                    <a:pt x="4929" y="10996"/>
                    <a:pt x="4516" y="9708"/>
                    <a:pt x="3848" y="8421"/>
                  </a:cubicBezTo>
                  <a:cubicBezTo>
                    <a:pt x="3276" y="7244"/>
                    <a:pt x="2640" y="6115"/>
                    <a:pt x="1908" y="5034"/>
                  </a:cubicBezTo>
                  <a:lnTo>
                    <a:pt x="1908" y="5034"/>
                  </a:lnTo>
                  <a:cubicBezTo>
                    <a:pt x="2703" y="5432"/>
                    <a:pt x="3626" y="5622"/>
                    <a:pt x="4468" y="5781"/>
                  </a:cubicBezTo>
                  <a:cubicBezTo>
                    <a:pt x="5893" y="6030"/>
                    <a:pt x="7362" y="6164"/>
                    <a:pt x="8831" y="6164"/>
                  </a:cubicBezTo>
                  <a:cubicBezTo>
                    <a:pt x="10558" y="6164"/>
                    <a:pt x="12286" y="5978"/>
                    <a:pt x="13944" y="5575"/>
                  </a:cubicBezTo>
                  <a:cubicBezTo>
                    <a:pt x="14564" y="5447"/>
                    <a:pt x="15168" y="5257"/>
                    <a:pt x="15757" y="5002"/>
                  </a:cubicBezTo>
                  <a:close/>
                  <a:moveTo>
                    <a:pt x="4723" y="12793"/>
                  </a:moveTo>
                  <a:cubicBezTo>
                    <a:pt x="5756" y="14081"/>
                    <a:pt x="7982" y="14383"/>
                    <a:pt x="9492" y="14383"/>
                  </a:cubicBezTo>
                  <a:cubicBezTo>
                    <a:pt x="10812" y="14383"/>
                    <a:pt x="12911" y="14160"/>
                    <a:pt x="13610" y="12841"/>
                  </a:cubicBezTo>
                  <a:cubicBezTo>
                    <a:pt x="13674" y="14367"/>
                    <a:pt x="14373" y="15671"/>
                    <a:pt x="15200" y="16927"/>
                  </a:cubicBezTo>
                  <a:cubicBezTo>
                    <a:pt x="15661" y="17626"/>
                    <a:pt x="16170" y="18326"/>
                    <a:pt x="16536" y="19089"/>
                  </a:cubicBezTo>
                  <a:cubicBezTo>
                    <a:pt x="17315" y="20758"/>
                    <a:pt x="16218" y="21633"/>
                    <a:pt x="14739" y="22157"/>
                  </a:cubicBezTo>
                  <a:cubicBezTo>
                    <a:pt x="12863" y="22809"/>
                    <a:pt x="10860" y="23000"/>
                    <a:pt x="8872" y="23016"/>
                  </a:cubicBezTo>
                  <a:cubicBezTo>
                    <a:pt x="6980" y="23016"/>
                    <a:pt x="4945" y="23016"/>
                    <a:pt x="3117" y="22539"/>
                  </a:cubicBezTo>
                  <a:cubicBezTo>
                    <a:pt x="2052" y="22269"/>
                    <a:pt x="446" y="21712"/>
                    <a:pt x="732" y="20329"/>
                  </a:cubicBezTo>
                  <a:cubicBezTo>
                    <a:pt x="907" y="19407"/>
                    <a:pt x="1622" y="18485"/>
                    <a:pt x="2131" y="17722"/>
                  </a:cubicBezTo>
                  <a:cubicBezTo>
                    <a:pt x="3069" y="16338"/>
                    <a:pt x="4118" y="14971"/>
                    <a:pt x="4595" y="13349"/>
                  </a:cubicBezTo>
                  <a:cubicBezTo>
                    <a:pt x="4643" y="13158"/>
                    <a:pt x="4691" y="12984"/>
                    <a:pt x="4723" y="12793"/>
                  </a:cubicBezTo>
                  <a:close/>
                  <a:moveTo>
                    <a:pt x="9120" y="1"/>
                  </a:moveTo>
                  <a:cubicBezTo>
                    <a:pt x="8873" y="1"/>
                    <a:pt x="8631" y="4"/>
                    <a:pt x="8395" y="10"/>
                  </a:cubicBezTo>
                  <a:cubicBezTo>
                    <a:pt x="6789" y="42"/>
                    <a:pt x="5168" y="233"/>
                    <a:pt x="3594" y="582"/>
                  </a:cubicBezTo>
                  <a:cubicBezTo>
                    <a:pt x="2274" y="884"/>
                    <a:pt x="1034" y="1536"/>
                    <a:pt x="478" y="2824"/>
                  </a:cubicBezTo>
                  <a:cubicBezTo>
                    <a:pt x="446" y="2872"/>
                    <a:pt x="446" y="2935"/>
                    <a:pt x="478" y="2983"/>
                  </a:cubicBezTo>
                  <a:cubicBezTo>
                    <a:pt x="430" y="3142"/>
                    <a:pt x="430" y="3301"/>
                    <a:pt x="462" y="3460"/>
                  </a:cubicBezTo>
                  <a:cubicBezTo>
                    <a:pt x="366" y="3476"/>
                    <a:pt x="334" y="3587"/>
                    <a:pt x="398" y="3651"/>
                  </a:cubicBezTo>
                  <a:cubicBezTo>
                    <a:pt x="493" y="3762"/>
                    <a:pt x="589" y="3889"/>
                    <a:pt x="668" y="4001"/>
                  </a:cubicBezTo>
                  <a:cubicBezTo>
                    <a:pt x="748" y="4128"/>
                    <a:pt x="843" y="4239"/>
                    <a:pt x="955" y="4350"/>
                  </a:cubicBezTo>
                  <a:cubicBezTo>
                    <a:pt x="2004" y="5781"/>
                    <a:pt x="2910" y="7308"/>
                    <a:pt x="3657" y="8929"/>
                  </a:cubicBezTo>
                  <a:cubicBezTo>
                    <a:pt x="4754" y="11155"/>
                    <a:pt x="4516" y="13206"/>
                    <a:pt x="3260" y="15321"/>
                  </a:cubicBezTo>
                  <a:cubicBezTo>
                    <a:pt x="2370" y="16847"/>
                    <a:pt x="970" y="18262"/>
                    <a:pt x="430" y="19963"/>
                  </a:cubicBezTo>
                  <a:cubicBezTo>
                    <a:pt x="1" y="21283"/>
                    <a:pt x="748" y="22030"/>
                    <a:pt x="1908" y="22539"/>
                  </a:cubicBezTo>
                  <a:cubicBezTo>
                    <a:pt x="3578" y="23270"/>
                    <a:pt x="5486" y="23318"/>
                    <a:pt x="7282" y="23382"/>
                  </a:cubicBezTo>
                  <a:cubicBezTo>
                    <a:pt x="7760" y="23397"/>
                    <a:pt x="8239" y="23407"/>
                    <a:pt x="8718" y="23407"/>
                  </a:cubicBezTo>
                  <a:cubicBezTo>
                    <a:pt x="10204" y="23407"/>
                    <a:pt x="11695" y="23313"/>
                    <a:pt x="13149" y="23000"/>
                  </a:cubicBezTo>
                  <a:cubicBezTo>
                    <a:pt x="14437" y="22730"/>
                    <a:pt x="16615" y="22300"/>
                    <a:pt x="17124" y="20870"/>
                  </a:cubicBezTo>
                  <a:cubicBezTo>
                    <a:pt x="17601" y="19502"/>
                    <a:pt x="16361" y="18040"/>
                    <a:pt x="15677" y="17006"/>
                  </a:cubicBezTo>
                  <a:cubicBezTo>
                    <a:pt x="15089" y="16100"/>
                    <a:pt x="14485" y="15178"/>
                    <a:pt x="14183" y="14144"/>
                  </a:cubicBezTo>
                  <a:cubicBezTo>
                    <a:pt x="13865" y="13047"/>
                    <a:pt x="13992" y="11902"/>
                    <a:pt x="14071" y="10790"/>
                  </a:cubicBezTo>
                  <a:cubicBezTo>
                    <a:pt x="14262" y="8293"/>
                    <a:pt x="15025" y="6099"/>
                    <a:pt x="16885" y="4350"/>
                  </a:cubicBezTo>
                  <a:cubicBezTo>
                    <a:pt x="16965" y="4271"/>
                    <a:pt x="16965" y="4144"/>
                    <a:pt x="16885" y="4080"/>
                  </a:cubicBezTo>
                  <a:cubicBezTo>
                    <a:pt x="17378" y="3253"/>
                    <a:pt x="16901" y="2363"/>
                    <a:pt x="16202" y="1807"/>
                  </a:cubicBezTo>
                  <a:cubicBezTo>
                    <a:pt x="14357" y="322"/>
                    <a:pt x="11508" y="1"/>
                    <a:pt x="912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g1a8b8798a03_0_0"/>
            <p:cNvSpPr/>
            <p:nvPr/>
          </p:nvSpPr>
          <p:spPr>
            <a:xfrm>
              <a:off x="3606750" y="4610050"/>
              <a:ext cx="25925" cy="13650"/>
            </a:xfrm>
            <a:custGeom>
              <a:rect b="b" l="l" r="r" t="t"/>
              <a:pathLst>
                <a:path extrusionOk="0" h="546" w="1037">
                  <a:moveTo>
                    <a:pt x="839" y="1"/>
                  </a:moveTo>
                  <a:cubicBezTo>
                    <a:pt x="822" y="1"/>
                    <a:pt x="803" y="5"/>
                    <a:pt x="785" y="13"/>
                  </a:cubicBezTo>
                  <a:cubicBezTo>
                    <a:pt x="546" y="108"/>
                    <a:pt x="324" y="236"/>
                    <a:pt x="85" y="363"/>
                  </a:cubicBezTo>
                  <a:cubicBezTo>
                    <a:pt x="1" y="405"/>
                    <a:pt x="40" y="546"/>
                    <a:pt x="127" y="546"/>
                  </a:cubicBezTo>
                  <a:cubicBezTo>
                    <a:pt x="139" y="546"/>
                    <a:pt x="151" y="543"/>
                    <a:pt x="165" y="538"/>
                  </a:cubicBezTo>
                  <a:cubicBezTo>
                    <a:pt x="419" y="442"/>
                    <a:pt x="673" y="347"/>
                    <a:pt x="912" y="220"/>
                  </a:cubicBezTo>
                  <a:cubicBezTo>
                    <a:pt x="1036" y="164"/>
                    <a:pt x="956" y="1"/>
                    <a:pt x="839" y="1"/>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g1a8b8798a03_0_0"/>
            <p:cNvSpPr/>
            <p:nvPr/>
          </p:nvSpPr>
          <p:spPr>
            <a:xfrm>
              <a:off x="3643050" y="4601600"/>
              <a:ext cx="35250" cy="11575"/>
            </a:xfrm>
            <a:custGeom>
              <a:rect b="b" l="l" r="r" t="t"/>
              <a:pathLst>
                <a:path extrusionOk="0" h="463" w="1410">
                  <a:moveTo>
                    <a:pt x="1193" y="0"/>
                  </a:moveTo>
                  <a:cubicBezTo>
                    <a:pt x="1188" y="0"/>
                    <a:pt x="1182" y="1"/>
                    <a:pt x="1177" y="1"/>
                  </a:cubicBezTo>
                  <a:cubicBezTo>
                    <a:pt x="811" y="49"/>
                    <a:pt x="446" y="144"/>
                    <a:pt x="96" y="256"/>
                  </a:cubicBezTo>
                  <a:cubicBezTo>
                    <a:pt x="0" y="287"/>
                    <a:pt x="0" y="462"/>
                    <a:pt x="112" y="462"/>
                  </a:cubicBezTo>
                  <a:cubicBezTo>
                    <a:pt x="509" y="430"/>
                    <a:pt x="875" y="367"/>
                    <a:pt x="1256" y="256"/>
                  </a:cubicBezTo>
                  <a:cubicBezTo>
                    <a:pt x="1410" y="210"/>
                    <a:pt x="1341" y="0"/>
                    <a:pt x="1193" y="0"/>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g1a8b8798a03_0_0"/>
            <p:cNvSpPr/>
            <p:nvPr/>
          </p:nvSpPr>
          <p:spPr>
            <a:xfrm>
              <a:off x="3697900" y="4600025"/>
              <a:ext cx="34600" cy="7175"/>
            </a:xfrm>
            <a:custGeom>
              <a:rect b="b" l="l" r="r" t="t"/>
              <a:pathLst>
                <a:path extrusionOk="0" h="287" w="1384">
                  <a:moveTo>
                    <a:pt x="1225" y="1"/>
                  </a:moveTo>
                  <a:cubicBezTo>
                    <a:pt x="859" y="1"/>
                    <a:pt x="493" y="17"/>
                    <a:pt x="128" y="32"/>
                  </a:cubicBezTo>
                  <a:cubicBezTo>
                    <a:pt x="0" y="48"/>
                    <a:pt x="0" y="239"/>
                    <a:pt x="128" y="255"/>
                  </a:cubicBezTo>
                  <a:cubicBezTo>
                    <a:pt x="493" y="271"/>
                    <a:pt x="859" y="287"/>
                    <a:pt x="1225" y="287"/>
                  </a:cubicBezTo>
                  <a:cubicBezTo>
                    <a:pt x="1384" y="255"/>
                    <a:pt x="1384" y="17"/>
                    <a:pt x="1225" y="1"/>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g1a8b8798a03_0_0"/>
            <p:cNvSpPr/>
            <p:nvPr/>
          </p:nvSpPr>
          <p:spPr>
            <a:xfrm>
              <a:off x="3748775" y="4604000"/>
              <a:ext cx="31700" cy="12700"/>
            </a:xfrm>
            <a:custGeom>
              <a:rect b="b" l="l" r="r" t="t"/>
              <a:pathLst>
                <a:path extrusionOk="0" h="508" w="1268">
                  <a:moveTo>
                    <a:pt x="160" y="1"/>
                  </a:moveTo>
                  <a:cubicBezTo>
                    <a:pt x="32" y="1"/>
                    <a:pt x="1" y="191"/>
                    <a:pt x="128" y="223"/>
                  </a:cubicBezTo>
                  <a:cubicBezTo>
                    <a:pt x="430" y="287"/>
                    <a:pt x="748" y="382"/>
                    <a:pt x="1034" y="493"/>
                  </a:cubicBezTo>
                  <a:cubicBezTo>
                    <a:pt x="1055" y="503"/>
                    <a:pt x="1075" y="507"/>
                    <a:pt x="1093" y="507"/>
                  </a:cubicBezTo>
                  <a:cubicBezTo>
                    <a:pt x="1224" y="507"/>
                    <a:pt x="1267" y="277"/>
                    <a:pt x="1113" y="207"/>
                  </a:cubicBezTo>
                  <a:cubicBezTo>
                    <a:pt x="811" y="80"/>
                    <a:pt x="493" y="17"/>
                    <a:pt x="160" y="1"/>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g1a8b8798a03_0_0"/>
            <p:cNvSpPr/>
            <p:nvPr/>
          </p:nvSpPr>
          <p:spPr>
            <a:xfrm>
              <a:off x="3788925" y="4616725"/>
              <a:ext cx="29675" cy="21100"/>
            </a:xfrm>
            <a:custGeom>
              <a:rect b="b" l="l" r="r" t="t"/>
              <a:pathLst>
                <a:path extrusionOk="0" h="844" w="1187">
                  <a:moveTo>
                    <a:pt x="175" y="0"/>
                  </a:moveTo>
                  <a:cubicBezTo>
                    <a:pt x="0" y="0"/>
                    <a:pt x="16" y="239"/>
                    <a:pt x="175" y="255"/>
                  </a:cubicBezTo>
                  <a:cubicBezTo>
                    <a:pt x="477" y="302"/>
                    <a:pt x="732" y="493"/>
                    <a:pt x="843" y="764"/>
                  </a:cubicBezTo>
                  <a:cubicBezTo>
                    <a:pt x="876" y="819"/>
                    <a:pt x="932" y="844"/>
                    <a:pt x="986" y="844"/>
                  </a:cubicBezTo>
                  <a:cubicBezTo>
                    <a:pt x="1087" y="844"/>
                    <a:pt x="1186" y="760"/>
                    <a:pt x="1145" y="636"/>
                  </a:cubicBezTo>
                  <a:cubicBezTo>
                    <a:pt x="986" y="255"/>
                    <a:pt x="605" y="0"/>
                    <a:pt x="175" y="0"/>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g1a8b8798a03_0_0"/>
            <p:cNvSpPr/>
            <p:nvPr/>
          </p:nvSpPr>
          <p:spPr>
            <a:xfrm>
              <a:off x="3506750" y="4802450"/>
              <a:ext cx="32450" cy="23600"/>
            </a:xfrm>
            <a:custGeom>
              <a:rect b="b" l="l" r="r" t="t"/>
              <a:pathLst>
                <a:path extrusionOk="0" h="944" w="1298">
                  <a:moveTo>
                    <a:pt x="1088" y="0"/>
                  </a:moveTo>
                  <a:cubicBezTo>
                    <a:pt x="1070" y="0"/>
                    <a:pt x="1051" y="4"/>
                    <a:pt x="1032" y="12"/>
                  </a:cubicBezTo>
                  <a:cubicBezTo>
                    <a:pt x="667" y="203"/>
                    <a:pt x="333" y="457"/>
                    <a:pt x="63" y="791"/>
                  </a:cubicBezTo>
                  <a:cubicBezTo>
                    <a:pt x="1" y="853"/>
                    <a:pt x="64" y="944"/>
                    <a:pt x="132" y="944"/>
                  </a:cubicBezTo>
                  <a:cubicBezTo>
                    <a:pt x="152" y="944"/>
                    <a:pt x="172" y="936"/>
                    <a:pt x="190" y="918"/>
                  </a:cubicBezTo>
                  <a:cubicBezTo>
                    <a:pt x="492" y="664"/>
                    <a:pt x="826" y="426"/>
                    <a:pt x="1160" y="235"/>
                  </a:cubicBezTo>
                  <a:cubicBezTo>
                    <a:pt x="1298" y="166"/>
                    <a:pt x="1208" y="0"/>
                    <a:pt x="108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g1a8b8798a03_0_0"/>
            <p:cNvSpPr/>
            <p:nvPr/>
          </p:nvSpPr>
          <p:spPr>
            <a:xfrm>
              <a:off x="3556625" y="4785975"/>
              <a:ext cx="42075" cy="14875"/>
            </a:xfrm>
            <a:custGeom>
              <a:rect b="b" l="l" r="r" t="t"/>
              <a:pathLst>
                <a:path extrusionOk="0" h="595" w="1683">
                  <a:moveTo>
                    <a:pt x="1500" y="0"/>
                  </a:moveTo>
                  <a:cubicBezTo>
                    <a:pt x="1491" y="0"/>
                    <a:pt x="1481" y="1"/>
                    <a:pt x="1470" y="3"/>
                  </a:cubicBezTo>
                  <a:cubicBezTo>
                    <a:pt x="1009" y="99"/>
                    <a:pt x="564" y="258"/>
                    <a:pt x="119" y="385"/>
                  </a:cubicBezTo>
                  <a:cubicBezTo>
                    <a:pt x="0" y="415"/>
                    <a:pt x="33" y="595"/>
                    <a:pt x="153" y="595"/>
                  </a:cubicBezTo>
                  <a:cubicBezTo>
                    <a:pt x="162" y="595"/>
                    <a:pt x="172" y="594"/>
                    <a:pt x="182" y="592"/>
                  </a:cubicBezTo>
                  <a:cubicBezTo>
                    <a:pt x="627" y="480"/>
                    <a:pt x="1088" y="385"/>
                    <a:pt x="1534" y="258"/>
                  </a:cubicBezTo>
                  <a:cubicBezTo>
                    <a:pt x="1682" y="198"/>
                    <a:pt x="1636" y="0"/>
                    <a:pt x="150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g1a8b8798a03_0_0"/>
            <p:cNvSpPr/>
            <p:nvPr/>
          </p:nvSpPr>
          <p:spPr>
            <a:xfrm>
              <a:off x="3626750" y="4779275"/>
              <a:ext cx="40075" cy="8375"/>
            </a:xfrm>
            <a:custGeom>
              <a:rect b="b" l="l" r="r" t="t"/>
              <a:pathLst>
                <a:path extrusionOk="0" h="335" w="1603">
                  <a:moveTo>
                    <a:pt x="1443" y="0"/>
                  </a:moveTo>
                  <a:cubicBezTo>
                    <a:pt x="1440" y="0"/>
                    <a:pt x="1436" y="1"/>
                    <a:pt x="1431" y="1"/>
                  </a:cubicBezTo>
                  <a:cubicBezTo>
                    <a:pt x="1002" y="65"/>
                    <a:pt x="557" y="97"/>
                    <a:pt x="128" y="112"/>
                  </a:cubicBezTo>
                  <a:cubicBezTo>
                    <a:pt x="1" y="128"/>
                    <a:pt x="1" y="303"/>
                    <a:pt x="128" y="319"/>
                  </a:cubicBezTo>
                  <a:cubicBezTo>
                    <a:pt x="276" y="330"/>
                    <a:pt x="425" y="335"/>
                    <a:pt x="573" y="335"/>
                  </a:cubicBezTo>
                  <a:cubicBezTo>
                    <a:pt x="870" y="335"/>
                    <a:pt x="1166" y="314"/>
                    <a:pt x="1463" y="271"/>
                  </a:cubicBezTo>
                  <a:cubicBezTo>
                    <a:pt x="1602" y="256"/>
                    <a:pt x="1576" y="0"/>
                    <a:pt x="1443"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g1a8b8798a03_0_0"/>
            <p:cNvSpPr/>
            <p:nvPr/>
          </p:nvSpPr>
          <p:spPr>
            <a:xfrm>
              <a:off x="3690350" y="4777925"/>
              <a:ext cx="44150" cy="8950"/>
            </a:xfrm>
            <a:custGeom>
              <a:rect b="b" l="l" r="r" t="t"/>
              <a:pathLst>
                <a:path extrusionOk="0" h="358" w="1766">
                  <a:moveTo>
                    <a:pt x="638" y="1"/>
                  </a:moveTo>
                  <a:cubicBezTo>
                    <a:pt x="483" y="1"/>
                    <a:pt x="328" y="8"/>
                    <a:pt x="175" y="23"/>
                  </a:cubicBezTo>
                  <a:cubicBezTo>
                    <a:pt x="16" y="23"/>
                    <a:pt x="0" y="278"/>
                    <a:pt x="175" y="278"/>
                  </a:cubicBezTo>
                  <a:cubicBezTo>
                    <a:pt x="636" y="278"/>
                    <a:pt x="1113" y="294"/>
                    <a:pt x="1590" y="357"/>
                  </a:cubicBezTo>
                  <a:cubicBezTo>
                    <a:pt x="1733" y="341"/>
                    <a:pt x="1765" y="135"/>
                    <a:pt x="1622" y="87"/>
                  </a:cubicBezTo>
                  <a:cubicBezTo>
                    <a:pt x="1298" y="33"/>
                    <a:pt x="967" y="1"/>
                    <a:pt x="63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g1a8b8798a03_0_0"/>
            <p:cNvSpPr/>
            <p:nvPr/>
          </p:nvSpPr>
          <p:spPr>
            <a:xfrm>
              <a:off x="3758575" y="4781600"/>
              <a:ext cx="41225" cy="12900"/>
            </a:xfrm>
            <a:custGeom>
              <a:rect b="b" l="l" r="r" t="t"/>
              <a:pathLst>
                <a:path extrusionOk="0" h="516" w="1649">
                  <a:moveTo>
                    <a:pt x="168" y="0"/>
                  </a:moveTo>
                  <a:cubicBezTo>
                    <a:pt x="46" y="0"/>
                    <a:pt x="0" y="181"/>
                    <a:pt x="133" y="210"/>
                  </a:cubicBezTo>
                  <a:cubicBezTo>
                    <a:pt x="547" y="337"/>
                    <a:pt x="976" y="433"/>
                    <a:pt x="1421" y="512"/>
                  </a:cubicBezTo>
                  <a:cubicBezTo>
                    <a:pt x="1431" y="514"/>
                    <a:pt x="1440" y="515"/>
                    <a:pt x="1450" y="515"/>
                  </a:cubicBezTo>
                  <a:cubicBezTo>
                    <a:pt x="1589" y="515"/>
                    <a:pt x="1649" y="303"/>
                    <a:pt x="1485" y="258"/>
                  </a:cubicBezTo>
                  <a:cubicBezTo>
                    <a:pt x="1055" y="147"/>
                    <a:pt x="626" y="67"/>
                    <a:pt x="197" y="4"/>
                  </a:cubicBezTo>
                  <a:cubicBezTo>
                    <a:pt x="187" y="1"/>
                    <a:pt x="177" y="0"/>
                    <a:pt x="16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g1a8b8798a03_0_0"/>
            <p:cNvSpPr/>
            <p:nvPr/>
          </p:nvSpPr>
          <p:spPr>
            <a:xfrm>
              <a:off x="3821125" y="4795575"/>
              <a:ext cx="32450" cy="14350"/>
            </a:xfrm>
            <a:custGeom>
              <a:rect b="b" l="l" r="r" t="t"/>
              <a:pathLst>
                <a:path extrusionOk="0" h="574" w="1298">
                  <a:moveTo>
                    <a:pt x="175" y="1"/>
                  </a:moveTo>
                  <a:cubicBezTo>
                    <a:pt x="0" y="1"/>
                    <a:pt x="0" y="255"/>
                    <a:pt x="175" y="271"/>
                  </a:cubicBezTo>
                  <a:cubicBezTo>
                    <a:pt x="477" y="303"/>
                    <a:pt x="747" y="398"/>
                    <a:pt x="1002" y="557"/>
                  </a:cubicBezTo>
                  <a:cubicBezTo>
                    <a:pt x="1026" y="568"/>
                    <a:pt x="1050" y="573"/>
                    <a:pt x="1072" y="573"/>
                  </a:cubicBezTo>
                  <a:cubicBezTo>
                    <a:pt x="1211" y="573"/>
                    <a:pt x="1298" y="383"/>
                    <a:pt x="1161" y="287"/>
                  </a:cubicBezTo>
                  <a:cubicBezTo>
                    <a:pt x="859" y="112"/>
                    <a:pt x="525" y="17"/>
                    <a:pt x="17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g1a8b8798a03_0_0"/>
            <p:cNvSpPr/>
            <p:nvPr/>
          </p:nvSpPr>
          <p:spPr>
            <a:xfrm>
              <a:off x="3861700" y="4815200"/>
              <a:ext cx="35850" cy="23525"/>
            </a:xfrm>
            <a:custGeom>
              <a:rect b="b" l="l" r="r" t="t"/>
              <a:pathLst>
                <a:path extrusionOk="0" h="941" w="1434">
                  <a:moveTo>
                    <a:pt x="168" y="1"/>
                  </a:moveTo>
                  <a:cubicBezTo>
                    <a:pt x="35" y="1"/>
                    <a:pt x="0" y="209"/>
                    <a:pt x="142" y="265"/>
                  </a:cubicBezTo>
                  <a:cubicBezTo>
                    <a:pt x="492" y="424"/>
                    <a:pt x="826" y="631"/>
                    <a:pt x="1096" y="901"/>
                  </a:cubicBezTo>
                  <a:cubicBezTo>
                    <a:pt x="1131" y="929"/>
                    <a:pt x="1167" y="941"/>
                    <a:pt x="1203" y="941"/>
                  </a:cubicBezTo>
                  <a:cubicBezTo>
                    <a:pt x="1329" y="941"/>
                    <a:pt x="1434" y="787"/>
                    <a:pt x="1334" y="663"/>
                  </a:cubicBezTo>
                  <a:cubicBezTo>
                    <a:pt x="1016" y="361"/>
                    <a:pt x="635" y="138"/>
                    <a:pt x="221" y="11"/>
                  </a:cubicBezTo>
                  <a:cubicBezTo>
                    <a:pt x="202" y="4"/>
                    <a:pt x="184" y="1"/>
                    <a:pt x="16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2" name="Google Shape;1182;g1a8b8798a03_0_0"/>
          <p:cNvGrpSpPr/>
          <p:nvPr/>
        </p:nvGrpSpPr>
        <p:grpSpPr>
          <a:xfrm rot="899938">
            <a:off x="5869847" y="964482"/>
            <a:ext cx="1096788" cy="302226"/>
            <a:chOff x="5461648" y="193113"/>
            <a:chExt cx="685133" cy="188792"/>
          </a:xfrm>
        </p:grpSpPr>
        <p:sp>
          <p:nvSpPr>
            <p:cNvPr id="1183" name="Google Shape;1183;g1a8b8798a03_0_0"/>
            <p:cNvSpPr/>
            <p:nvPr/>
          </p:nvSpPr>
          <p:spPr>
            <a:xfrm>
              <a:off x="5461648" y="214243"/>
              <a:ext cx="59650" cy="128050"/>
            </a:xfrm>
            <a:custGeom>
              <a:rect b="b" l="l" r="r" t="t"/>
              <a:pathLst>
                <a:path extrusionOk="0" h="5122" w="2386">
                  <a:moveTo>
                    <a:pt x="711" y="292"/>
                  </a:moveTo>
                  <a:cubicBezTo>
                    <a:pt x="1401" y="292"/>
                    <a:pt x="1989" y="838"/>
                    <a:pt x="2020" y="1549"/>
                  </a:cubicBezTo>
                  <a:cubicBezTo>
                    <a:pt x="2052" y="2297"/>
                    <a:pt x="1273" y="2392"/>
                    <a:pt x="637" y="2392"/>
                  </a:cubicBezTo>
                  <a:cubicBezTo>
                    <a:pt x="605" y="1692"/>
                    <a:pt x="605" y="993"/>
                    <a:pt x="652" y="293"/>
                  </a:cubicBezTo>
                  <a:cubicBezTo>
                    <a:pt x="672" y="292"/>
                    <a:pt x="691" y="292"/>
                    <a:pt x="711" y="292"/>
                  </a:cubicBezTo>
                  <a:close/>
                  <a:moveTo>
                    <a:pt x="478" y="1"/>
                  </a:moveTo>
                  <a:cubicBezTo>
                    <a:pt x="418" y="1"/>
                    <a:pt x="357" y="29"/>
                    <a:pt x="319" y="87"/>
                  </a:cubicBezTo>
                  <a:cubicBezTo>
                    <a:pt x="239" y="118"/>
                    <a:pt x="223" y="230"/>
                    <a:pt x="287" y="293"/>
                  </a:cubicBezTo>
                  <a:cubicBezTo>
                    <a:pt x="271" y="993"/>
                    <a:pt x="271" y="1677"/>
                    <a:pt x="287" y="2392"/>
                  </a:cubicBezTo>
                  <a:lnTo>
                    <a:pt x="223" y="2392"/>
                  </a:lnTo>
                  <a:cubicBezTo>
                    <a:pt x="1" y="2408"/>
                    <a:pt x="1" y="2726"/>
                    <a:pt x="223" y="2758"/>
                  </a:cubicBezTo>
                  <a:lnTo>
                    <a:pt x="319" y="2758"/>
                  </a:lnTo>
                  <a:cubicBezTo>
                    <a:pt x="366" y="3521"/>
                    <a:pt x="478" y="4300"/>
                    <a:pt x="621" y="5047"/>
                  </a:cubicBezTo>
                  <a:cubicBezTo>
                    <a:pt x="635" y="5097"/>
                    <a:pt x="682" y="5122"/>
                    <a:pt x="727" y="5122"/>
                  </a:cubicBezTo>
                  <a:cubicBezTo>
                    <a:pt x="782" y="5122"/>
                    <a:pt x="836" y="5085"/>
                    <a:pt x="827" y="5015"/>
                  </a:cubicBezTo>
                  <a:cubicBezTo>
                    <a:pt x="732" y="4268"/>
                    <a:pt x="668" y="3505"/>
                    <a:pt x="621" y="2758"/>
                  </a:cubicBezTo>
                  <a:cubicBezTo>
                    <a:pt x="1066" y="2758"/>
                    <a:pt x="1543" y="2710"/>
                    <a:pt x="1893" y="2535"/>
                  </a:cubicBezTo>
                  <a:cubicBezTo>
                    <a:pt x="2306" y="2313"/>
                    <a:pt x="2385" y="1851"/>
                    <a:pt x="2354" y="1454"/>
                  </a:cubicBezTo>
                  <a:cubicBezTo>
                    <a:pt x="2265" y="638"/>
                    <a:pt x="1580" y="29"/>
                    <a:pt x="765" y="29"/>
                  </a:cubicBezTo>
                  <a:cubicBezTo>
                    <a:pt x="707" y="29"/>
                    <a:pt x="648" y="33"/>
                    <a:pt x="589" y="39"/>
                  </a:cubicBezTo>
                  <a:cubicBezTo>
                    <a:pt x="557" y="14"/>
                    <a:pt x="518" y="1"/>
                    <a:pt x="47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g1a8b8798a03_0_0"/>
            <p:cNvSpPr/>
            <p:nvPr/>
          </p:nvSpPr>
          <p:spPr>
            <a:xfrm>
              <a:off x="5540588" y="286113"/>
              <a:ext cx="46125" cy="8400"/>
            </a:xfrm>
            <a:custGeom>
              <a:rect b="b" l="l" r="r" t="t"/>
              <a:pathLst>
                <a:path extrusionOk="0" h="336" w="1845">
                  <a:moveTo>
                    <a:pt x="1668" y="1"/>
                  </a:moveTo>
                  <a:cubicBezTo>
                    <a:pt x="1664" y="1"/>
                    <a:pt x="1659" y="1"/>
                    <a:pt x="1654" y="1"/>
                  </a:cubicBezTo>
                  <a:cubicBezTo>
                    <a:pt x="1145" y="17"/>
                    <a:pt x="652" y="49"/>
                    <a:pt x="160" y="97"/>
                  </a:cubicBezTo>
                  <a:cubicBezTo>
                    <a:pt x="1" y="97"/>
                    <a:pt x="1" y="335"/>
                    <a:pt x="160" y="335"/>
                  </a:cubicBezTo>
                  <a:cubicBezTo>
                    <a:pt x="652" y="335"/>
                    <a:pt x="1145" y="319"/>
                    <a:pt x="1654" y="303"/>
                  </a:cubicBezTo>
                  <a:cubicBezTo>
                    <a:pt x="1840" y="288"/>
                    <a:pt x="1845" y="1"/>
                    <a:pt x="166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g1a8b8798a03_0_0"/>
            <p:cNvSpPr/>
            <p:nvPr/>
          </p:nvSpPr>
          <p:spPr>
            <a:xfrm>
              <a:off x="5540588" y="271038"/>
              <a:ext cx="47725" cy="8025"/>
            </a:xfrm>
            <a:custGeom>
              <a:rect b="b" l="l" r="r" t="t"/>
              <a:pathLst>
                <a:path extrusionOk="0" h="321" w="1909">
                  <a:moveTo>
                    <a:pt x="1718" y="0"/>
                  </a:moveTo>
                  <a:cubicBezTo>
                    <a:pt x="1266" y="14"/>
                    <a:pt x="827" y="51"/>
                    <a:pt x="378" y="51"/>
                  </a:cubicBezTo>
                  <a:cubicBezTo>
                    <a:pt x="306" y="51"/>
                    <a:pt x="233" y="50"/>
                    <a:pt x="160" y="48"/>
                  </a:cubicBezTo>
                  <a:cubicBezTo>
                    <a:pt x="1" y="48"/>
                    <a:pt x="1" y="270"/>
                    <a:pt x="160" y="286"/>
                  </a:cubicBezTo>
                  <a:cubicBezTo>
                    <a:pt x="403" y="308"/>
                    <a:pt x="650" y="320"/>
                    <a:pt x="897" y="320"/>
                  </a:cubicBezTo>
                  <a:cubicBezTo>
                    <a:pt x="1183" y="320"/>
                    <a:pt x="1468" y="304"/>
                    <a:pt x="1749" y="270"/>
                  </a:cubicBezTo>
                  <a:cubicBezTo>
                    <a:pt x="1908" y="254"/>
                    <a:pt x="1861" y="0"/>
                    <a:pt x="171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g1a8b8798a03_0_0"/>
            <p:cNvSpPr/>
            <p:nvPr/>
          </p:nvSpPr>
          <p:spPr>
            <a:xfrm>
              <a:off x="5606363" y="264363"/>
              <a:ext cx="56675" cy="47900"/>
            </a:xfrm>
            <a:custGeom>
              <a:rect b="b" l="l" r="r" t="t"/>
              <a:pathLst>
                <a:path extrusionOk="0" h="1916" w="2267">
                  <a:moveTo>
                    <a:pt x="192" y="1"/>
                  </a:moveTo>
                  <a:cubicBezTo>
                    <a:pt x="140" y="1"/>
                    <a:pt x="88" y="37"/>
                    <a:pt x="88" y="108"/>
                  </a:cubicBezTo>
                  <a:cubicBezTo>
                    <a:pt x="41" y="617"/>
                    <a:pt x="57" y="1126"/>
                    <a:pt x="9" y="1650"/>
                  </a:cubicBezTo>
                  <a:cubicBezTo>
                    <a:pt x="0" y="1746"/>
                    <a:pt x="86" y="1798"/>
                    <a:pt x="171" y="1798"/>
                  </a:cubicBezTo>
                  <a:cubicBezTo>
                    <a:pt x="242" y="1798"/>
                    <a:pt x="312" y="1762"/>
                    <a:pt x="327" y="1682"/>
                  </a:cubicBezTo>
                  <a:cubicBezTo>
                    <a:pt x="374" y="1332"/>
                    <a:pt x="486" y="982"/>
                    <a:pt x="661" y="680"/>
                  </a:cubicBezTo>
                  <a:cubicBezTo>
                    <a:pt x="736" y="559"/>
                    <a:pt x="787" y="503"/>
                    <a:pt x="829" y="503"/>
                  </a:cubicBezTo>
                  <a:cubicBezTo>
                    <a:pt x="876" y="503"/>
                    <a:pt x="913" y="571"/>
                    <a:pt x="963" y="696"/>
                  </a:cubicBezTo>
                  <a:cubicBezTo>
                    <a:pt x="1026" y="919"/>
                    <a:pt x="1042" y="1157"/>
                    <a:pt x="1026" y="1380"/>
                  </a:cubicBezTo>
                  <a:cubicBezTo>
                    <a:pt x="1026" y="1507"/>
                    <a:pt x="1118" y="1571"/>
                    <a:pt x="1209" y="1571"/>
                  </a:cubicBezTo>
                  <a:cubicBezTo>
                    <a:pt x="1301" y="1571"/>
                    <a:pt x="1392" y="1507"/>
                    <a:pt x="1392" y="1380"/>
                  </a:cubicBezTo>
                  <a:cubicBezTo>
                    <a:pt x="1392" y="1189"/>
                    <a:pt x="1440" y="998"/>
                    <a:pt x="1519" y="824"/>
                  </a:cubicBezTo>
                  <a:cubicBezTo>
                    <a:pt x="1569" y="736"/>
                    <a:pt x="1698" y="491"/>
                    <a:pt x="1805" y="491"/>
                  </a:cubicBezTo>
                  <a:cubicBezTo>
                    <a:pt x="1834" y="491"/>
                    <a:pt x="1861" y="509"/>
                    <a:pt x="1885" y="553"/>
                  </a:cubicBezTo>
                  <a:cubicBezTo>
                    <a:pt x="1933" y="665"/>
                    <a:pt x="1853" y="982"/>
                    <a:pt x="1837" y="1094"/>
                  </a:cubicBezTo>
                  <a:cubicBezTo>
                    <a:pt x="1821" y="1316"/>
                    <a:pt x="1805" y="1523"/>
                    <a:pt x="1805" y="1730"/>
                  </a:cubicBezTo>
                  <a:cubicBezTo>
                    <a:pt x="1805" y="1851"/>
                    <a:pt x="1900" y="1916"/>
                    <a:pt x="1991" y="1916"/>
                  </a:cubicBezTo>
                  <a:cubicBezTo>
                    <a:pt x="2067" y="1916"/>
                    <a:pt x="2141" y="1871"/>
                    <a:pt x="2155" y="1777"/>
                  </a:cubicBezTo>
                  <a:cubicBezTo>
                    <a:pt x="2235" y="1364"/>
                    <a:pt x="2266" y="951"/>
                    <a:pt x="2266" y="521"/>
                  </a:cubicBezTo>
                  <a:cubicBezTo>
                    <a:pt x="2251" y="299"/>
                    <a:pt x="2155" y="60"/>
                    <a:pt x="1917" y="29"/>
                  </a:cubicBezTo>
                  <a:cubicBezTo>
                    <a:pt x="1894" y="24"/>
                    <a:pt x="1870" y="22"/>
                    <a:pt x="1847" y="22"/>
                  </a:cubicBezTo>
                  <a:cubicBezTo>
                    <a:pt x="1633" y="22"/>
                    <a:pt x="1424" y="214"/>
                    <a:pt x="1281" y="458"/>
                  </a:cubicBezTo>
                  <a:cubicBezTo>
                    <a:pt x="1214" y="230"/>
                    <a:pt x="1090" y="58"/>
                    <a:pt x="890" y="58"/>
                  </a:cubicBezTo>
                  <a:cubicBezTo>
                    <a:pt x="853" y="58"/>
                    <a:pt x="814" y="64"/>
                    <a:pt x="772" y="76"/>
                  </a:cubicBezTo>
                  <a:cubicBezTo>
                    <a:pt x="565" y="156"/>
                    <a:pt x="406" y="299"/>
                    <a:pt x="311" y="506"/>
                  </a:cubicBezTo>
                  <a:cubicBezTo>
                    <a:pt x="311" y="378"/>
                    <a:pt x="311" y="251"/>
                    <a:pt x="295" y="108"/>
                  </a:cubicBezTo>
                  <a:cubicBezTo>
                    <a:pt x="295" y="37"/>
                    <a:pt x="243" y="1"/>
                    <a:pt x="192"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g1a8b8798a03_0_0"/>
            <p:cNvSpPr/>
            <p:nvPr/>
          </p:nvSpPr>
          <p:spPr>
            <a:xfrm>
              <a:off x="5674138" y="288163"/>
              <a:ext cx="10000" cy="10625"/>
            </a:xfrm>
            <a:custGeom>
              <a:rect b="b" l="l" r="r" t="t"/>
              <a:pathLst>
                <a:path extrusionOk="0" h="425" w="400">
                  <a:moveTo>
                    <a:pt x="205" y="1"/>
                  </a:moveTo>
                  <a:cubicBezTo>
                    <a:pt x="126" y="1"/>
                    <a:pt x="47" y="50"/>
                    <a:pt x="32" y="158"/>
                  </a:cubicBezTo>
                  <a:cubicBezTo>
                    <a:pt x="1" y="237"/>
                    <a:pt x="17" y="317"/>
                    <a:pt x="80" y="380"/>
                  </a:cubicBezTo>
                  <a:cubicBezTo>
                    <a:pt x="108" y="408"/>
                    <a:pt x="152" y="425"/>
                    <a:pt x="196" y="425"/>
                  </a:cubicBezTo>
                  <a:cubicBezTo>
                    <a:pt x="228" y="425"/>
                    <a:pt x="260" y="416"/>
                    <a:pt x="287" y="396"/>
                  </a:cubicBezTo>
                  <a:cubicBezTo>
                    <a:pt x="350" y="364"/>
                    <a:pt x="398" y="285"/>
                    <a:pt x="382" y="205"/>
                  </a:cubicBezTo>
                  <a:cubicBezTo>
                    <a:pt x="400" y="74"/>
                    <a:pt x="302" y="1"/>
                    <a:pt x="205"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g1a8b8798a03_0_0"/>
            <p:cNvSpPr/>
            <p:nvPr/>
          </p:nvSpPr>
          <p:spPr>
            <a:xfrm>
              <a:off x="5682813" y="218113"/>
              <a:ext cx="73325" cy="101525"/>
            </a:xfrm>
            <a:custGeom>
              <a:rect b="b" l="l" r="r" t="t"/>
              <a:pathLst>
                <a:path extrusionOk="0" h="4061" w="2933">
                  <a:moveTo>
                    <a:pt x="2733" y="1"/>
                  </a:moveTo>
                  <a:cubicBezTo>
                    <a:pt x="2671" y="1"/>
                    <a:pt x="2610" y="30"/>
                    <a:pt x="2579" y="98"/>
                  </a:cubicBezTo>
                  <a:cubicBezTo>
                    <a:pt x="2261" y="1211"/>
                    <a:pt x="2054" y="2356"/>
                    <a:pt x="2007" y="3500"/>
                  </a:cubicBezTo>
                  <a:cubicBezTo>
                    <a:pt x="1259" y="2689"/>
                    <a:pt x="1100" y="1465"/>
                    <a:pt x="274" y="702"/>
                  </a:cubicBezTo>
                  <a:cubicBezTo>
                    <a:pt x="245" y="677"/>
                    <a:pt x="214" y="666"/>
                    <a:pt x="184" y="666"/>
                  </a:cubicBezTo>
                  <a:cubicBezTo>
                    <a:pt x="83" y="666"/>
                    <a:pt x="0" y="791"/>
                    <a:pt x="99" y="877"/>
                  </a:cubicBezTo>
                  <a:cubicBezTo>
                    <a:pt x="1005" y="1767"/>
                    <a:pt x="1053" y="3166"/>
                    <a:pt x="2023" y="4009"/>
                  </a:cubicBezTo>
                  <a:cubicBezTo>
                    <a:pt x="2058" y="4045"/>
                    <a:pt x="2103" y="4061"/>
                    <a:pt x="2146" y="4061"/>
                  </a:cubicBezTo>
                  <a:cubicBezTo>
                    <a:pt x="2239" y="4061"/>
                    <a:pt x="2330" y="3990"/>
                    <a:pt x="2341" y="3882"/>
                  </a:cubicBezTo>
                  <a:cubicBezTo>
                    <a:pt x="2452" y="2642"/>
                    <a:pt x="2643" y="1417"/>
                    <a:pt x="2913" y="193"/>
                  </a:cubicBezTo>
                  <a:cubicBezTo>
                    <a:pt x="2933" y="76"/>
                    <a:pt x="2832" y="1"/>
                    <a:pt x="273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g1a8b8798a03_0_0"/>
            <p:cNvSpPr/>
            <p:nvPr/>
          </p:nvSpPr>
          <p:spPr>
            <a:xfrm>
              <a:off x="5794813" y="232688"/>
              <a:ext cx="59025" cy="69575"/>
            </a:xfrm>
            <a:custGeom>
              <a:rect b="b" l="l" r="r" t="t"/>
              <a:pathLst>
                <a:path extrusionOk="0" h="2783" w="2361">
                  <a:moveTo>
                    <a:pt x="1125" y="0"/>
                  </a:moveTo>
                  <a:cubicBezTo>
                    <a:pt x="1092" y="0"/>
                    <a:pt x="1063" y="15"/>
                    <a:pt x="1056" y="55"/>
                  </a:cubicBezTo>
                  <a:cubicBezTo>
                    <a:pt x="1056" y="119"/>
                    <a:pt x="1040" y="167"/>
                    <a:pt x="1025" y="230"/>
                  </a:cubicBezTo>
                  <a:cubicBezTo>
                    <a:pt x="722" y="294"/>
                    <a:pt x="404" y="389"/>
                    <a:pt x="118" y="485"/>
                  </a:cubicBezTo>
                  <a:cubicBezTo>
                    <a:pt x="1" y="514"/>
                    <a:pt x="32" y="679"/>
                    <a:pt x="138" y="679"/>
                  </a:cubicBezTo>
                  <a:cubicBezTo>
                    <a:pt x="147" y="679"/>
                    <a:pt x="156" y="678"/>
                    <a:pt x="166" y="675"/>
                  </a:cubicBezTo>
                  <a:cubicBezTo>
                    <a:pt x="452" y="612"/>
                    <a:pt x="722" y="580"/>
                    <a:pt x="993" y="532"/>
                  </a:cubicBezTo>
                  <a:lnTo>
                    <a:pt x="993" y="532"/>
                  </a:lnTo>
                  <a:cubicBezTo>
                    <a:pt x="945" y="1232"/>
                    <a:pt x="945" y="1916"/>
                    <a:pt x="977" y="2615"/>
                  </a:cubicBezTo>
                  <a:cubicBezTo>
                    <a:pt x="977" y="2726"/>
                    <a:pt x="1068" y="2782"/>
                    <a:pt x="1158" y="2782"/>
                  </a:cubicBezTo>
                  <a:cubicBezTo>
                    <a:pt x="1247" y="2782"/>
                    <a:pt x="1335" y="2726"/>
                    <a:pt x="1327" y="2615"/>
                  </a:cubicBezTo>
                  <a:cubicBezTo>
                    <a:pt x="1295" y="1916"/>
                    <a:pt x="1295" y="1200"/>
                    <a:pt x="1263" y="501"/>
                  </a:cubicBezTo>
                  <a:cubicBezTo>
                    <a:pt x="1565" y="453"/>
                    <a:pt x="1883" y="405"/>
                    <a:pt x="2201" y="358"/>
                  </a:cubicBezTo>
                  <a:cubicBezTo>
                    <a:pt x="2360" y="326"/>
                    <a:pt x="2312" y="71"/>
                    <a:pt x="2153" y="71"/>
                  </a:cubicBezTo>
                  <a:cubicBezTo>
                    <a:pt x="1867" y="87"/>
                    <a:pt x="1565" y="119"/>
                    <a:pt x="1279" y="167"/>
                  </a:cubicBezTo>
                  <a:cubicBezTo>
                    <a:pt x="1279" y="151"/>
                    <a:pt x="1247" y="103"/>
                    <a:pt x="1231" y="55"/>
                  </a:cubicBezTo>
                  <a:cubicBezTo>
                    <a:pt x="1222" y="28"/>
                    <a:pt x="1170" y="0"/>
                    <a:pt x="112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g1a8b8798a03_0_0"/>
            <p:cNvSpPr/>
            <p:nvPr/>
          </p:nvSpPr>
          <p:spPr>
            <a:xfrm>
              <a:off x="5842113" y="272538"/>
              <a:ext cx="36350" cy="8900"/>
            </a:xfrm>
            <a:custGeom>
              <a:rect b="b" l="l" r="r" t="t"/>
              <a:pathLst>
                <a:path extrusionOk="0" h="356" w="1454">
                  <a:moveTo>
                    <a:pt x="151" y="0"/>
                  </a:moveTo>
                  <a:cubicBezTo>
                    <a:pt x="32" y="0"/>
                    <a:pt x="1" y="165"/>
                    <a:pt x="118" y="194"/>
                  </a:cubicBezTo>
                  <a:cubicBezTo>
                    <a:pt x="461" y="294"/>
                    <a:pt x="829" y="356"/>
                    <a:pt x="1189" y="356"/>
                  </a:cubicBezTo>
                  <a:cubicBezTo>
                    <a:pt x="1229" y="356"/>
                    <a:pt x="1270" y="355"/>
                    <a:pt x="1311" y="353"/>
                  </a:cubicBezTo>
                  <a:cubicBezTo>
                    <a:pt x="1454" y="322"/>
                    <a:pt x="1454" y="115"/>
                    <a:pt x="1311" y="83"/>
                  </a:cubicBezTo>
                  <a:cubicBezTo>
                    <a:pt x="1245" y="86"/>
                    <a:pt x="1180" y="87"/>
                    <a:pt x="1114" y="87"/>
                  </a:cubicBezTo>
                  <a:cubicBezTo>
                    <a:pt x="799" y="87"/>
                    <a:pt x="485" y="56"/>
                    <a:pt x="182" y="4"/>
                  </a:cubicBezTo>
                  <a:cubicBezTo>
                    <a:pt x="171" y="1"/>
                    <a:pt x="161" y="0"/>
                    <a:pt x="15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g1a8b8798a03_0_0"/>
            <p:cNvSpPr/>
            <p:nvPr/>
          </p:nvSpPr>
          <p:spPr>
            <a:xfrm>
              <a:off x="5846763" y="258538"/>
              <a:ext cx="44000" cy="7375"/>
            </a:xfrm>
            <a:custGeom>
              <a:rect b="b" l="l" r="r" t="t"/>
              <a:pathLst>
                <a:path extrusionOk="0" h="295" w="1760">
                  <a:moveTo>
                    <a:pt x="1107" y="1"/>
                  </a:moveTo>
                  <a:cubicBezTo>
                    <a:pt x="779" y="1"/>
                    <a:pt x="447" y="33"/>
                    <a:pt x="123" y="87"/>
                  </a:cubicBezTo>
                  <a:cubicBezTo>
                    <a:pt x="1" y="102"/>
                    <a:pt x="26" y="294"/>
                    <a:pt x="127" y="294"/>
                  </a:cubicBezTo>
                  <a:cubicBezTo>
                    <a:pt x="131" y="294"/>
                    <a:pt x="135" y="294"/>
                    <a:pt x="139" y="293"/>
                  </a:cubicBezTo>
                  <a:cubicBezTo>
                    <a:pt x="298" y="288"/>
                    <a:pt x="457" y="286"/>
                    <a:pt x="616" y="286"/>
                  </a:cubicBezTo>
                  <a:cubicBezTo>
                    <a:pt x="934" y="286"/>
                    <a:pt x="1252" y="293"/>
                    <a:pt x="1570" y="293"/>
                  </a:cubicBezTo>
                  <a:cubicBezTo>
                    <a:pt x="1575" y="294"/>
                    <a:pt x="1581" y="294"/>
                    <a:pt x="1586" y="294"/>
                  </a:cubicBezTo>
                  <a:cubicBezTo>
                    <a:pt x="1760" y="294"/>
                    <a:pt x="1740" y="39"/>
                    <a:pt x="1570" y="23"/>
                  </a:cubicBezTo>
                  <a:cubicBezTo>
                    <a:pt x="1417" y="8"/>
                    <a:pt x="1262" y="1"/>
                    <a:pt x="1107"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g1a8b8798a03_0_0"/>
            <p:cNvSpPr/>
            <p:nvPr/>
          </p:nvSpPr>
          <p:spPr>
            <a:xfrm>
              <a:off x="5881713" y="231813"/>
              <a:ext cx="67100" cy="70650"/>
            </a:xfrm>
            <a:custGeom>
              <a:rect b="b" l="l" r="r" t="t"/>
              <a:pathLst>
                <a:path extrusionOk="0" h="2826" w="2684">
                  <a:moveTo>
                    <a:pt x="1202" y="1"/>
                  </a:moveTo>
                  <a:cubicBezTo>
                    <a:pt x="792" y="1"/>
                    <a:pt x="325" y="325"/>
                    <a:pt x="61" y="599"/>
                  </a:cubicBezTo>
                  <a:cubicBezTo>
                    <a:pt x="0" y="659"/>
                    <a:pt x="59" y="738"/>
                    <a:pt x="125" y="738"/>
                  </a:cubicBezTo>
                  <a:cubicBezTo>
                    <a:pt x="146" y="738"/>
                    <a:pt x="168" y="730"/>
                    <a:pt x="188" y="710"/>
                  </a:cubicBezTo>
                  <a:cubicBezTo>
                    <a:pt x="379" y="551"/>
                    <a:pt x="697" y="281"/>
                    <a:pt x="967" y="281"/>
                  </a:cubicBezTo>
                  <a:cubicBezTo>
                    <a:pt x="1809" y="281"/>
                    <a:pt x="1555" y="933"/>
                    <a:pt x="1412" y="1315"/>
                  </a:cubicBezTo>
                  <a:cubicBezTo>
                    <a:pt x="1221" y="1744"/>
                    <a:pt x="999" y="2157"/>
                    <a:pt x="744" y="2539"/>
                  </a:cubicBezTo>
                  <a:cubicBezTo>
                    <a:pt x="665" y="2666"/>
                    <a:pt x="776" y="2825"/>
                    <a:pt x="919" y="2825"/>
                  </a:cubicBezTo>
                  <a:cubicBezTo>
                    <a:pt x="1301" y="2789"/>
                    <a:pt x="1682" y="2771"/>
                    <a:pt x="2064" y="2771"/>
                  </a:cubicBezTo>
                  <a:cubicBezTo>
                    <a:pt x="2191" y="2771"/>
                    <a:pt x="2318" y="2773"/>
                    <a:pt x="2445" y="2777"/>
                  </a:cubicBezTo>
                  <a:cubicBezTo>
                    <a:pt x="2684" y="2777"/>
                    <a:pt x="2684" y="2428"/>
                    <a:pt x="2445" y="2396"/>
                  </a:cubicBezTo>
                  <a:cubicBezTo>
                    <a:pt x="2281" y="2389"/>
                    <a:pt x="2116" y="2385"/>
                    <a:pt x="1951" y="2385"/>
                  </a:cubicBezTo>
                  <a:cubicBezTo>
                    <a:pt x="1719" y="2385"/>
                    <a:pt x="1486" y="2393"/>
                    <a:pt x="1253" y="2412"/>
                  </a:cubicBezTo>
                  <a:cubicBezTo>
                    <a:pt x="1619" y="1792"/>
                    <a:pt x="2127" y="901"/>
                    <a:pt x="1746" y="297"/>
                  </a:cubicBezTo>
                  <a:cubicBezTo>
                    <a:pt x="1602" y="84"/>
                    <a:pt x="1409" y="1"/>
                    <a:pt x="1202"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g1a8b8798a03_0_0"/>
            <p:cNvSpPr/>
            <p:nvPr/>
          </p:nvSpPr>
          <p:spPr>
            <a:xfrm>
              <a:off x="5950363" y="238138"/>
              <a:ext cx="62400" cy="53875"/>
            </a:xfrm>
            <a:custGeom>
              <a:rect b="b" l="l" r="r" t="t"/>
              <a:pathLst>
                <a:path extrusionOk="0" h="2155" w="2496">
                  <a:moveTo>
                    <a:pt x="773" y="0"/>
                  </a:moveTo>
                  <a:cubicBezTo>
                    <a:pt x="432" y="0"/>
                    <a:pt x="162" y="299"/>
                    <a:pt x="33" y="585"/>
                  </a:cubicBezTo>
                  <a:cubicBezTo>
                    <a:pt x="1" y="661"/>
                    <a:pt x="58" y="723"/>
                    <a:pt x="118" y="723"/>
                  </a:cubicBezTo>
                  <a:cubicBezTo>
                    <a:pt x="145" y="723"/>
                    <a:pt x="172" y="710"/>
                    <a:pt x="192" y="680"/>
                  </a:cubicBezTo>
                  <a:cubicBezTo>
                    <a:pt x="300" y="510"/>
                    <a:pt x="498" y="266"/>
                    <a:pt x="742" y="266"/>
                  </a:cubicBezTo>
                  <a:cubicBezTo>
                    <a:pt x="749" y="266"/>
                    <a:pt x="757" y="266"/>
                    <a:pt x="765" y="267"/>
                  </a:cubicBezTo>
                  <a:cubicBezTo>
                    <a:pt x="812" y="267"/>
                    <a:pt x="860" y="283"/>
                    <a:pt x="908" y="298"/>
                  </a:cubicBezTo>
                  <a:cubicBezTo>
                    <a:pt x="685" y="791"/>
                    <a:pt x="606" y="1316"/>
                    <a:pt x="685" y="1857"/>
                  </a:cubicBezTo>
                  <a:cubicBezTo>
                    <a:pt x="698" y="1922"/>
                    <a:pt x="744" y="1950"/>
                    <a:pt x="794" y="1950"/>
                  </a:cubicBezTo>
                  <a:cubicBezTo>
                    <a:pt x="865" y="1950"/>
                    <a:pt x="946" y="1893"/>
                    <a:pt x="955" y="1809"/>
                  </a:cubicBezTo>
                  <a:cubicBezTo>
                    <a:pt x="971" y="1586"/>
                    <a:pt x="955" y="1348"/>
                    <a:pt x="971" y="1109"/>
                  </a:cubicBezTo>
                  <a:cubicBezTo>
                    <a:pt x="987" y="887"/>
                    <a:pt x="1035" y="680"/>
                    <a:pt x="1067" y="457"/>
                  </a:cubicBezTo>
                  <a:lnTo>
                    <a:pt x="1162" y="569"/>
                  </a:lnTo>
                  <a:cubicBezTo>
                    <a:pt x="1242" y="648"/>
                    <a:pt x="1353" y="728"/>
                    <a:pt x="1464" y="791"/>
                  </a:cubicBezTo>
                  <a:cubicBezTo>
                    <a:pt x="1432" y="1189"/>
                    <a:pt x="1417" y="1602"/>
                    <a:pt x="1417" y="2000"/>
                  </a:cubicBezTo>
                  <a:cubicBezTo>
                    <a:pt x="1417" y="2103"/>
                    <a:pt x="1492" y="2155"/>
                    <a:pt x="1568" y="2155"/>
                  </a:cubicBezTo>
                  <a:cubicBezTo>
                    <a:pt x="1643" y="2155"/>
                    <a:pt x="1719" y="2103"/>
                    <a:pt x="1719" y="2000"/>
                  </a:cubicBezTo>
                  <a:cubicBezTo>
                    <a:pt x="1719" y="1618"/>
                    <a:pt x="1719" y="1237"/>
                    <a:pt x="1687" y="855"/>
                  </a:cubicBezTo>
                  <a:lnTo>
                    <a:pt x="1687" y="855"/>
                  </a:lnTo>
                  <a:cubicBezTo>
                    <a:pt x="1721" y="859"/>
                    <a:pt x="1755" y="861"/>
                    <a:pt x="1789" y="861"/>
                  </a:cubicBezTo>
                  <a:cubicBezTo>
                    <a:pt x="2024" y="861"/>
                    <a:pt x="2251" y="765"/>
                    <a:pt x="2418" y="585"/>
                  </a:cubicBezTo>
                  <a:cubicBezTo>
                    <a:pt x="2495" y="482"/>
                    <a:pt x="2427" y="316"/>
                    <a:pt x="2313" y="316"/>
                  </a:cubicBezTo>
                  <a:cubicBezTo>
                    <a:pt x="2287" y="316"/>
                    <a:pt x="2258" y="325"/>
                    <a:pt x="2227" y="346"/>
                  </a:cubicBezTo>
                  <a:cubicBezTo>
                    <a:pt x="2077" y="463"/>
                    <a:pt x="1927" y="531"/>
                    <a:pt x="1777" y="531"/>
                  </a:cubicBezTo>
                  <a:cubicBezTo>
                    <a:pt x="1641" y="531"/>
                    <a:pt x="1505" y="475"/>
                    <a:pt x="1369" y="346"/>
                  </a:cubicBezTo>
                  <a:cubicBezTo>
                    <a:pt x="1226" y="203"/>
                    <a:pt x="1114" y="44"/>
                    <a:pt x="892" y="12"/>
                  </a:cubicBezTo>
                  <a:cubicBezTo>
                    <a:pt x="851" y="4"/>
                    <a:pt x="812" y="0"/>
                    <a:pt x="77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g1a8b8798a03_0_0"/>
            <p:cNvSpPr/>
            <p:nvPr/>
          </p:nvSpPr>
          <p:spPr>
            <a:xfrm>
              <a:off x="6007613" y="193113"/>
              <a:ext cx="120875" cy="169700"/>
            </a:xfrm>
            <a:custGeom>
              <a:rect b="b" l="l" r="r" t="t"/>
              <a:pathLst>
                <a:path extrusionOk="0" h="6788" w="4835">
                  <a:moveTo>
                    <a:pt x="1623" y="1"/>
                  </a:moveTo>
                  <a:cubicBezTo>
                    <a:pt x="1543" y="1"/>
                    <a:pt x="1464" y="49"/>
                    <a:pt x="1448" y="128"/>
                  </a:cubicBezTo>
                  <a:cubicBezTo>
                    <a:pt x="1321" y="1082"/>
                    <a:pt x="1384" y="2004"/>
                    <a:pt x="1384" y="2958"/>
                  </a:cubicBezTo>
                  <a:cubicBezTo>
                    <a:pt x="1384" y="4055"/>
                    <a:pt x="1130" y="5136"/>
                    <a:pt x="653" y="6122"/>
                  </a:cubicBezTo>
                  <a:cubicBezTo>
                    <a:pt x="398" y="5248"/>
                    <a:pt x="287" y="4325"/>
                    <a:pt x="303" y="3419"/>
                  </a:cubicBezTo>
                  <a:cubicBezTo>
                    <a:pt x="303" y="3340"/>
                    <a:pt x="243" y="3300"/>
                    <a:pt x="184" y="3300"/>
                  </a:cubicBezTo>
                  <a:cubicBezTo>
                    <a:pt x="124" y="3300"/>
                    <a:pt x="65" y="3340"/>
                    <a:pt x="65" y="3419"/>
                  </a:cubicBezTo>
                  <a:cubicBezTo>
                    <a:pt x="1" y="4516"/>
                    <a:pt x="128" y="5613"/>
                    <a:pt x="446" y="6663"/>
                  </a:cubicBezTo>
                  <a:cubicBezTo>
                    <a:pt x="473" y="6742"/>
                    <a:pt x="543" y="6787"/>
                    <a:pt x="614" y="6787"/>
                  </a:cubicBezTo>
                  <a:cubicBezTo>
                    <a:pt x="671" y="6787"/>
                    <a:pt x="729" y="6758"/>
                    <a:pt x="764" y="6694"/>
                  </a:cubicBezTo>
                  <a:cubicBezTo>
                    <a:pt x="1432" y="5502"/>
                    <a:pt x="1782" y="4150"/>
                    <a:pt x="1766" y="2783"/>
                  </a:cubicBezTo>
                  <a:cubicBezTo>
                    <a:pt x="1766" y="2290"/>
                    <a:pt x="1480" y="732"/>
                    <a:pt x="2004" y="398"/>
                  </a:cubicBezTo>
                  <a:cubicBezTo>
                    <a:pt x="2043" y="373"/>
                    <a:pt x="2108" y="364"/>
                    <a:pt x="2188" y="364"/>
                  </a:cubicBezTo>
                  <a:cubicBezTo>
                    <a:pt x="2464" y="364"/>
                    <a:pt x="2920" y="481"/>
                    <a:pt x="3117" y="494"/>
                  </a:cubicBezTo>
                  <a:lnTo>
                    <a:pt x="4596" y="621"/>
                  </a:lnTo>
                  <a:cubicBezTo>
                    <a:pt x="4601" y="621"/>
                    <a:pt x="4606" y="621"/>
                    <a:pt x="4611" y="621"/>
                  </a:cubicBezTo>
                  <a:cubicBezTo>
                    <a:pt x="4834" y="621"/>
                    <a:pt x="4829" y="270"/>
                    <a:pt x="4596" y="239"/>
                  </a:cubicBezTo>
                  <a:cubicBezTo>
                    <a:pt x="3594" y="160"/>
                    <a:pt x="2624" y="80"/>
                    <a:pt x="16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g1a8b8798a03_0_0"/>
            <p:cNvSpPr/>
            <p:nvPr/>
          </p:nvSpPr>
          <p:spPr>
            <a:xfrm>
              <a:off x="6069931" y="269305"/>
              <a:ext cx="76850" cy="13775"/>
            </a:xfrm>
            <a:custGeom>
              <a:rect b="b" l="l" r="r" t="t"/>
              <a:pathLst>
                <a:path extrusionOk="0" h="551" w="3074">
                  <a:moveTo>
                    <a:pt x="2828" y="0"/>
                  </a:moveTo>
                  <a:cubicBezTo>
                    <a:pt x="2807" y="0"/>
                    <a:pt x="2786" y="4"/>
                    <a:pt x="2762" y="12"/>
                  </a:cubicBezTo>
                  <a:cubicBezTo>
                    <a:pt x="2190" y="139"/>
                    <a:pt x="1611" y="202"/>
                    <a:pt x="1029" y="202"/>
                  </a:cubicBezTo>
                  <a:cubicBezTo>
                    <a:pt x="738" y="202"/>
                    <a:pt x="447" y="187"/>
                    <a:pt x="155" y="155"/>
                  </a:cubicBezTo>
                  <a:cubicBezTo>
                    <a:pt x="150" y="154"/>
                    <a:pt x="145" y="154"/>
                    <a:pt x="140" y="154"/>
                  </a:cubicBezTo>
                  <a:cubicBezTo>
                    <a:pt x="11" y="154"/>
                    <a:pt x="1" y="347"/>
                    <a:pt x="123" y="393"/>
                  </a:cubicBezTo>
                  <a:cubicBezTo>
                    <a:pt x="545" y="499"/>
                    <a:pt x="982" y="551"/>
                    <a:pt x="1419" y="551"/>
                  </a:cubicBezTo>
                  <a:cubicBezTo>
                    <a:pt x="1904" y="551"/>
                    <a:pt x="2390" y="487"/>
                    <a:pt x="2858" y="361"/>
                  </a:cubicBezTo>
                  <a:cubicBezTo>
                    <a:pt x="3073" y="304"/>
                    <a:pt x="3016" y="0"/>
                    <a:pt x="282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g1a8b8798a03_0_0"/>
            <p:cNvSpPr/>
            <p:nvPr/>
          </p:nvSpPr>
          <p:spPr>
            <a:xfrm rot="457">
              <a:off x="6084938" y="224973"/>
              <a:ext cx="40495" cy="33730"/>
            </a:xfrm>
            <a:custGeom>
              <a:rect b="b" l="l" r="r" t="t"/>
              <a:pathLst>
                <a:path extrusionOk="0" h="1792" w="2152">
                  <a:moveTo>
                    <a:pt x="1212" y="315"/>
                  </a:moveTo>
                  <a:cubicBezTo>
                    <a:pt x="1275" y="315"/>
                    <a:pt x="1342" y="329"/>
                    <a:pt x="1400" y="353"/>
                  </a:cubicBezTo>
                  <a:cubicBezTo>
                    <a:pt x="1416" y="464"/>
                    <a:pt x="1336" y="591"/>
                    <a:pt x="1225" y="623"/>
                  </a:cubicBezTo>
                  <a:cubicBezTo>
                    <a:pt x="1010" y="737"/>
                    <a:pt x="770" y="800"/>
                    <a:pt x="528" y="800"/>
                  </a:cubicBezTo>
                  <a:cubicBezTo>
                    <a:pt x="500" y="800"/>
                    <a:pt x="473" y="799"/>
                    <a:pt x="446" y="798"/>
                  </a:cubicBezTo>
                  <a:cubicBezTo>
                    <a:pt x="478" y="686"/>
                    <a:pt x="525" y="591"/>
                    <a:pt x="621" y="528"/>
                  </a:cubicBezTo>
                  <a:cubicBezTo>
                    <a:pt x="764" y="400"/>
                    <a:pt x="955" y="321"/>
                    <a:pt x="1145" y="321"/>
                  </a:cubicBezTo>
                  <a:cubicBezTo>
                    <a:pt x="1167" y="317"/>
                    <a:pt x="1189" y="315"/>
                    <a:pt x="1212" y="315"/>
                  </a:cubicBezTo>
                  <a:close/>
                  <a:moveTo>
                    <a:pt x="1255" y="0"/>
                  </a:moveTo>
                  <a:cubicBezTo>
                    <a:pt x="981" y="0"/>
                    <a:pt x="677" y="87"/>
                    <a:pt x="541" y="178"/>
                  </a:cubicBezTo>
                  <a:cubicBezTo>
                    <a:pt x="319" y="305"/>
                    <a:pt x="160" y="528"/>
                    <a:pt x="96" y="798"/>
                  </a:cubicBezTo>
                  <a:cubicBezTo>
                    <a:pt x="17" y="830"/>
                    <a:pt x="1" y="941"/>
                    <a:pt x="80" y="989"/>
                  </a:cubicBezTo>
                  <a:cubicBezTo>
                    <a:pt x="96" y="1195"/>
                    <a:pt x="207" y="1386"/>
                    <a:pt x="366" y="1513"/>
                  </a:cubicBezTo>
                  <a:cubicBezTo>
                    <a:pt x="608" y="1700"/>
                    <a:pt x="895" y="1792"/>
                    <a:pt x="1181" y="1792"/>
                  </a:cubicBezTo>
                  <a:cubicBezTo>
                    <a:pt x="1479" y="1792"/>
                    <a:pt x="1776" y="1692"/>
                    <a:pt x="2020" y="1497"/>
                  </a:cubicBezTo>
                  <a:cubicBezTo>
                    <a:pt x="2151" y="1392"/>
                    <a:pt x="2032" y="1200"/>
                    <a:pt x="1897" y="1200"/>
                  </a:cubicBezTo>
                  <a:cubicBezTo>
                    <a:pt x="1869" y="1200"/>
                    <a:pt x="1840" y="1208"/>
                    <a:pt x="1813" y="1227"/>
                  </a:cubicBezTo>
                  <a:cubicBezTo>
                    <a:pt x="1619" y="1364"/>
                    <a:pt x="1392" y="1435"/>
                    <a:pt x="1162" y="1435"/>
                  </a:cubicBezTo>
                  <a:cubicBezTo>
                    <a:pt x="1072" y="1435"/>
                    <a:pt x="981" y="1424"/>
                    <a:pt x="891" y="1402"/>
                  </a:cubicBezTo>
                  <a:cubicBezTo>
                    <a:pt x="684" y="1354"/>
                    <a:pt x="525" y="1211"/>
                    <a:pt x="446" y="1020"/>
                  </a:cubicBezTo>
                  <a:cubicBezTo>
                    <a:pt x="970" y="1020"/>
                    <a:pt x="1718" y="925"/>
                    <a:pt x="1781" y="432"/>
                  </a:cubicBezTo>
                  <a:cubicBezTo>
                    <a:pt x="1823" y="107"/>
                    <a:pt x="1558" y="0"/>
                    <a:pt x="125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g1a8b8798a03_0_0"/>
            <p:cNvSpPr/>
            <p:nvPr/>
          </p:nvSpPr>
          <p:spPr>
            <a:xfrm>
              <a:off x="6057481" y="289680"/>
              <a:ext cx="66425" cy="92225"/>
            </a:xfrm>
            <a:custGeom>
              <a:rect b="b" l="l" r="r" t="t"/>
              <a:pathLst>
                <a:path extrusionOk="0" h="3689" w="2657">
                  <a:moveTo>
                    <a:pt x="1416" y="765"/>
                  </a:moveTo>
                  <a:cubicBezTo>
                    <a:pt x="1447" y="765"/>
                    <a:pt x="1479" y="767"/>
                    <a:pt x="1512" y="771"/>
                  </a:cubicBezTo>
                  <a:cubicBezTo>
                    <a:pt x="1497" y="844"/>
                    <a:pt x="1537" y="931"/>
                    <a:pt x="1606" y="931"/>
                  </a:cubicBezTo>
                  <a:cubicBezTo>
                    <a:pt x="1611" y="931"/>
                    <a:pt x="1617" y="931"/>
                    <a:pt x="1623" y="930"/>
                  </a:cubicBezTo>
                  <a:lnTo>
                    <a:pt x="1639" y="930"/>
                  </a:lnTo>
                  <a:cubicBezTo>
                    <a:pt x="1623" y="946"/>
                    <a:pt x="1623" y="961"/>
                    <a:pt x="1623" y="977"/>
                  </a:cubicBezTo>
                  <a:cubicBezTo>
                    <a:pt x="1607" y="1073"/>
                    <a:pt x="1575" y="1152"/>
                    <a:pt x="1543" y="1232"/>
                  </a:cubicBezTo>
                  <a:cubicBezTo>
                    <a:pt x="1504" y="1355"/>
                    <a:pt x="1441" y="1418"/>
                    <a:pt x="1356" y="1418"/>
                  </a:cubicBezTo>
                  <a:cubicBezTo>
                    <a:pt x="1234" y="1418"/>
                    <a:pt x="1066" y="1288"/>
                    <a:pt x="860" y="1025"/>
                  </a:cubicBezTo>
                  <a:cubicBezTo>
                    <a:pt x="999" y="858"/>
                    <a:pt x="1198" y="765"/>
                    <a:pt x="1416" y="765"/>
                  </a:cubicBezTo>
                  <a:close/>
                  <a:moveTo>
                    <a:pt x="1208" y="2388"/>
                  </a:moveTo>
                  <a:cubicBezTo>
                    <a:pt x="1278" y="2388"/>
                    <a:pt x="1352" y="2395"/>
                    <a:pt x="1432" y="2408"/>
                  </a:cubicBezTo>
                  <a:cubicBezTo>
                    <a:pt x="1384" y="2440"/>
                    <a:pt x="1353" y="2488"/>
                    <a:pt x="1321" y="2551"/>
                  </a:cubicBezTo>
                  <a:cubicBezTo>
                    <a:pt x="1178" y="2758"/>
                    <a:pt x="1289" y="3187"/>
                    <a:pt x="971" y="3283"/>
                  </a:cubicBezTo>
                  <a:cubicBezTo>
                    <a:pt x="949" y="3284"/>
                    <a:pt x="928" y="3284"/>
                    <a:pt x="908" y="3284"/>
                  </a:cubicBezTo>
                  <a:cubicBezTo>
                    <a:pt x="560" y="3284"/>
                    <a:pt x="453" y="3155"/>
                    <a:pt x="574" y="2869"/>
                  </a:cubicBezTo>
                  <a:cubicBezTo>
                    <a:pt x="653" y="2552"/>
                    <a:pt x="865" y="2388"/>
                    <a:pt x="1208" y="2388"/>
                  </a:cubicBezTo>
                  <a:close/>
                  <a:moveTo>
                    <a:pt x="2428" y="1"/>
                  </a:moveTo>
                  <a:cubicBezTo>
                    <a:pt x="2361" y="1"/>
                    <a:pt x="2293" y="41"/>
                    <a:pt x="2259" y="119"/>
                  </a:cubicBezTo>
                  <a:cubicBezTo>
                    <a:pt x="2227" y="166"/>
                    <a:pt x="2227" y="230"/>
                    <a:pt x="2259" y="278"/>
                  </a:cubicBezTo>
                  <a:cubicBezTo>
                    <a:pt x="2195" y="373"/>
                    <a:pt x="2100" y="453"/>
                    <a:pt x="2004" y="500"/>
                  </a:cubicBezTo>
                  <a:cubicBezTo>
                    <a:pt x="1941" y="564"/>
                    <a:pt x="1861" y="596"/>
                    <a:pt x="1766" y="628"/>
                  </a:cubicBezTo>
                  <a:cubicBezTo>
                    <a:pt x="1655" y="513"/>
                    <a:pt x="1508" y="464"/>
                    <a:pt x="1351" y="464"/>
                  </a:cubicBezTo>
                  <a:cubicBezTo>
                    <a:pt x="855" y="464"/>
                    <a:pt x="265" y="959"/>
                    <a:pt x="446" y="1454"/>
                  </a:cubicBezTo>
                  <a:cubicBezTo>
                    <a:pt x="557" y="1731"/>
                    <a:pt x="813" y="1912"/>
                    <a:pt x="1097" y="1912"/>
                  </a:cubicBezTo>
                  <a:cubicBezTo>
                    <a:pt x="1139" y="1912"/>
                    <a:pt x="1182" y="1908"/>
                    <a:pt x="1225" y="1899"/>
                  </a:cubicBezTo>
                  <a:cubicBezTo>
                    <a:pt x="1321" y="1884"/>
                    <a:pt x="1432" y="1852"/>
                    <a:pt x="1512" y="1788"/>
                  </a:cubicBezTo>
                  <a:lnTo>
                    <a:pt x="1512" y="1788"/>
                  </a:lnTo>
                  <a:cubicBezTo>
                    <a:pt x="1496" y="1884"/>
                    <a:pt x="1464" y="1979"/>
                    <a:pt x="1432" y="2074"/>
                  </a:cubicBezTo>
                  <a:cubicBezTo>
                    <a:pt x="1354" y="2051"/>
                    <a:pt x="1274" y="2039"/>
                    <a:pt x="1194" y="2039"/>
                  </a:cubicBezTo>
                  <a:cubicBezTo>
                    <a:pt x="583" y="2039"/>
                    <a:pt x="0" y="2701"/>
                    <a:pt x="240" y="3362"/>
                  </a:cubicBezTo>
                  <a:cubicBezTo>
                    <a:pt x="324" y="3566"/>
                    <a:pt x="525" y="3689"/>
                    <a:pt x="735" y="3689"/>
                  </a:cubicBezTo>
                  <a:cubicBezTo>
                    <a:pt x="804" y="3689"/>
                    <a:pt x="873" y="3676"/>
                    <a:pt x="939" y="3648"/>
                  </a:cubicBezTo>
                  <a:cubicBezTo>
                    <a:pt x="1114" y="3585"/>
                    <a:pt x="1273" y="3473"/>
                    <a:pt x="1384" y="3314"/>
                  </a:cubicBezTo>
                  <a:cubicBezTo>
                    <a:pt x="1476" y="3192"/>
                    <a:pt x="1568" y="2644"/>
                    <a:pt x="1744" y="2644"/>
                  </a:cubicBezTo>
                  <a:cubicBezTo>
                    <a:pt x="1751" y="2644"/>
                    <a:pt x="1759" y="2645"/>
                    <a:pt x="1766" y="2647"/>
                  </a:cubicBezTo>
                  <a:cubicBezTo>
                    <a:pt x="1776" y="2648"/>
                    <a:pt x="1787" y="2649"/>
                    <a:pt x="1796" y="2649"/>
                  </a:cubicBezTo>
                  <a:cubicBezTo>
                    <a:pt x="1965" y="2649"/>
                    <a:pt x="2026" y="2404"/>
                    <a:pt x="1845" y="2329"/>
                  </a:cubicBezTo>
                  <a:cubicBezTo>
                    <a:pt x="1798" y="2313"/>
                    <a:pt x="1734" y="2313"/>
                    <a:pt x="1686" y="2313"/>
                  </a:cubicBezTo>
                  <a:cubicBezTo>
                    <a:pt x="1830" y="1899"/>
                    <a:pt x="1909" y="1454"/>
                    <a:pt x="1909" y="1009"/>
                  </a:cubicBezTo>
                  <a:cubicBezTo>
                    <a:pt x="1909" y="961"/>
                    <a:pt x="1877" y="914"/>
                    <a:pt x="1830" y="882"/>
                  </a:cubicBezTo>
                  <a:cubicBezTo>
                    <a:pt x="2068" y="818"/>
                    <a:pt x="2291" y="675"/>
                    <a:pt x="2466" y="469"/>
                  </a:cubicBezTo>
                  <a:cubicBezTo>
                    <a:pt x="2561" y="373"/>
                    <a:pt x="2656" y="214"/>
                    <a:pt x="2577" y="87"/>
                  </a:cubicBezTo>
                  <a:cubicBezTo>
                    <a:pt x="2541" y="29"/>
                    <a:pt x="2484" y="1"/>
                    <a:pt x="242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8" name="Google Shape;1198;g1a8b8798a03_0_0"/>
          <p:cNvGrpSpPr/>
          <p:nvPr/>
        </p:nvGrpSpPr>
        <p:grpSpPr>
          <a:xfrm>
            <a:off x="715173" y="4081310"/>
            <a:ext cx="606657" cy="527160"/>
            <a:chOff x="715173" y="4081310"/>
            <a:chExt cx="606657" cy="527160"/>
          </a:xfrm>
        </p:grpSpPr>
        <p:grpSp>
          <p:nvGrpSpPr>
            <p:cNvPr id="1199" name="Google Shape;1199;g1a8b8798a03_0_0"/>
            <p:cNvGrpSpPr/>
            <p:nvPr/>
          </p:nvGrpSpPr>
          <p:grpSpPr>
            <a:xfrm>
              <a:off x="715173" y="4081310"/>
              <a:ext cx="548707" cy="527160"/>
              <a:chOff x="5251845" y="-100998"/>
              <a:chExt cx="412561" cy="396451"/>
            </a:xfrm>
          </p:grpSpPr>
          <p:sp>
            <p:nvSpPr>
              <p:cNvPr id="1200" name="Google Shape;1200;g1a8b8798a03_0_0"/>
              <p:cNvSpPr/>
              <p:nvPr/>
            </p:nvSpPr>
            <p:spPr>
              <a:xfrm>
                <a:off x="5251845" y="-100998"/>
                <a:ext cx="412561" cy="396451"/>
              </a:xfrm>
              <a:custGeom>
                <a:rect b="b" l="l" r="r" t="t"/>
                <a:pathLst>
                  <a:path extrusionOk="0" h="17818" w="18540">
                    <a:moveTo>
                      <a:pt x="9187" y="365"/>
                    </a:moveTo>
                    <a:cubicBezTo>
                      <a:pt x="13698" y="365"/>
                      <a:pt x="17756" y="4084"/>
                      <a:pt x="17569" y="9091"/>
                    </a:cubicBezTo>
                    <a:cubicBezTo>
                      <a:pt x="17554" y="9027"/>
                      <a:pt x="17506" y="8980"/>
                      <a:pt x="17458" y="8964"/>
                    </a:cubicBezTo>
                    <a:lnTo>
                      <a:pt x="17458" y="8980"/>
                    </a:lnTo>
                    <a:lnTo>
                      <a:pt x="17140" y="8852"/>
                    </a:lnTo>
                    <a:cubicBezTo>
                      <a:pt x="17114" y="8800"/>
                      <a:pt x="17066" y="8769"/>
                      <a:pt x="17023" y="8769"/>
                    </a:cubicBezTo>
                    <a:cubicBezTo>
                      <a:pt x="17014" y="8769"/>
                      <a:pt x="17005" y="8770"/>
                      <a:pt x="16997" y="8773"/>
                    </a:cubicBezTo>
                    <a:lnTo>
                      <a:pt x="16949" y="8773"/>
                    </a:lnTo>
                    <a:cubicBezTo>
                      <a:pt x="12227" y="6945"/>
                      <a:pt x="7521" y="5005"/>
                      <a:pt x="2736" y="3367"/>
                    </a:cubicBezTo>
                    <a:cubicBezTo>
                      <a:pt x="3467" y="2493"/>
                      <a:pt x="4389" y="1777"/>
                      <a:pt x="5423" y="1269"/>
                    </a:cubicBezTo>
                    <a:cubicBezTo>
                      <a:pt x="6659" y="649"/>
                      <a:pt x="7940" y="365"/>
                      <a:pt x="9187" y="365"/>
                    </a:cubicBezTo>
                    <a:close/>
                    <a:moveTo>
                      <a:pt x="10749" y="6865"/>
                    </a:moveTo>
                    <a:cubicBezTo>
                      <a:pt x="12529" y="7517"/>
                      <a:pt x="14294" y="8185"/>
                      <a:pt x="16075" y="8868"/>
                    </a:cubicBezTo>
                    <a:cubicBezTo>
                      <a:pt x="14564" y="9011"/>
                      <a:pt x="13054" y="9250"/>
                      <a:pt x="11575" y="9584"/>
                    </a:cubicBezTo>
                    <a:cubicBezTo>
                      <a:pt x="11734" y="8693"/>
                      <a:pt x="10765" y="8280"/>
                      <a:pt x="10033" y="8153"/>
                    </a:cubicBezTo>
                    <a:cubicBezTo>
                      <a:pt x="10272" y="7739"/>
                      <a:pt x="10510" y="7310"/>
                      <a:pt x="10749" y="6881"/>
                    </a:cubicBezTo>
                    <a:cubicBezTo>
                      <a:pt x="10749" y="6865"/>
                      <a:pt x="10749" y="6865"/>
                      <a:pt x="10749" y="6865"/>
                    </a:cubicBezTo>
                    <a:close/>
                    <a:moveTo>
                      <a:pt x="9922" y="8328"/>
                    </a:moveTo>
                    <a:lnTo>
                      <a:pt x="9922" y="8344"/>
                    </a:lnTo>
                    <a:cubicBezTo>
                      <a:pt x="10590" y="8534"/>
                      <a:pt x="11242" y="8757"/>
                      <a:pt x="11305" y="9552"/>
                    </a:cubicBezTo>
                    <a:cubicBezTo>
                      <a:pt x="11305" y="9584"/>
                      <a:pt x="11321" y="9616"/>
                      <a:pt x="11337" y="9631"/>
                    </a:cubicBezTo>
                    <a:cubicBezTo>
                      <a:pt x="10510" y="9838"/>
                      <a:pt x="9683" y="10045"/>
                      <a:pt x="8873" y="10315"/>
                    </a:cubicBezTo>
                    <a:cubicBezTo>
                      <a:pt x="8857" y="10267"/>
                      <a:pt x="8825" y="10236"/>
                      <a:pt x="8793" y="10204"/>
                    </a:cubicBezTo>
                    <a:cubicBezTo>
                      <a:pt x="9191" y="9584"/>
                      <a:pt x="9572" y="8964"/>
                      <a:pt x="9922" y="8328"/>
                    </a:cubicBezTo>
                    <a:close/>
                    <a:moveTo>
                      <a:pt x="2545" y="3590"/>
                    </a:moveTo>
                    <a:cubicBezTo>
                      <a:pt x="5152" y="4719"/>
                      <a:pt x="7791" y="5736"/>
                      <a:pt x="10447" y="6738"/>
                    </a:cubicBezTo>
                    <a:cubicBezTo>
                      <a:pt x="9811" y="7835"/>
                      <a:pt x="9159" y="8948"/>
                      <a:pt x="8586" y="10093"/>
                    </a:cubicBezTo>
                    <a:cubicBezTo>
                      <a:pt x="8556" y="10080"/>
                      <a:pt x="8523" y="10075"/>
                      <a:pt x="8489" y="10075"/>
                    </a:cubicBezTo>
                    <a:cubicBezTo>
                      <a:pt x="8434" y="10075"/>
                      <a:pt x="8375" y="10089"/>
                      <a:pt x="8316" y="10108"/>
                    </a:cubicBezTo>
                    <a:cubicBezTo>
                      <a:pt x="8300" y="10093"/>
                      <a:pt x="8276" y="10085"/>
                      <a:pt x="8253" y="10085"/>
                    </a:cubicBezTo>
                    <a:cubicBezTo>
                      <a:pt x="8229" y="10085"/>
                      <a:pt x="8205" y="10093"/>
                      <a:pt x="8189" y="10108"/>
                    </a:cubicBezTo>
                    <a:cubicBezTo>
                      <a:pt x="7919" y="10315"/>
                      <a:pt x="7950" y="10713"/>
                      <a:pt x="8237" y="10872"/>
                    </a:cubicBezTo>
                    <a:cubicBezTo>
                      <a:pt x="8310" y="10915"/>
                      <a:pt x="8387" y="10934"/>
                      <a:pt x="8463" y="10934"/>
                    </a:cubicBezTo>
                    <a:cubicBezTo>
                      <a:pt x="8668" y="10934"/>
                      <a:pt x="8858" y="10790"/>
                      <a:pt x="8904" y="10570"/>
                    </a:cubicBezTo>
                    <a:cubicBezTo>
                      <a:pt x="11560" y="10029"/>
                      <a:pt x="14183" y="9504"/>
                      <a:pt x="16870" y="9154"/>
                    </a:cubicBezTo>
                    <a:lnTo>
                      <a:pt x="17363" y="9329"/>
                    </a:lnTo>
                    <a:cubicBezTo>
                      <a:pt x="17384" y="9342"/>
                      <a:pt x="17406" y="9348"/>
                      <a:pt x="17429" y="9348"/>
                    </a:cubicBezTo>
                    <a:cubicBezTo>
                      <a:pt x="17489" y="9348"/>
                      <a:pt x="17546" y="9304"/>
                      <a:pt x="17569" y="9234"/>
                    </a:cubicBezTo>
                    <a:lnTo>
                      <a:pt x="17569" y="9234"/>
                    </a:lnTo>
                    <a:cubicBezTo>
                      <a:pt x="17506" y="10379"/>
                      <a:pt x="17236" y="11492"/>
                      <a:pt x="16743" y="12509"/>
                    </a:cubicBezTo>
                    <a:cubicBezTo>
                      <a:pt x="15280" y="15485"/>
                      <a:pt x="12121" y="17437"/>
                      <a:pt x="8875" y="17437"/>
                    </a:cubicBezTo>
                    <a:cubicBezTo>
                      <a:pt x="8098" y="17437"/>
                      <a:pt x="7316" y="17325"/>
                      <a:pt x="6551" y="17088"/>
                    </a:cubicBezTo>
                    <a:cubicBezTo>
                      <a:pt x="6527" y="17080"/>
                      <a:pt x="6503" y="17076"/>
                      <a:pt x="6481" y="17076"/>
                    </a:cubicBezTo>
                    <a:cubicBezTo>
                      <a:pt x="6418" y="17076"/>
                      <a:pt x="6368" y="17109"/>
                      <a:pt x="6345" y="17168"/>
                    </a:cubicBezTo>
                    <a:cubicBezTo>
                      <a:pt x="3340" y="15848"/>
                      <a:pt x="1019" y="13177"/>
                      <a:pt x="716" y="9822"/>
                    </a:cubicBezTo>
                    <a:cubicBezTo>
                      <a:pt x="510" y="7580"/>
                      <a:pt x="1162" y="5355"/>
                      <a:pt x="2545" y="3590"/>
                    </a:cubicBezTo>
                    <a:close/>
                    <a:moveTo>
                      <a:pt x="9155" y="0"/>
                    </a:moveTo>
                    <a:cubicBezTo>
                      <a:pt x="8320" y="0"/>
                      <a:pt x="7476" y="118"/>
                      <a:pt x="6647" y="362"/>
                    </a:cubicBezTo>
                    <a:cubicBezTo>
                      <a:pt x="3101" y="1443"/>
                      <a:pt x="589" y="4591"/>
                      <a:pt x="319" y="8280"/>
                    </a:cubicBezTo>
                    <a:cubicBezTo>
                      <a:pt x="1" y="12414"/>
                      <a:pt x="2704" y="16436"/>
                      <a:pt x="6710" y="17565"/>
                    </a:cubicBezTo>
                    <a:cubicBezTo>
                      <a:pt x="6720" y="17570"/>
                      <a:pt x="6729" y="17572"/>
                      <a:pt x="6738" y="17572"/>
                    </a:cubicBezTo>
                    <a:cubicBezTo>
                      <a:pt x="6761" y="17572"/>
                      <a:pt x="6783" y="17560"/>
                      <a:pt x="6806" y="17549"/>
                    </a:cubicBezTo>
                    <a:cubicBezTo>
                      <a:pt x="7500" y="17731"/>
                      <a:pt x="8203" y="17818"/>
                      <a:pt x="8901" y="17818"/>
                    </a:cubicBezTo>
                    <a:cubicBezTo>
                      <a:pt x="11805" y="17818"/>
                      <a:pt x="14628" y="16318"/>
                      <a:pt x="16345" y="13908"/>
                    </a:cubicBezTo>
                    <a:cubicBezTo>
                      <a:pt x="18539" y="10824"/>
                      <a:pt x="18507" y="6468"/>
                      <a:pt x="16186" y="3463"/>
                    </a:cubicBezTo>
                    <a:cubicBezTo>
                      <a:pt x="14473" y="1240"/>
                      <a:pt x="11860" y="0"/>
                      <a:pt x="915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g1a8b8798a03_0_0"/>
              <p:cNvSpPr/>
              <p:nvPr/>
            </p:nvSpPr>
            <p:spPr>
              <a:xfrm>
                <a:off x="5261484" y="-72920"/>
                <a:ext cx="29429" cy="33942"/>
              </a:xfrm>
              <a:custGeom>
                <a:rect b="b" l="l" r="r" t="t"/>
                <a:pathLst>
                  <a:path extrusionOk="0" h="1677" w="1454">
                    <a:moveTo>
                      <a:pt x="463" y="614"/>
                    </a:moveTo>
                    <a:lnTo>
                      <a:pt x="463" y="614"/>
                    </a:lnTo>
                    <a:cubicBezTo>
                      <a:pt x="511" y="662"/>
                      <a:pt x="574" y="726"/>
                      <a:pt x="622" y="773"/>
                    </a:cubicBezTo>
                    <a:cubicBezTo>
                      <a:pt x="590" y="789"/>
                      <a:pt x="558" y="821"/>
                      <a:pt x="511" y="837"/>
                    </a:cubicBezTo>
                    <a:cubicBezTo>
                      <a:pt x="495" y="757"/>
                      <a:pt x="479" y="694"/>
                      <a:pt x="463" y="614"/>
                    </a:cubicBezTo>
                    <a:close/>
                    <a:moveTo>
                      <a:pt x="182" y="1"/>
                    </a:moveTo>
                    <a:cubicBezTo>
                      <a:pt x="85" y="1"/>
                      <a:pt x="0" y="73"/>
                      <a:pt x="34" y="185"/>
                    </a:cubicBezTo>
                    <a:cubicBezTo>
                      <a:pt x="113" y="471"/>
                      <a:pt x="177" y="773"/>
                      <a:pt x="272" y="1059"/>
                    </a:cubicBezTo>
                    <a:cubicBezTo>
                      <a:pt x="240" y="1091"/>
                      <a:pt x="209" y="1107"/>
                      <a:pt x="193" y="1139"/>
                    </a:cubicBezTo>
                    <a:cubicBezTo>
                      <a:pt x="141" y="1217"/>
                      <a:pt x="216" y="1295"/>
                      <a:pt x="289" y="1295"/>
                    </a:cubicBezTo>
                    <a:cubicBezTo>
                      <a:pt x="305" y="1295"/>
                      <a:pt x="321" y="1291"/>
                      <a:pt x="336" y="1282"/>
                    </a:cubicBezTo>
                    <a:cubicBezTo>
                      <a:pt x="368" y="1393"/>
                      <a:pt x="415" y="1521"/>
                      <a:pt x="463" y="1632"/>
                    </a:cubicBezTo>
                    <a:cubicBezTo>
                      <a:pt x="488" y="1663"/>
                      <a:pt x="522" y="1677"/>
                      <a:pt x="555" y="1677"/>
                    </a:cubicBezTo>
                    <a:cubicBezTo>
                      <a:pt x="606" y="1677"/>
                      <a:pt x="654" y="1642"/>
                      <a:pt x="654" y="1584"/>
                    </a:cubicBezTo>
                    <a:cubicBezTo>
                      <a:pt x="638" y="1409"/>
                      <a:pt x="606" y="1250"/>
                      <a:pt x="574" y="1075"/>
                    </a:cubicBezTo>
                    <a:cubicBezTo>
                      <a:pt x="638" y="1028"/>
                      <a:pt x="717" y="980"/>
                      <a:pt x="813" y="948"/>
                    </a:cubicBezTo>
                    <a:cubicBezTo>
                      <a:pt x="908" y="1044"/>
                      <a:pt x="1019" y="1155"/>
                      <a:pt x="1131" y="1234"/>
                    </a:cubicBezTo>
                    <a:cubicBezTo>
                      <a:pt x="1154" y="1257"/>
                      <a:pt x="1185" y="1267"/>
                      <a:pt x="1219" y="1267"/>
                    </a:cubicBezTo>
                    <a:cubicBezTo>
                      <a:pt x="1327" y="1267"/>
                      <a:pt x="1454" y="1165"/>
                      <a:pt x="1369" y="1044"/>
                    </a:cubicBezTo>
                    <a:cubicBezTo>
                      <a:pt x="1067" y="662"/>
                      <a:pt x="701" y="312"/>
                      <a:pt x="304" y="42"/>
                    </a:cubicBezTo>
                    <a:cubicBezTo>
                      <a:pt x="266" y="14"/>
                      <a:pt x="223" y="1"/>
                      <a:pt x="182"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g1a8b8798a03_0_0"/>
              <p:cNvSpPr/>
              <p:nvPr/>
            </p:nvSpPr>
            <p:spPr>
              <a:xfrm>
                <a:off x="5408206" y="163699"/>
                <a:ext cx="31251" cy="24511"/>
              </a:xfrm>
              <a:custGeom>
                <a:rect b="b" l="l" r="r" t="t"/>
                <a:pathLst>
                  <a:path extrusionOk="0" h="1211" w="1544">
                    <a:moveTo>
                      <a:pt x="696" y="0"/>
                    </a:moveTo>
                    <a:cubicBezTo>
                      <a:pt x="401" y="0"/>
                      <a:pt x="23" y="287"/>
                      <a:pt x="1" y="550"/>
                    </a:cubicBezTo>
                    <a:cubicBezTo>
                      <a:pt x="1" y="805"/>
                      <a:pt x="160" y="1043"/>
                      <a:pt x="398" y="1154"/>
                    </a:cubicBezTo>
                    <a:cubicBezTo>
                      <a:pt x="496" y="1194"/>
                      <a:pt x="600" y="1210"/>
                      <a:pt x="706" y="1210"/>
                    </a:cubicBezTo>
                    <a:cubicBezTo>
                      <a:pt x="944" y="1210"/>
                      <a:pt x="1191" y="1126"/>
                      <a:pt x="1400" y="1027"/>
                    </a:cubicBezTo>
                    <a:cubicBezTo>
                      <a:pt x="1543" y="956"/>
                      <a:pt x="1467" y="716"/>
                      <a:pt x="1311" y="716"/>
                    </a:cubicBezTo>
                    <a:cubicBezTo>
                      <a:pt x="1294" y="716"/>
                      <a:pt x="1276" y="719"/>
                      <a:pt x="1257" y="725"/>
                    </a:cubicBezTo>
                    <a:cubicBezTo>
                      <a:pt x="1092" y="774"/>
                      <a:pt x="868" y="875"/>
                      <a:pt x="668" y="875"/>
                    </a:cubicBezTo>
                    <a:cubicBezTo>
                      <a:pt x="540" y="875"/>
                      <a:pt x="422" y="833"/>
                      <a:pt x="335" y="709"/>
                    </a:cubicBezTo>
                    <a:cubicBezTo>
                      <a:pt x="157" y="456"/>
                      <a:pt x="525" y="213"/>
                      <a:pt x="730" y="213"/>
                    </a:cubicBezTo>
                    <a:cubicBezTo>
                      <a:pt x="782" y="213"/>
                      <a:pt x="824" y="229"/>
                      <a:pt x="843" y="264"/>
                    </a:cubicBezTo>
                    <a:cubicBezTo>
                      <a:pt x="859" y="290"/>
                      <a:pt x="886" y="301"/>
                      <a:pt x="914" y="301"/>
                    </a:cubicBezTo>
                    <a:cubicBezTo>
                      <a:pt x="973" y="301"/>
                      <a:pt x="1035" y="254"/>
                      <a:pt x="1002" y="201"/>
                    </a:cubicBezTo>
                    <a:cubicBezTo>
                      <a:pt x="943" y="58"/>
                      <a:pt x="828" y="0"/>
                      <a:pt x="696" y="0"/>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3" name="Google Shape;1203;g1a8b8798a03_0_0"/>
            <p:cNvSpPr/>
            <p:nvPr/>
          </p:nvSpPr>
          <p:spPr>
            <a:xfrm rot="-900211">
              <a:off x="1284708" y="4324870"/>
              <a:ext cx="31608" cy="46756"/>
            </a:xfrm>
            <a:custGeom>
              <a:rect b="b" l="l" r="r" t="t"/>
              <a:pathLst>
                <a:path extrusionOk="0" h="2187" w="1479">
                  <a:moveTo>
                    <a:pt x="688" y="292"/>
                  </a:moveTo>
                  <a:cubicBezTo>
                    <a:pt x="775" y="292"/>
                    <a:pt x="859" y="321"/>
                    <a:pt x="922" y="391"/>
                  </a:cubicBezTo>
                  <a:cubicBezTo>
                    <a:pt x="1129" y="613"/>
                    <a:pt x="557" y="788"/>
                    <a:pt x="398" y="884"/>
                  </a:cubicBezTo>
                  <a:cubicBezTo>
                    <a:pt x="366" y="899"/>
                    <a:pt x="350" y="915"/>
                    <a:pt x="334" y="931"/>
                  </a:cubicBezTo>
                  <a:cubicBezTo>
                    <a:pt x="334" y="772"/>
                    <a:pt x="318" y="613"/>
                    <a:pt x="318" y="454"/>
                  </a:cubicBezTo>
                  <a:cubicBezTo>
                    <a:pt x="414" y="359"/>
                    <a:pt x="555" y="292"/>
                    <a:pt x="688" y="292"/>
                  </a:cubicBezTo>
                  <a:close/>
                  <a:moveTo>
                    <a:pt x="334" y="1138"/>
                  </a:moveTo>
                  <a:cubicBezTo>
                    <a:pt x="366" y="1186"/>
                    <a:pt x="413" y="1201"/>
                    <a:pt x="461" y="1201"/>
                  </a:cubicBezTo>
                  <a:cubicBezTo>
                    <a:pt x="500" y="1199"/>
                    <a:pt x="541" y="1197"/>
                    <a:pt x="582" y="1197"/>
                  </a:cubicBezTo>
                  <a:cubicBezTo>
                    <a:pt x="814" y="1197"/>
                    <a:pt x="1065" y="1250"/>
                    <a:pt x="1065" y="1519"/>
                  </a:cubicBezTo>
                  <a:cubicBezTo>
                    <a:pt x="1077" y="1782"/>
                    <a:pt x="851" y="1840"/>
                    <a:pt x="611" y="1840"/>
                  </a:cubicBezTo>
                  <a:cubicBezTo>
                    <a:pt x="516" y="1840"/>
                    <a:pt x="419" y="1831"/>
                    <a:pt x="334" y="1822"/>
                  </a:cubicBezTo>
                  <a:cubicBezTo>
                    <a:pt x="334" y="1806"/>
                    <a:pt x="334" y="1790"/>
                    <a:pt x="334" y="1774"/>
                  </a:cubicBezTo>
                  <a:lnTo>
                    <a:pt x="334" y="1138"/>
                  </a:lnTo>
                  <a:close/>
                  <a:moveTo>
                    <a:pt x="753" y="1"/>
                  </a:moveTo>
                  <a:cubicBezTo>
                    <a:pt x="560" y="1"/>
                    <a:pt x="367" y="62"/>
                    <a:pt x="207" y="184"/>
                  </a:cubicBezTo>
                  <a:cubicBezTo>
                    <a:pt x="143" y="184"/>
                    <a:pt x="80" y="232"/>
                    <a:pt x="80" y="295"/>
                  </a:cubicBezTo>
                  <a:cubicBezTo>
                    <a:pt x="32" y="788"/>
                    <a:pt x="16" y="1281"/>
                    <a:pt x="32" y="1774"/>
                  </a:cubicBezTo>
                  <a:cubicBezTo>
                    <a:pt x="32" y="1806"/>
                    <a:pt x="48" y="1837"/>
                    <a:pt x="80" y="1869"/>
                  </a:cubicBezTo>
                  <a:cubicBezTo>
                    <a:pt x="0" y="1965"/>
                    <a:pt x="16" y="2140"/>
                    <a:pt x="159" y="2155"/>
                  </a:cubicBezTo>
                  <a:cubicBezTo>
                    <a:pt x="270" y="2174"/>
                    <a:pt x="398" y="2186"/>
                    <a:pt x="529" y="2186"/>
                  </a:cubicBezTo>
                  <a:cubicBezTo>
                    <a:pt x="959" y="2186"/>
                    <a:pt x="1426" y="2051"/>
                    <a:pt x="1463" y="1551"/>
                  </a:cubicBezTo>
                  <a:cubicBezTo>
                    <a:pt x="1479" y="1249"/>
                    <a:pt x="1288" y="995"/>
                    <a:pt x="1002" y="931"/>
                  </a:cubicBezTo>
                  <a:cubicBezTo>
                    <a:pt x="1113" y="868"/>
                    <a:pt x="1193" y="772"/>
                    <a:pt x="1256" y="677"/>
                  </a:cubicBezTo>
                  <a:cubicBezTo>
                    <a:pt x="1367" y="470"/>
                    <a:pt x="1320" y="232"/>
                    <a:pt x="1145" y="89"/>
                  </a:cubicBezTo>
                  <a:cubicBezTo>
                    <a:pt x="1021" y="30"/>
                    <a:pt x="887" y="1"/>
                    <a:pt x="75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g1a8b8798a03_0_66"/>
          <p:cNvSpPr txBox="1"/>
          <p:nvPr>
            <p:ph type="title"/>
          </p:nvPr>
        </p:nvSpPr>
        <p:spPr>
          <a:xfrm>
            <a:off x="914400" y="540291"/>
            <a:ext cx="6051900" cy="59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 trigonometric identities</a:t>
            </a:r>
            <a:endParaRPr sz="2700"/>
          </a:p>
        </p:txBody>
      </p:sp>
      <p:sp>
        <p:nvSpPr>
          <p:cNvPr id="1209" name="Google Shape;1209;g1a8b8798a03_0_66"/>
          <p:cNvSpPr txBox="1"/>
          <p:nvPr>
            <p:ph idx="1" type="body"/>
          </p:nvPr>
        </p:nvSpPr>
        <p:spPr>
          <a:xfrm>
            <a:off x="914400" y="1257300"/>
            <a:ext cx="3735300" cy="227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400"/>
              <a:buNone/>
            </a:pPr>
            <a:r>
              <a:rPr lang="en"/>
              <a:t>All the </a:t>
            </a:r>
            <a:r>
              <a:rPr lang="en">
                <a:solidFill>
                  <a:schemeClr val="dk1"/>
                </a:solidFill>
                <a:highlight>
                  <a:schemeClr val="accent6"/>
                </a:highlight>
              </a:rPr>
              <a:t>trigonometric identities</a:t>
            </a:r>
            <a:r>
              <a:rPr lang="en"/>
              <a:t> are based on the </a:t>
            </a:r>
            <a:r>
              <a:rPr lang="en">
                <a:solidFill>
                  <a:schemeClr val="dk1"/>
                </a:solidFill>
                <a:highlight>
                  <a:schemeClr val="accent6"/>
                </a:highlight>
              </a:rPr>
              <a:t>six trigonometric ratios</a:t>
            </a:r>
            <a:r>
              <a:rPr lang="en"/>
              <a:t>. They are sine, cosine, tangent, cosecant, secant, and cotangent. All these trigonometric ratios are defined using the sides of the right triangle, such as an adjacent side, opposite side, and hypotenuse side. All the fundamental trigonometric identities are derived from the six trigonometric ratios.</a:t>
            </a:r>
            <a:endParaRPr>
              <a:solidFill>
                <a:schemeClr val="accent4"/>
              </a:solidFill>
            </a:endParaRPr>
          </a:p>
        </p:txBody>
      </p:sp>
      <p:sp>
        <p:nvSpPr>
          <p:cNvPr id="1210" name="Google Shape;1210;g1a8b8798a03_0_66"/>
          <p:cNvSpPr/>
          <p:nvPr/>
        </p:nvSpPr>
        <p:spPr>
          <a:xfrm>
            <a:off x="5110050" y="1257300"/>
            <a:ext cx="3319200" cy="3157500"/>
          </a:xfrm>
          <a:prstGeom prst="roundRect">
            <a:avLst>
              <a:gd fmla="val 16652"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1" name="Google Shape;1211;g1a8b8798a03_0_66"/>
          <p:cNvPicPr preferRelativeResize="0"/>
          <p:nvPr/>
        </p:nvPicPr>
        <p:blipFill rotWithShape="1">
          <a:blip r:embed="rId3">
            <a:alphaModFix/>
          </a:blip>
          <a:srcRect b="19892" l="2326" r="2326" t="19898"/>
          <a:stretch/>
        </p:blipFill>
        <p:spPr>
          <a:xfrm>
            <a:off x="5460150" y="1595400"/>
            <a:ext cx="2619000" cy="2481300"/>
          </a:xfrm>
          <a:prstGeom prst="roundRect">
            <a:avLst>
              <a:gd fmla="val 16667" name="adj"/>
            </a:avLst>
          </a:prstGeom>
          <a:noFill/>
          <a:ln>
            <a:noFill/>
          </a:ln>
        </p:spPr>
      </p:pic>
      <p:sp>
        <p:nvSpPr>
          <p:cNvPr id="1212" name="Google Shape;1212;g1a8b8798a03_0_66"/>
          <p:cNvSpPr/>
          <p:nvPr/>
        </p:nvSpPr>
        <p:spPr>
          <a:xfrm>
            <a:off x="7353221" y="535000"/>
            <a:ext cx="10758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213" name="Google Shape;1213;g1a8b8798a03_0_66">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g1a8b8798a03_0_66">
            <a:hlinkClick action="ppaction://hlinkshowjump?jump=previousslide"/>
          </p:cNvPr>
          <p:cNvSpPr/>
          <p:nvPr/>
        </p:nvSpPr>
        <p:spPr>
          <a:xfrm rot="10800000">
            <a:off x="758195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5" name="Google Shape;1215;g1a8b8798a03_0_66"/>
          <p:cNvGrpSpPr/>
          <p:nvPr/>
        </p:nvGrpSpPr>
        <p:grpSpPr>
          <a:xfrm>
            <a:off x="5457309" y="1595208"/>
            <a:ext cx="2656237" cy="2536307"/>
            <a:chOff x="5457309" y="1595208"/>
            <a:chExt cx="2656237" cy="2536307"/>
          </a:xfrm>
        </p:grpSpPr>
        <p:sp>
          <p:nvSpPr>
            <p:cNvPr id="1216" name="Google Shape;1216;g1a8b8798a03_0_66"/>
            <p:cNvSpPr/>
            <p:nvPr/>
          </p:nvSpPr>
          <p:spPr>
            <a:xfrm rot="-899867">
              <a:off x="8038932" y="1601829"/>
              <a:ext cx="63539" cy="93966"/>
            </a:xfrm>
            <a:custGeom>
              <a:rect b="b" l="l" r="r" t="t"/>
              <a:pathLst>
                <a:path extrusionOk="0" h="2187" w="1479">
                  <a:moveTo>
                    <a:pt x="688" y="292"/>
                  </a:moveTo>
                  <a:cubicBezTo>
                    <a:pt x="775" y="292"/>
                    <a:pt x="859" y="321"/>
                    <a:pt x="922" y="391"/>
                  </a:cubicBezTo>
                  <a:cubicBezTo>
                    <a:pt x="1129" y="613"/>
                    <a:pt x="557" y="788"/>
                    <a:pt x="398" y="884"/>
                  </a:cubicBezTo>
                  <a:cubicBezTo>
                    <a:pt x="366" y="899"/>
                    <a:pt x="350" y="915"/>
                    <a:pt x="334" y="931"/>
                  </a:cubicBezTo>
                  <a:cubicBezTo>
                    <a:pt x="334" y="772"/>
                    <a:pt x="318" y="613"/>
                    <a:pt x="318" y="454"/>
                  </a:cubicBezTo>
                  <a:cubicBezTo>
                    <a:pt x="414" y="359"/>
                    <a:pt x="555" y="292"/>
                    <a:pt x="688" y="292"/>
                  </a:cubicBezTo>
                  <a:close/>
                  <a:moveTo>
                    <a:pt x="334" y="1138"/>
                  </a:moveTo>
                  <a:cubicBezTo>
                    <a:pt x="366" y="1186"/>
                    <a:pt x="413" y="1201"/>
                    <a:pt x="461" y="1201"/>
                  </a:cubicBezTo>
                  <a:cubicBezTo>
                    <a:pt x="500" y="1199"/>
                    <a:pt x="541" y="1197"/>
                    <a:pt x="582" y="1197"/>
                  </a:cubicBezTo>
                  <a:cubicBezTo>
                    <a:pt x="814" y="1197"/>
                    <a:pt x="1065" y="1250"/>
                    <a:pt x="1065" y="1519"/>
                  </a:cubicBezTo>
                  <a:cubicBezTo>
                    <a:pt x="1077" y="1782"/>
                    <a:pt x="851" y="1840"/>
                    <a:pt x="611" y="1840"/>
                  </a:cubicBezTo>
                  <a:cubicBezTo>
                    <a:pt x="516" y="1840"/>
                    <a:pt x="419" y="1831"/>
                    <a:pt x="334" y="1822"/>
                  </a:cubicBezTo>
                  <a:cubicBezTo>
                    <a:pt x="334" y="1806"/>
                    <a:pt x="334" y="1790"/>
                    <a:pt x="334" y="1774"/>
                  </a:cubicBezTo>
                  <a:lnTo>
                    <a:pt x="334" y="1138"/>
                  </a:lnTo>
                  <a:close/>
                  <a:moveTo>
                    <a:pt x="753" y="1"/>
                  </a:moveTo>
                  <a:cubicBezTo>
                    <a:pt x="560" y="1"/>
                    <a:pt x="367" y="62"/>
                    <a:pt x="207" y="184"/>
                  </a:cubicBezTo>
                  <a:cubicBezTo>
                    <a:pt x="143" y="184"/>
                    <a:pt x="80" y="232"/>
                    <a:pt x="80" y="295"/>
                  </a:cubicBezTo>
                  <a:cubicBezTo>
                    <a:pt x="32" y="788"/>
                    <a:pt x="16" y="1281"/>
                    <a:pt x="32" y="1774"/>
                  </a:cubicBezTo>
                  <a:cubicBezTo>
                    <a:pt x="32" y="1806"/>
                    <a:pt x="48" y="1837"/>
                    <a:pt x="80" y="1869"/>
                  </a:cubicBezTo>
                  <a:cubicBezTo>
                    <a:pt x="0" y="1965"/>
                    <a:pt x="16" y="2140"/>
                    <a:pt x="159" y="2155"/>
                  </a:cubicBezTo>
                  <a:cubicBezTo>
                    <a:pt x="270" y="2174"/>
                    <a:pt x="398" y="2186"/>
                    <a:pt x="529" y="2186"/>
                  </a:cubicBezTo>
                  <a:cubicBezTo>
                    <a:pt x="959" y="2186"/>
                    <a:pt x="1426" y="2051"/>
                    <a:pt x="1463" y="1551"/>
                  </a:cubicBezTo>
                  <a:cubicBezTo>
                    <a:pt x="1479" y="1249"/>
                    <a:pt x="1288" y="995"/>
                    <a:pt x="1002" y="931"/>
                  </a:cubicBezTo>
                  <a:cubicBezTo>
                    <a:pt x="1113" y="868"/>
                    <a:pt x="1193" y="772"/>
                    <a:pt x="1256" y="677"/>
                  </a:cubicBezTo>
                  <a:cubicBezTo>
                    <a:pt x="1367" y="470"/>
                    <a:pt x="1320" y="232"/>
                    <a:pt x="1145" y="89"/>
                  </a:cubicBezTo>
                  <a:cubicBezTo>
                    <a:pt x="1021" y="30"/>
                    <a:pt x="887" y="1"/>
                    <a:pt x="75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g1a8b8798a03_0_66"/>
            <p:cNvSpPr/>
            <p:nvPr/>
          </p:nvSpPr>
          <p:spPr>
            <a:xfrm>
              <a:off x="5457325" y="1602060"/>
              <a:ext cx="81130" cy="93522"/>
            </a:xfrm>
            <a:custGeom>
              <a:rect b="b" l="l" r="r" t="t"/>
              <a:pathLst>
                <a:path extrusionOk="0" h="1677" w="1454">
                  <a:moveTo>
                    <a:pt x="463" y="614"/>
                  </a:moveTo>
                  <a:lnTo>
                    <a:pt x="463" y="614"/>
                  </a:lnTo>
                  <a:cubicBezTo>
                    <a:pt x="511" y="662"/>
                    <a:pt x="574" y="726"/>
                    <a:pt x="622" y="773"/>
                  </a:cubicBezTo>
                  <a:cubicBezTo>
                    <a:pt x="590" y="789"/>
                    <a:pt x="558" y="821"/>
                    <a:pt x="511" y="837"/>
                  </a:cubicBezTo>
                  <a:cubicBezTo>
                    <a:pt x="495" y="757"/>
                    <a:pt x="479" y="694"/>
                    <a:pt x="463" y="614"/>
                  </a:cubicBezTo>
                  <a:close/>
                  <a:moveTo>
                    <a:pt x="182" y="1"/>
                  </a:moveTo>
                  <a:cubicBezTo>
                    <a:pt x="85" y="1"/>
                    <a:pt x="0" y="73"/>
                    <a:pt x="34" y="185"/>
                  </a:cubicBezTo>
                  <a:cubicBezTo>
                    <a:pt x="113" y="471"/>
                    <a:pt x="177" y="773"/>
                    <a:pt x="272" y="1059"/>
                  </a:cubicBezTo>
                  <a:cubicBezTo>
                    <a:pt x="240" y="1091"/>
                    <a:pt x="209" y="1107"/>
                    <a:pt x="193" y="1139"/>
                  </a:cubicBezTo>
                  <a:cubicBezTo>
                    <a:pt x="141" y="1217"/>
                    <a:pt x="216" y="1295"/>
                    <a:pt x="289" y="1295"/>
                  </a:cubicBezTo>
                  <a:cubicBezTo>
                    <a:pt x="305" y="1295"/>
                    <a:pt x="321" y="1291"/>
                    <a:pt x="336" y="1282"/>
                  </a:cubicBezTo>
                  <a:cubicBezTo>
                    <a:pt x="368" y="1393"/>
                    <a:pt x="415" y="1521"/>
                    <a:pt x="463" y="1632"/>
                  </a:cubicBezTo>
                  <a:cubicBezTo>
                    <a:pt x="488" y="1663"/>
                    <a:pt x="522" y="1677"/>
                    <a:pt x="555" y="1677"/>
                  </a:cubicBezTo>
                  <a:cubicBezTo>
                    <a:pt x="606" y="1677"/>
                    <a:pt x="654" y="1642"/>
                    <a:pt x="654" y="1584"/>
                  </a:cubicBezTo>
                  <a:cubicBezTo>
                    <a:pt x="638" y="1409"/>
                    <a:pt x="606" y="1250"/>
                    <a:pt x="574" y="1075"/>
                  </a:cubicBezTo>
                  <a:cubicBezTo>
                    <a:pt x="638" y="1028"/>
                    <a:pt x="717" y="980"/>
                    <a:pt x="813" y="948"/>
                  </a:cubicBezTo>
                  <a:cubicBezTo>
                    <a:pt x="908" y="1044"/>
                    <a:pt x="1019" y="1155"/>
                    <a:pt x="1131" y="1234"/>
                  </a:cubicBezTo>
                  <a:cubicBezTo>
                    <a:pt x="1154" y="1257"/>
                    <a:pt x="1185" y="1267"/>
                    <a:pt x="1219" y="1267"/>
                  </a:cubicBezTo>
                  <a:cubicBezTo>
                    <a:pt x="1327" y="1267"/>
                    <a:pt x="1454" y="1165"/>
                    <a:pt x="1369" y="1044"/>
                  </a:cubicBezTo>
                  <a:cubicBezTo>
                    <a:pt x="1067" y="662"/>
                    <a:pt x="701" y="312"/>
                    <a:pt x="304" y="42"/>
                  </a:cubicBezTo>
                  <a:cubicBezTo>
                    <a:pt x="266" y="14"/>
                    <a:pt x="223" y="1"/>
                    <a:pt x="182"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g1a8b8798a03_0_66"/>
            <p:cNvSpPr/>
            <p:nvPr/>
          </p:nvSpPr>
          <p:spPr>
            <a:xfrm>
              <a:off x="7958571" y="4066415"/>
              <a:ext cx="82975" cy="65100"/>
            </a:xfrm>
            <a:custGeom>
              <a:rect b="b" l="l" r="r" t="t"/>
              <a:pathLst>
                <a:path extrusionOk="0" h="1211" w="1544">
                  <a:moveTo>
                    <a:pt x="696" y="0"/>
                  </a:moveTo>
                  <a:cubicBezTo>
                    <a:pt x="401" y="0"/>
                    <a:pt x="23" y="287"/>
                    <a:pt x="1" y="550"/>
                  </a:cubicBezTo>
                  <a:cubicBezTo>
                    <a:pt x="1" y="805"/>
                    <a:pt x="160" y="1043"/>
                    <a:pt x="398" y="1154"/>
                  </a:cubicBezTo>
                  <a:cubicBezTo>
                    <a:pt x="496" y="1194"/>
                    <a:pt x="600" y="1210"/>
                    <a:pt x="706" y="1210"/>
                  </a:cubicBezTo>
                  <a:cubicBezTo>
                    <a:pt x="944" y="1210"/>
                    <a:pt x="1191" y="1126"/>
                    <a:pt x="1400" y="1027"/>
                  </a:cubicBezTo>
                  <a:cubicBezTo>
                    <a:pt x="1543" y="956"/>
                    <a:pt x="1467" y="716"/>
                    <a:pt x="1311" y="716"/>
                  </a:cubicBezTo>
                  <a:cubicBezTo>
                    <a:pt x="1294" y="716"/>
                    <a:pt x="1276" y="719"/>
                    <a:pt x="1257" y="725"/>
                  </a:cubicBezTo>
                  <a:cubicBezTo>
                    <a:pt x="1092" y="774"/>
                    <a:pt x="868" y="875"/>
                    <a:pt x="668" y="875"/>
                  </a:cubicBezTo>
                  <a:cubicBezTo>
                    <a:pt x="540" y="875"/>
                    <a:pt x="422" y="833"/>
                    <a:pt x="335" y="709"/>
                  </a:cubicBezTo>
                  <a:cubicBezTo>
                    <a:pt x="157" y="456"/>
                    <a:pt x="525" y="213"/>
                    <a:pt x="730" y="213"/>
                  </a:cubicBezTo>
                  <a:cubicBezTo>
                    <a:pt x="782" y="213"/>
                    <a:pt x="824" y="229"/>
                    <a:pt x="843" y="264"/>
                  </a:cubicBezTo>
                  <a:cubicBezTo>
                    <a:pt x="859" y="290"/>
                    <a:pt x="886" y="301"/>
                    <a:pt x="914" y="301"/>
                  </a:cubicBezTo>
                  <a:cubicBezTo>
                    <a:pt x="973" y="301"/>
                    <a:pt x="1035" y="254"/>
                    <a:pt x="1002" y="201"/>
                  </a:cubicBezTo>
                  <a:cubicBezTo>
                    <a:pt x="943" y="58"/>
                    <a:pt x="828" y="0"/>
                    <a:pt x="696"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g1a8b8798a03_0_66"/>
            <p:cNvSpPr/>
            <p:nvPr/>
          </p:nvSpPr>
          <p:spPr>
            <a:xfrm rot="1800122">
              <a:off x="5471338" y="3997727"/>
              <a:ext cx="53082" cy="70332"/>
            </a:xfrm>
            <a:custGeom>
              <a:rect b="b" l="l" r="r" t="t"/>
              <a:pathLst>
                <a:path extrusionOk="0" h="7700" w="7317">
                  <a:moveTo>
                    <a:pt x="473" y="0"/>
                  </a:moveTo>
                  <a:cubicBezTo>
                    <a:pt x="473" y="2231"/>
                    <a:pt x="-435" y="4586"/>
                    <a:pt x="306" y="6690"/>
                  </a:cubicBezTo>
                  <a:cubicBezTo>
                    <a:pt x="1007" y="8680"/>
                    <a:pt x="5087" y="7346"/>
                    <a:pt x="6579" y="5854"/>
                  </a:cubicBezTo>
                  <a:cubicBezTo>
                    <a:pt x="7686" y="4747"/>
                    <a:pt x="7459" y="2157"/>
                    <a:pt x="6244" y="1170"/>
                  </a:cubicBezTo>
                  <a:cubicBezTo>
                    <a:pt x="4750" y="-44"/>
                    <a:pt x="473" y="-504"/>
                    <a:pt x="473" y="1421"/>
                  </a:cubicBezTo>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g1a8b8798a03_0_66"/>
          <p:cNvGrpSpPr/>
          <p:nvPr/>
        </p:nvGrpSpPr>
        <p:grpSpPr>
          <a:xfrm>
            <a:off x="715057" y="4059743"/>
            <a:ext cx="894821" cy="548915"/>
            <a:chOff x="994950" y="4201175"/>
            <a:chExt cx="668825" cy="410250"/>
          </a:xfrm>
        </p:grpSpPr>
        <p:sp>
          <p:nvSpPr>
            <p:cNvPr id="1221" name="Google Shape;1221;g1a8b8798a03_0_66"/>
            <p:cNvSpPr/>
            <p:nvPr/>
          </p:nvSpPr>
          <p:spPr>
            <a:xfrm>
              <a:off x="994950" y="4228250"/>
              <a:ext cx="609450" cy="383175"/>
            </a:xfrm>
            <a:custGeom>
              <a:rect b="b" l="l" r="r" t="t"/>
              <a:pathLst>
                <a:path extrusionOk="0" h="15327" w="24378">
                  <a:moveTo>
                    <a:pt x="12624" y="11421"/>
                  </a:moveTo>
                  <a:cubicBezTo>
                    <a:pt x="13149" y="11612"/>
                    <a:pt x="13689" y="11739"/>
                    <a:pt x="14230" y="11835"/>
                  </a:cubicBezTo>
                  <a:lnTo>
                    <a:pt x="12624" y="11819"/>
                  </a:lnTo>
                  <a:lnTo>
                    <a:pt x="12624" y="11421"/>
                  </a:lnTo>
                  <a:close/>
                  <a:moveTo>
                    <a:pt x="12165" y="0"/>
                  </a:moveTo>
                  <a:cubicBezTo>
                    <a:pt x="12149" y="0"/>
                    <a:pt x="12132" y="2"/>
                    <a:pt x="12115" y="6"/>
                  </a:cubicBezTo>
                  <a:cubicBezTo>
                    <a:pt x="11956" y="38"/>
                    <a:pt x="11813" y="324"/>
                    <a:pt x="11734" y="451"/>
                  </a:cubicBezTo>
                  <a:cubicBezTo>
                    <a:pt x="11543" y="737"/>
                    <a:pt x="11384" y="1023"/>
                    <a:pt x="11257" y="1326"/>
                  </a:cubicBezTo>
                  <a:cubicBezTo>
                    <a:pt x="11213" y="1425"/>
                    <a:pt x="11291" y="1508"/>
                    <a:pt x="11364" y="1508"/>
                  </a:cubicBezTo>
                  <a:cubicBezTo>
                    <a:pt x="11396" y="1508"/>
                    <a:pt x="11428" y="1492"/>
                    <a:pt x="11447" y="1453"/>
                  </a:cubicBezTo>
                  <a:cubicBezTo>
                    <a:pt x="11527" y="1310"/>
                    <a:pt x="11654" y="1135"/>
                    <a:pt x="11750" y="976"/>
                  </a:cubicBezTo>
                  <a:cubicBezTo>
                    <a:pt x="11813" y="880"/>
                    <a:pt x="11861" y="801"/>
                    <a:pt x="11924" y="721"/>
                  </a:cubicBezTo>
                  <a:cubicBezTo>
                    <a:pt x="11940" y="705"/>
                    <a:pt x="11956" y="674"/>
                    <a:pt x="11972" y="642"/>
                  </a:cubicBezTo>
                  <a:cubicBezTo>
                    <a:pt x="12147" y="3027"/>
                    <a:pt x="12258" y="5428"/>
                    <a:pt x="12290" y="7828"/>
                  </a:cubicBezTo>
                  <a:cubicBezTo>
                    <a:pt x="12290" y="8862"/>
                    <a:pt x="12274" y="9895"/>
                    <a:pt x="12242" y="10929"/>
                  </a:cubicBezTo>
                  <a:cubicBezTo>
                    <a:pt x="11066" y="10388"/>
                    <a:pt x="9937" y="9752"/>
                    <a:pt x="8872" y="9021"/>
                  </a:cubicBezTo>
                  <a:cubicBezTo>
                    <a:pt x="7234" y="7924"/>
                    <a:pt x="5787" y="6684"/>
                    <a:pt x="4977" y="4839"/>
                  </a:cubicBezTo>
                  <a:cubicBezTo>
                    <a:pt x="4960" y="4807"/>
                    <a:pt x="4931" y="4793"/>
                    <a:pt x="4901" y="4793"/>
                  </a:cubicBezTo>
                  <a:cubicBezTo>
                    <a:pt x="4843" y="4793"/>
                    <a:pt x="4781" y="4845"/>
                    <a:pt x="4802" y="4919"/>
                  </a:cubicBezTo>
                  <a:cubicBezTo>
                    <a:pt x="5342" y="6731"/>
                    <a:pt x="6837" y="7987"/>
                    <a:pt x="8347" y="9021"/>
                  </a:cubicBezTo>
                  <a:cubicBezTo>
                    <a:pt x="9555" y="9863"/>
                    <a:pt x="10843" y="10690"/>
                    <a:pt x="12227" y="11247"/>
                  </a:cubicBezTo>
                  <a:lnTo>
                    <a:pt x="12211" y="11819"/>
                  </a:lnTo>
                  <a:cubicBezTo>
                    <a:pt x="8188" y="11819"/>
                    <a:pt x="4166" y="11883"/>
                    <a:pt x="159" y="12089"/>
                  </a:cubicBezTo>
                  <a:cubicBezTo>
                    <a:pt x="0" y="12089"/>
                    <a:pt x="0" y="12328"/>
                    <a:pt x="159" y="12328"/>
                  </a:cubicBezTo>
                  <a:cubicBezTo>
                    <a:pt x="4182" y="12312"/>
                    <a:pt x="8188" y="12280"/>
                    <a:pt x="12195" y="12264"/>
                  </a:cubicBezTo>
                  <a:lnTo>
                    <a:pt x="12195" y="12264"/>
                  </a:lnTo>
                  <a:cubicBezTo>
                    <a:pt x="12179" y="13250"/>
                    <a:pt x="12163" y="14252"/>
                    <a:pt x="12195" y="15237"/>
                  </a:cubicBezTo>
                  <a:cubicBezTo>
                    <a:pt x="12195" y="15293"/>
                    <a:pt x="12248" y="15327"/>
                    <a:pt x="12297" y="15327"/>
                  </a:cubicBezTo>
                  <a:cubicBezTo>
                    <a:pt x="12331" y="15327"/>
                    <a:pt x="12363" y="15309"/>
                    <a:pt x="12370" y="15269"/>
                  </a:cubicBezTo>
                  <a:cubicBezTo>
                    <a:pt x="12513" y="14267"/>
                    <a:pt x="12592" y="13266"/>
                    <a:pt x="12624" y="12264"/>
                  </a:cubicBezTo>
                  <a:cubicBezTo>
                    <a:pt x="16090" y="12264"/>
                    <a:pt x="19556" y="12264"/>
                    <a:pt x="23022" y="12344"/>
                  </a:cubicBezTo>
                  <a:cubicBezTo>
                    <a:pt x="22768" y="12503"/>
                    <a:pt x="22545" y="12693"/>
                    <a:pt x="22354" y="12900"/>
                  </a:cubicBezTo>
                  <a:cubicBezTo>
                    <a:pt x="22219" y="13035"/>
                    <a:pt x="22349" y="13227"/>
                    <a:pt x="22496" y="13227"/>
                  </a:cubicBezTo>
                  <a:cubicBezTo>
                    <a:pt x="22540" y="13227"/>
                    <a:pt x="22585" y="13210"/>
                    <a:pt x="22624" y="13170"/>
                  </a:cubicBezTo>
                  <a:cubicBezTo>
                    <a:pt x="22927" y="12868"/>
                    <a:pt x="23292" y="12598"/>
                    <a:pt x="23674" y="12407"/>
                  </a:cubicBezTo>
                  <a:cubicBezTo>
                    <a:pt x="23785" y="12328"/>
                    <a:pt x="23785" y="12153"/>
                    <a:pt x="23674" y="12089"/>
                  </a:cubicBezTo>
                  <a:cubicBezTo>
                    <a:pt x="23451" y="11930"/>
                    <a:pt x="23245" y="11771"/>
                    <a:pt x="23038" y="11628"/>
                  </a:cubicBezTo>
                  <a:cubicBezTo>
                    <a:pt x="22863" y="11469"/>
                    <a:pt x="22672" y="11358"/>
                    <a:pt x="22450" y="11278"/>
                  </a:cubicBezTo>
                  <a:cubicBezTo>
                    <a:pt x="22444" y="11277"/>
                    <a:pt x="22439" y="11276"/>
                    <a:pt x="22433" y="11276"/>
                  </a:cubicBezTo>
                  <a:cubicBezTo>
                    <a:pt x="22378" y="11276"/>
                    <a:pt x="22341" y="11348"/>
                    <a:pt x="22370" y="11406"/>
                  </a:cubicBezTo>
                  <a:cubicBezTo>
                    <a:pt x="22481" y="11596"/>
                    <a:pt x="22656" y="11755"/>
                    <a:pt x="22847" y="11867"/>
                  </a:cubicBezTo>
                  <a:lnTo>
                    <a:pt x="22942" y="11962"/>
                  </a:lnTo>
                  <a:cubicBezTo>
                    <a:pt x="20701" y="11914"/>
                    <a:pt x="18459" y="11867"/>
                    <a:pt x="16201" y="11851"/>
                  </a:cubicBezTo>
                  <a:cubicBezTo>
                    <a:pt x="19826" y="11294"/>
                    <a:pt x="22307" y="7558"/>
                    <a:pt x="24278" y="4712"/>
                  </a:cubicBezTo>
                  <a:cubicBezTo>
                    <a:pt x="24378" y="4568"/>
                    <a:pt x="24253" y="4439"/>
                    <a:pt x="24126" y="4439"/>
                  </a:cubicBezTo>
                  <a:cubicBezTo>
                    <a:pt x="24070" y="4439"/>
                    <a:pt x="24014" y="4464"/>
                    <a:pt x="23976" y="4521"/>
                  </a:cubicBezTo>
                  <a:cubicBezTo>
                    <a:pt x="21902" y="7530"/>
                    <a:pt x="19223" y="11600"/>
                    <a:pt x="15238" y="11600"/>
                  </a:cubicBezTo>
                  <a:cubicBezTo>
                    <a:pt x="14886" y="11600"/>
                    <a:pt x="14523" y="11568"/>
                    <a:pt x="14150" y="11501"/>
                  </a:cubicBezTo>
                  <a:cubicBezTo>
                    <a:pt x="13626" y="11406"/>
                    <a:pt x="13133" y="11262"/>
                    <a:pt x="12640" y="11088"/>
                  </a:cubicBezTo>
                  <a:cubicBezTo>
                    <a:pt x="12656" y="10054"/>
                    <a:pt x="12640" y="9037"/>
                    <a:pt x="12640" y="8019"/>
                  </a:cubicBezTo>
                  <a:cubicBezTo>
                    <a:pt x="12624" y="5539"/>
                    <a:pt x="12529" y="3059"/>
                    <a:pt x="12354" y="578"/>
                  </a:cubicBezTo>
                  <a:lnTo>
                    <a:pt x="12354" y="578"/>
                  </a:lnTo>
                  <a:lnTo>
                    <a:pt x="12497" y="705"/>
                  </a:lnTo>
                  <a:cubicBezTo>
                    <a:pt x="12656" y="849"/>
                    <a:pt x="12815" y="992"/>
                    <a:pt x="12974" y="1135"/>
                  </a:cubicBezTo>
                  <a:cubicBezTo>
                    <a:pt x="13010" y="1161"/>
                    <a:pt x="13050" y="1172"/>
                    <a:pt x="13089" y="1172"/>
                  </a:cubicBezTo>
                  <a:cubicBezTo>
                    <a:pt x="13241" y="1172"/>
                    <a:pt x="13383" y="1003"/>
                    <a:pt x="13244" y="864"/>
                  </a:cubicBezTo>
                  <a:cubicBezTo>
                    <a:pt x="12990" y="626"/>
                    <a:pt x="12735" y="403"/>
                    <a:pt x="12481" y="181"/>
                  </a:cubicBezTo>
                  <a:cubicBezTo>
                    <a:pt x="12383" y="97"/>
                    <a:pt x="12285" y="0"/>
                    <a:pt x="1216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g1a8b8798a03_0_66"/>
            <p:cNvSpPr/>
            <p:nvPr/>
          </p:nvSpPr>
          <p:spPr>
            <a:xfrm>
              <a:off x="1224550" y="4201175"/>
              <a:ext cx="32350" cy="50525"/>
            </a:xfrm>
            <a:custGeom>
              <a:rect b="b" l="l" r="r" t="t"/>
              <a:pathLst>
                <a:path extrusionOk="0" h="2021" w="1294">
                  <a:moveTo>
                    <a:pt x="1171" y="0"/>
                  </a:moveTo>
                  <a:cubicBezTo>
                    <a:pt x="1140" y="0"/>
                    <a:pt x="1109" y="12"/>
                    <a:pt x="1087" y="40"/>
                  </a:cubicBezTo>
                  <a:cubicBezTo>
                    <a:pt x="944" y="294"/>
                    <a:pt x="833" y="564"/>
                    <a:pt x="721" y="835"/>
                  </a:cubicBezTo>
                  <a:cubicBezTo>
                    <a:pt x="530" y="707"/>
                    <a:pt x="340" y="580"/>
                    <a:pt x="149" y="437"/>
                  </a:cubicBezTo>
                  <a:cubicBezTo>
                    <a:pt x="138" y="429"/>
                    <a:pt x="127" y="425"/>
                    <a:pt x="115" y="425"/>
                  </a:cubicBezTo>
                  <a:cubicBezTo>
                    <a:pt x="58" y="425"/>
                    <a:pt x="1" y="511"/>
                    <a:pt x="53" y="564"/>
                  </a:cubicBezTo>
                  <a:cubicBezTo>
                    <a:pt x="244" y="739"/>
                    <a:pt x="419" y="898"/>
                    <a:pt x="610" y="1073"/>
                  </a:cubicBezTo>
                  <a:cubicBezTo>
                    <a:pt x="499" y="1312"/>
                    <a:pt x="403" y="1566"/>
                    <a:pt x="356" y="1820"/>
                  </a:cubicBezTo>
                  <a:cubicBezTo>
                    <a:pt x="334" y="1928"/>
                    <a:pt x="429" y="2021"/>
                    <a:pt x="517" y="2021"/>
                  </a:cubicBezTo>
                  <a:cubicBezTo>
                    <a:pt x="559" y="2021"/>
                    <a:pt x="600" y="1999"/>
                    <a:pt x="626" y="1947"/>
                  </a:cubicBezTo>
                  <a:cubicBezTo>
                    <a:pt x="769" y="1661"/>
                    <a:pt x="864" y="1375"/>
                    <a:pt x="960" y="1073"/>
                  </a:cubicBezTo>
                  <a:cubicBezTo>
                    <a:pt x="1071" y="755"/>
                    <a:pt x="1198" y="437"/>
                    <a:pt x="1294" y="119"/>
                  </a:cubicBezTo>
                  <a:cubicBezTo>
                    <a:pt x="1294" y="46"/>
                    <a:pt x="1232" y="0"/>
                    <a:pt x="1171"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g1a8b8798a03_0_66"/>
            <p:cNvSpPr/>
            <p:nvPr/>
          </p:nvSpPr>
          <p:spPr>
            <a:xfrm>
              <a:off x="1615475" y="4514375"/>
              <a:ext cx="48300" cy="32425"/>
            </a:xfrm>
            <a:custGeom>
              <a:rect b="b" l="l" r="r" t="t"/>
              <a:pathLst>
                <a:path extrusionOk="0" h="1297" w="1932">
                  <a:moveTo>
                    <a:pt x="402" y="1"/>
                  </a:moveTo>
                  <a:cubicBezTo>
                    <a:pt x="313" y="1"/>
                    <a:pt x="226" y="88"/>
                    <a:pt x="270" y="199"/>
                  </a:cubicBezTo>
                  <a:lnTo>
                    <a:pt x="556" y="692"/>
                  </a:lnTo>
                  <a:cubicBezTo>
                    <a:pt x="397" y="835"/>
                    <a:pt x="223" y="978"/>
                    <a:pt x="79" y="1121"/>
                  </a:cubicBezTo>
                  <a:cubicBezTo>
                    <a:pt x="1" y="1187"/>
                    <a:pt x="63" y="1296"/>
                    <a:pt x="141" y="1296"/>
                  </a:cubicBezTo>
                  <a:cubicBezTo>
                    <a:pt x="157" y="1296"/>
                    <a:pt x="174" y="1291"/>
                    <a:pt x="191" y="1280"/>
                  </a:cubicBezTo>
                  <a:cubicBezTo>
                    <a:pt x="366" y="1169"/>
                    <a:pt x="541" y="1074"/>
                    <a:pt x="700" y="962"/>
                  </a:cubicBezTo>
                  <a:cubicBezTo>
                    <a:pt x="747" y="1074"/>
                    <a:pt x="827" y="1169"/>
                    <a:pt x="906" y="1248"/>
                  </a:cubicBezTo>
                  <a:cubicBezTo>
                    <a:pt x="937" y="1275"/>
                    <a:pt x="973" y="1287"/>
                    <a:pt x="1008" y="1287"/>
                  </a:cubicBezTo>
                  <a:cubicBezTo>
                    <a:pt x="1099" y="1287"/>
                    <a:pt x="1184" y="1208"/>
                    <a:pt x="1161" y="1105"/>
                  </a:cubicBezTo>
                  <a:cubicBezTo>
                    <a:pt x="1113" y="978"/>
                    <a:pt x="1065" y="883"/>
                    <a:pt x="986" y="771"/>
                  </a:cubicBezTo>
                  <a:cubicBezTo>
                    <a:pt x="1256" y="612"/>
                    <a:pt x="1510" y="453"/>
                    <a:pt x="1781" y="310"/>
                  </a:cubicBezTo>
                  <a:cubicBezTo>
                    <a:pt x="1931" y="214"/>
                    <a:pt x="1846" y="24"/>
                    <a:pt x="1708" y="24"/>
                  </a:cubicBezTo>
                  <a:cubicBezTo>
                    <a:pt x="1685" y="24"/>
                    <a:pt x="1662" y="29"/>
                    <a:pt x="1638" y="40"/>
                  </a:cubicBezTo>
                  <a:cubicBezTo>
                    <a:pt x="1351" y="167"/>
                    <a:pt x="1065" y="326"/>
                    <a:pt x="811" y="517"/>
                  </a:cubicBezTo>
                  <a:lnTo>
                    <a:pt x="509" y="56"/>
                  </a:lnTo>
                  <a:cubicBezTo>
                    <a:pt x="480" y="17"/>
                    <a:pt x="441" y="1"/>
                    <a:pt x="402"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g1a8b8798a03_0_66"/>
            <p:cNvSpPr/>
            <p:nvPr/>
          </p:nvSpPr>
          <p:spPr>
            <a:xfrm>
              <a:off x="1396700" y="4390375"/>
              <a:ext cx="10050" cy="19350"/>
            </a:xfrm>
            <a:custGeom>
              <a:rect b="b" l="l" r="r" t="t"/>
              <a:pathLst>
                <a:path extrusionOk="0" h="774" w="402">
                  <a:moveTo>
                    <a:pt x="102" y="1"/>
                  </a:moveTo>
                  <a:cubicBezTo>
                    <a:pt x="44" y="1"/>
                    <a:pt x="0" y="60"/>
                    <a:pt x="36" y="119"/>
                  </a:cubicBezTo>
                  <a:cubicBezTo>
                    <a:pt x="115" y="278"/>
                    <a:pt x="147" y="453"/>
                    <a:pt x="99" y="644"/>
                  </a:cubicBezTo>
                  <a:cubicBezTo>
                    <a:pt x="89" y="709"/>
                    <a:pt x="151" y="773"/>
                    <a:pt x="212" y="773"/>
                  </a:cubicBezTo>
                  <a:cubicBezTo>
                    <a:pt x="241" y="773"/>
                    <a:pt x="270" y="759"/>
                    <a:pt x="290" y="723"/>
                  </a:cubicBezTo>
                  <a:cubicBezTo>
                    <a:pt x="402" y="485"/>
                    <a:pt x="338" y="199"/>
                    <a:pt x="163" y="24"/>
                  </a:cubicBezTo>
                  <a:cubicBezTo>
                    <a:pt x="143" y="7"/>
                    <a:pt x="122" y="1"/>
                    <a:pt x="102"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g1a8b8798a03_0_66"/>
            <p:cNvSpPr/>
            <p:nvPr/>
          </p:nvSpPr>
          <p:spPr>
            <a:xfrm>
              <a:off x="1398125" y="4426400"/>
              <a:ext cx="7025" cy="18775"/>
            </a:xfrm>
            <a:custGeom>
              <a:rect b="b" l="l" r="r" t="t"/>
              <a:pathLst>
                <a:path extrusionOk="0" h="751" w="281">
                  <a:moveTo>
                    <a:pt x="91" y="0"/>
                  </a:moveTo>
                  <a:cubicBezTo>
                    <a:pt x="45" y="0"/>
                    <a:pt x="1" y="35"/>
                    <a:pt x="11" y="93"/>
                  </a:cubicBezTo>
                  <a:cubicBezTo>
                    <a:pt x="58" y="268"/>
                    <a:pt x="74" y="459"/>
                    <a:pt x="42" y="650"/>
                  </a:cubicBezTo>
                  <a:cubicBezTo>
                    <a:pt x="42" y="713"/>
                    <a:pt x="104" y="751"/>
                    <a:pt x="161" y="751"/>
                  </a:cubicBezTo>
                  <a:cubicBezTo>
                    <a:pt x="203" y="751"/>
                    <a:pt x="242" y="729"/>
                    <a:pt x="249" y="681"/>
                  </a:cubicBezTo>
                  <a:cubicBezTo>
                    <a:pt x="281" y="459"/>
                    <a:pt x="249" y="252"/>
                    <a:pt x="170" y="45"/>
                  </a:cubicBezTo>
                  <a:cubicBezTo>
                    <a:pt x="151" y="14"/>
                    <a:pt x="120" y="0"/>
                    <a:pt x="91"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g1a8b8798a03_0_66"/>
            <p:cNvSpPr/>
            <p:nvPr/>
          </p:nvSpPr>
          <p:spPr>
            <a:xfrm>
              <a:off x="1395200" y="4463400"/>
              <a:ext cx="6775" cy="20500"/>
            </a:xfrm>
            <a:custGeom>
              <a:rect b="b" l="l" r="r" t="t"/>
              <a:pathLst>
                <a:path extrusionOk="0" h="820" w="271">
                  <a:moveTo>
                    <a:pt x="138" y="0"/>
                  </a:moveTo>
                  <a:cubicBezTo>
                    <a:pt x="104" y="0"/>
                    <a:pt x="72" y="20"/>
                    <a:pt x="64" y="60"/>
                  </a:cubicBezTo>
                  <a:cubicBezTo>
                    <a:pt x="16" y="282"/>
                    <a:pt x="0" y="521"/>
                    <a:pt x="32" y="759"/>
                  </a:cubicBezTo>
                  <a:cubicBezTo>
                    <a:pt x="56" y="799"/>
                    <a:pt x="96" y="819"/>
                    <a:pt x="136" y="819"/>
                  </a:cubicBezTo>
                  <a:cubicBezTo>
                    <a:pt x="175" y="819"/>
                    <a:pt x="215" y="799"/>
                    <a:pt x="239" y="759"/>
                  </a:cubicBezTo>
                  <a:cubicBezTo>
                    <a:pt x="271" y="521"/>
                    <a:pt x="255" y="282"/>
                    <a:pt x="223" y="60"/>
                  </a:cubicBezTo>
                  <a:cubicBezTo>
                    <a:pt x="207" y="20"/>
                    <a:pt x="171" y="0"/>
                    <a:pt x="138"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g1a8b8798a03_0_66"/>
            <p:cNvSpPr/>
            <p:nvPr/>
          </p:nvSpPr>
          <p:spPr>
            <a:xfrm>
              <a:off x="1396000" y="4494500"/>
              <a:ext cx="5175" cy="17300"/>
            </a:xfrm>
            <a:custGeom>
              <a:rect b="b" l="l" r="r" t="t"/>
              <a:pathLst>
                <a:path extrusionOk="0" h="692" w="207">
                  <a:moveTo>
                    <a:pt x="112" y="0"/>
                  </a:moveTo>
                  <a:cubicBezTo>
                    <a:pt x="72" y="0"/>
                    <a:pt x="32" y="24"/>
                    <a:pt x="32" y="72"/>
                  </a:cubicBezTo>
                  <a:cubicBezTo>
                    <a:pt x="16" y="247"/>
                    <a:pt x="0" y="422"/>
                    <a:pt x="16" y="597"/>
                  </a:cubicBezTo>
                  <a:cubicBezTo>
                    <a:pt x="16" y="660"/>
                    <a:pt x="64" y="692"/>
                    <a:pt x="112" y="692"/>
                  </a:cubicBezTo>
                  <a:cubicBezTo>
                    <a:pt x="159" y="692"/>
                    <a:pt x="207" y="660"/>
                    <a:pt x="207" y="597"/>
                  </a:cubicBezTo>
                  <a:cubicBezTo>
                    <a:pt x="207" y="422"/>
                    <a:pt x="207" y="247"/>
                    <a:pt x="191" y="72"/>
                  </a:cubicBezTo>
                  <a:cubicBezTo>
                    <a:pt x="191" y="24"/>
                    <a:pt x="151" y="0"/>
                    <a:pt x="11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g1a8b8798a03_0_66"/>
            <p:cNvSpPr/>
            <p:nvPr/>
          </p:nvSpPr>
          <p:spPr>
            <a:xfrm>
              <a:off x="1396400" y="4549650"/>
              <a:ext cx="4775" cy="16625"/>
            </a:xfrm>
            <a:custGeom>
              <a:rect b="b" l="l" r="r" t="t"/>
              <a:pathLst>
                <a:path extrusionOk="0" h="665" w="191">
                  <a:moveTo>
                    <a:pt x="96" y="0"/>
                  </a:moveTo>
                  <a:cubicBezTo>
                    <a:pt x="68" y="0"/>
                    <a:pt x="40" y="20"/>
                    <a:pt x="32" y="60"/>
                  </a:cubicBezTo>
                  <a:cubicBezTo>
                    <a:pt x="0" y="219"/>
                    <a:pt x="0" y="394"/>
                    <a:pt x="0" y="569"/>
                  </a:cubicBezTo>
                  <a:cubicBezTo>
                    <a:pt x="0" y="632"/>
                    <a:pt x="48" y="664"/>
                    <a:pt x="96" y="664"/>
                  </a:cubicBezTo>
                  <a:cubicBezTo>
                    <a:pt x="143" y="664"/>
                    <a:pt x="191" y="632"/>
                    <a:pt x="191" y="569"/>
                  </a:cubicBezTo>
                  <a:cubicBezTo>
                    <a:pt x="191" y="394"/>
                    <a:pt x="175" y="219"/>
                    <a:pt x="159" y="60"/>
                  </a:cubicBezTo>
                  <a:cubicBezTo>
                    <a:pt x="151" y="20"/>
                    <a:pt x="123" y="0"/>
                    <a:pt x="9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g1a8b8798a03_0_66"/>
            <p:cNvSpPr/>
            <p:nvPr/>
          </p:nvSpPr>
          <p:spPr>
            <a:xfrm>
              <a:off x="1397175" y="4583225"/>
              <a:ext cx="6400" cy="21300"/>
            </a:xfrm>
            <a:custGeom>
              <a:rect b="b" l="l" r="r" t="t"/>
              <a:pathLst>
                <a:path extrusionOk="0" h="852" w="256">
                  <a:moveTo>
                    <a:pt x="128" y="1"/>
                  </a:moveTo>
                  <a:cubicBezTo>
                    <a:pt x="84" y="1"/>
                    <a:pt x="41" y="29"/>
                    <a:pt x="33" y="84"/>
                  </a:cubicBezTo>
                  <a:cubicBezTo>
                    <a:pt x="1" y="291"/>
                    <a:pt x="1" y="514"/>
                    <a:pt x="1" y="720"/>
                  </a:cubicBezTo>
                  <a:cubicBezTo>
                    <a:pt x="1" y="808"/>
                    <a:pt x="65" y="851"/>
                    <a:pt x="128" y="851"/>
                  </a:cubicBezTo>
                  <a:cubicBezTo>
                    <a:pt x="192" y="851"/>
                    <a:pt x="255" y="808"/>
                    <a:pt x="255" y="720"/>
                  </a:cubicBezTo>
                  <a:cubicBezTo>
                    <a:pt x="255" y="514"/>
                    <a:pt x="239" y="291"/>
                    <a:pt x="224" y="84"/>
                  </a:cubicBezTo>
                  <a:cubicBezTo>
                    <a:pt x="216" y="29"/>
                    <a:pt x="172" y="1"/>
                    <a:pt x="12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0" name="Google Shape;1230;g1a8b8798a03_0_66"/>
          <p:cNvCxnSpPr/>
          <p:nvPr/>
        </p:nvCxnSpPr>
        <p:spPr>
          <a:xfrm>
            <a:off x="962675" y="1131400"/>
            <a:ext cx="2769000" cy="0"/>
          </a:xfrm>
          <a:prstGeom prst="straightConnector1">
            <a:avLst/>
          </a:prstGeom>
          <a:noFill/>
          <a:ln cap="rnd" cmpd="sng" w="28575">
            <a:solidFill>
              <a:schemeClr val="dk2"/>
            </a:solidFill>
            <a:prstDash val="solid"/>
            <a:round/>
            <a:headEnd len="sm" w="sm" type="none"/>
            <a:tailEnd len="sm" w="sm" type="none"/>
          </a:ln>
        </p:spPr>
      </p:cxnSp>
      <p:pic>
        <p:nvPicPr>
          <p:cNvPr id="1231" name="Google Shape;1231;g1a8b8798a03_0_66"/>
          <p:cNvPicPr preferRelativeResize="0"/>
          <p:nvPr/>
        </p:nvPicPr>
        <p:blipFill rotWithShape="1">
          <a:blip r:embed="rId4">
            <a:alphaModFix/>
          </a:blip>
          <a:srcRect b="40941" l="0" r="61328" t="7501"/>
          <a:stretch/>
        </p:blipFill>
        <p:spPr>
          <a:xfrm>
            <a:off x="5460150" y="1595775"/>
            <a:ext cx="2656251" cy="248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g1a8b8798a03_0_104"/>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Example</a:t>
            </a:r>
            <a:endParaRPr/>
          </a:p>
        </p:txBody>
      </p:sp>
      <p:cxnSp>
        <p:nvCxnSpPr>
          <p:cNvPr id="1237" name="Google Shape;1237;g1a8b8798a03_0_104"/>
          <p:cNvCxnSpPr/>
          <p:nvPr/>
        </p:nvCxnSpPr>
        <p:spPr>
          <a:xfrm>
            <a:off x="2172000" y="1231025"/>
            <a:ext cx="4799700" cy="12300"/>
          </a:xfrm>
          <a:prstGeom prst="straightConnector1">
            <a:avLst/>
          </a:prstGeom>
          <a:noFill/>
          <a:ln cap="rnd" cmpd="sng" w="28575">
            <a:solidFill>
              <a:schemeClr val="dk2"/>
            </a:solidFill>
            <a:prstDash val="solid"/>
            <a:round/>
            <a:headEnd len="sm" w="sm" type="none"/>
            <a:tailEnd len="sm" w="sm" type="none"/>
          </a:ln>
        </p:spPr>
      </p:cxnSp>
      <p:sp>
        <p:nvSpPr>
          <p:cNvPr id="1238" name="Google Shape;1238;g1a8b8798a03_0_104"/>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239" name="Google Shape;1239;g1a8b8798a03_0_104">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g1a8b8798a03_0_104"/>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241" name="Google Shape;1241;g1a8b8798a03_0_104">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2" name="Google Shape;1242;g1a8b8798a03_0_104"/>
          <p:cNvGrpSpPr/>
          <p:nvPr/>
        </p:nvGrpSpPr>
        <p:grpSpPr>
          <a:xfrm rot="-1800044">
            <a:off x="764764" y="4334326"/>
            <a:ext cx="205041" cy="253594"/>
            <a:chOff x="877397" y="1320900"/>
            <a:chExt cx="205046" cy="253600"/>
          </a:xfrm>
        </p:grpSpPr>
        <p:sp>
          <p:nvSpPr>
            <p:cNvPr id="1243" name="Google Shape;1243;g1a8b8798a03_0_104"/>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g1a8b8798a03_0_104"/>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5" name="Google Shape;1245;g1a8b8798a03_0_104"/>
          <p:cNvGrpSpPr/>
          <p:nvPr/>
        </p:nvGrpSpPr>
        <p:grpSpPr>
          <a:xfrm>
            <a:off x="8295710" y="4487343"/>
            <a:ext cx="134084" cy="121146"/>
            <a:chOff x="3595750" y="2251325"/>
            <a:chExt cx="185250" cy="167375"/>
          </a:xfrm>
        </p:grpSpPr>
        <p:sp>
          <p:nvSpPr>
            <p:cNvPr id="1246" name="Google Shape;1246;g1a8b8798a03_0_104"/>
            <p:cNvSpPr/>
            <p:nvPr/>
          </p:nvSpPr>
          <p:spPr>
            <a:xfrm>
              <a:off x="3595750" y="2251325"/>
              <a:ext cx="185250" cy="42950"/>
            </a:xfrm>
            <a:custGeom>
              <a:rect b="b" l="l" r="r" t="t"/>
              <a:pathLst>
                <a:path extrusionOk="0" fill="none" h="1718" w="7410">
                  <a:moveTo>
                    <a:pt x="318" y="1718"/>
                  </a:moveTo>
                  <a:cubicBezTo>
                    <a:pt x="318" y="1718"/>
                    <a:pt x="0" y="128"/>
                    <a:pt x="1113" y="128"/>
                  </a:cubicBezTo>
                  <a:cubicBezTo>
                    <a:pt x="2242" y="128"/>
                    <a:pt x="5963" y="859"/>
                    <a:pt x="7409" y="1"/>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g1a8b8798a03_0_104"/>
            <p:cNvSpPr/>
            <p:nvPr/>
          </p:nvSpPr>
          <p:spPr>
            <a:xfrm>
              <a:off x="3616425" y="2282725"/>
              <a:ext cx="49700" cy="135975"/>
            </a:xfrm>
            <a:custGeom>
              <a:rect b="b" l="l" r="r" t="t"/>
              <a:pathLst>
                <a:path extrusionOk="0" fill="none" h="5439" w="1988">
                  <a:moveTo>
                    <a:pt x="1876" y="1"/>
                  </a:moveTo>
                  <a:cubicBezTo>
                    <a:pt x="1876" y="1"/>
                    <a:pt x="1988" y="5264"/>
                    <a:pt x="1081" y="5359"/>
                  </a:cubicBezTo>
                  <a:cubicBezTo>
                    <a:pt x="604" y="5438"/>
                    <a:pt x="127" y="5152"/>
                    <a:pt x="0" y="4675"/>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g1a8b8798a03_0_104"/>
            <p:cNvSpPr/>
            <p:nvPr/>
          </p:nvSpPr>
          <p:spPr>
            <a:xfrm>
              <a:off x="3714600" y="2285125"/>
              <a:ext cx="19900" cy="126825"/>
            </a:xfrm>
            <a:custGeom>
              <a:rect b="b" l="l" r="r" t="t"/>
              <a:pathLst>
                <a:path extrusionOk="0" fill="none" h="5073" w="796">
                  <a:moveTo>
                    <a:pt x="0" y="0"/>
                  </a:moveTo>
                  <a:cubicBezTo>
                    <a:pt x="0" y="0"/>
                    <a:pt x="48" y="4770"/>
                    <a:pt x="795" y="5072"/>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9" name="Google Shape;1249;g1a8b8798a03_0_104"/>
          <p:cNvSpPr txBox="1"/>
          <p:nvPr>
            <p:ph idx="4294967295" type="body"/>
          </p:nvPr>
        </p:nvSpPr>
        <p:spPr>
          <a:xfrm>
            <a:off x="1019475" y="1342050"/>
            <a:ext cx="74487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400"/>
              <a:buNone/>
            </a:pPr>
            <a:r>
              <a:rPr b="1" lang="en"/>
              <a:t>e</a:t>
            </a:r>
            <a:r>
              <a:rPr b="1" lang="en"/>
              <a:t>xample 1</a:t>
            </a:r>
            <a:endParaRPr b="1"/>
          </a:p>
          <a:p>
            <a:pPr indent="0" lvl="0" marL="0" rtl="0" algn="l">
              <a:lnSpc>
                <a:spcPct val="100000"/>
              </a:lnSpc>
              <a:spcBef>
                <a:spcPts val="1600"/>
              </a:spcBef>
              <a:spcAft>
                <a:spcPts val="0"/>
              </a:spcAft>
              <a:buSzPts val="1400"/>
              <a:buNone/>
            </a:pPr>
            <a:r>
              <a:rPr lang="en">
                <a:highlight>
                  <a:schemeClr val="dk2"/>
                </a:highlight>
              </a:rPr>
              <a:t>In a right triangle ABC, tan(A) = 3/4. Find sin(A) and cos(A)!</a:t>
            </a:r>
            <a:endParaRPr>
              <a:highlight>
                <a:schemeClr val="dk2"/>
              </a:highlight>
            </a:endParaRPr>
          </a:p>
          <a:p>
            <a:pPr indent="0" lvl="0" marL="0" rtl="0" algn="l">
              <a:lnSpc>
                <a:spcPct val="100000"/>
              </a:lnSpc>
              <a:spcBef>
                <a:spcPts val="1000"/>
              </a:spcBef>
              <a:spcAft>
                <a:spcPts val="0"/>
              </a:spcAft>
              <a:buNone/>
            </a:pPr>
            <a:r>
              <a:rPr lang="en"/>
              <a:t>Solition : Let a be the length of the side opposite angle A, b the length of the side adjacent to angle A and h be the length of the hypotenuse.</a:t>
            </a:r>
            <a:endParaRPr/>
          </a:p>
          <a:p>
            <a:pPr indent="0" lvl="0" marL="0" rtl="0" algn="l">
              <a:lnSpc>
                <a:spcPct val="100000"/>
              </a:lnSpc>
              <a:spcBef>
                <a:spcPts val="1000"/>
              </a:spcBef>
              <a:spcAft>
                <a:spcPts val="0"/>
              </a:spcAft>
              <a:buNone/>
            </a:pPr>
            <a:r>
              <a:rPr lang="en"/>
              <a:t>tan(A) = opposite side / adjacent side = a/b = 3/4</a:t>
            </a:r>
            <a:endParaRPr/>
          </a:p>
          <a:p>
            <a:pPr indent="0" lvl="0" marL="0" rtl="0" algn="l">
              <a:lnSpc>
                <a:spcPct val="100000"/>
              </a:lnSpc>
              <a:spcBef>
                <a:spcPts val="1000"/>
              </a:spcBef>
              <a:spcAft>
                <a:spcPts val="0"/>
              </a:spcAft>
              <a:buNone/>
            </a:pPr>
            <a:r>
              <a:rPr lang="en"/>
              <a:t>We can say that: a = 3k and b = 4k , where k is a coefficient of proportionality. Let us find h.</a:t>
            </a:r>
            <a:endParaRPr/>
          </a:p>
          <a:p>
            <a:pPr indent="0" lvl="0" marL="0" rtl="0" algn="l">
              <a:lnSpc>
                <a:spcPct val="100000"/>
              </a:lnSpc>
              <a:spcBef>
                <a:spcPts val="1000"/>
              </a:spcBef>
              <a:spcAft>
                <a:spcPts val="0"/>
              </a:spcAft>
              <a:buNone/>
            </a:pPr>
            <a:r>
              <a:rPr lang="en"/>
              <a:t>Pythagora's theorem: h2 = (3k)2 + (5k)2</a:t>
            </a:r>
            <a:endParaRPr/>
          </a:p>
          <a:p>
            <a:pPr indent="0" lvl="0" marL="0" rtl="0" algn="l">
              <a:lnSpc>
                <a:spcPct val="100000"/>
              </a:lnSpc>
              <a:spcBef>
                <a:spcPts val="1000"/>
              </a:spcBef>
              <a:spcAft>
                <a:spcPts val="0"/>
              </a:spcAft>
              <a:buNone/>
            </a:pPr>
            <a:r>
              <a:rPr lang="en"/>
              <a:t>Solve for h: h = 5k</a:t>
            </a:r>
            <a:endParaRPr/>
          </a:p>
          <a:p>
            <a:pPr indent="0" lvl="0" marL="0" rtl="0" algn="l">
              <a:lnSpc>
                <a:spcPct val="100000"/>
              </a:lnSpc>
              <a:spcBef>
                <a:spcPts val="1000"/>
              </a:spcBef>
              <a:spcAft>
                <a:spcPts val="0"/>
              </a:spcAft>
              <a:buNone/>
            </a:pPr>
            <a:r>
              <a:rPr lang="en"/>
              <a:t>sin(A) = a / h = 3k / 5k = 3/5 and cos(A) = 4k / 5k = 4/5</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SzPts val="14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g1a8b8798a03_0_125"/>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Example</a:t>
            </a:r>
            <a:endParaRPr/>
          </a:p>
        </p:txBody>
      </p:sp>
      <p:cxnSp>
        <p:nvCxnSpPr>
          <p:cNvPr id="1255" name="Google Shape;1255;g1a8b8798a03_0_125"/>
          <p:cNvCxnSpPr/>
          <p:nvPr/>
        </p:nvCxnSpPr>
        <p:spPr>
          <a:xfrm>
            <a:off x="2172000" y="1231025"/>
            <a:ext cx="4799700" cy="12300"/>
          </a:xfrm>
          <a:prstGeom prst="straightConnector1">
            <a:avLst/>
          </a:prstGeom>
          <a:noFill/>
          <a:ln cap="rnd" cmpd="sng" w="28575">
            <a:solidFill>
              <a:schemeClr val="dk2"/>
            </a:solidFill>
            <a:prstDash val="solid"/>
            <a:round/>
            <a:headEnd len="sm" w="sm" type="none"/>
            <a:tailEnd len="sm" w="sm" type="none"/>
          </a:ln>
        </p:spPr>
      </p:cxnSp>
      <p:sp>
        <p:nvSpPr>
          <p:cNvPr id="1256" name="Google Shape;1256;g1a8b8798a03_0_125"/>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257" name="Google Shape;1257;g1a8b8798a03_0_125">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g1a8b8798a03_0_125"/>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259" name="Google Shape;1259;g1a8b8798a03_0_125">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0" name="Google Shape;1260;g1a8b8798a03_0_125"/>
          <p:cNvGrpSpPr/>
          <p:nvPr/>
        </p:nvGrpSpPr>
        <p:grpSpPr>
          <a:xfrm rot="-1800044">
            <a:off x="764764" y="4334326"/>
            <a:ext cx="205041" cy="253594"/>
            <a:chOff x="877397" y="1320900"/>
            <a:chExt cx="205046" cy="253600"/>
          </a:xfrm>
        </p:grpSpPr>
        <p:sp>
          <p:nvSpPr>
            <p:cNvPr id="1261" name="Google Shape;1261;g1a8b8798a03_0_125"/>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g1a8b8798a03_0_125"/>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3" name="Google Shape;1263;g1a8b8798a03_0_125"/>
          <p:cNvGrpSpPr/>
          <p:nvPr/>
        </p:nvGrpSpPr>
        <p:grpSpPr>
          <a:xfrm>
            <a:off x="8295710" y="4487343"/>
            <a:ext cx="134084" cy="121146"/>
            <a:chOff x="3595750" y="2251325"/>
            <a:chExt cx="185250" cy="167375"/>
          </a:xfrm>
        </p:grpSpPr>
        <p:sp>
          <p:nvSpPr>
            <p:cNvPr id="1264" name="Google Shape;1264;g1a8b8798a03_0_125"/>
            <p:cNvSpPr/>
            <p:nvPr/>
          </p:nvSpPr>
          <p:spPr>
            <a:xfrm>
              <a:off x="3595750" y="2251325"/>
              <a:ext cx="185250" cy="42950"/>
            </a:xfrm>
            <a:custGeom>
              <a:rect b="b" l="l" r="r" t="t"/>
              <a:pathLst>
                <a:path extrusionOk="0" fill="none" h="1718" w="7410">
                  <a:moveTo>
                    <a:pt x="318" y="1718"/>
                  </a:moveTo>
                  <a:cubicBezTo>
                    <a:pt x="318" y="1718"/>
                    <a:pt x="0" y="128"/>
                    <a:pt x="1113" y="128"/>
                  </a:cubicBezTo>
                  <a:cubicBezTo>
                    <a:pt x="2242" y="128"/>
                    <a:pt x="5963" y="859"/>
                    <a:pt x="7409" y="1"/>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g1a8b8798a03_0_125"/>
            <p:cNvSpPr/>
            <p:nvPr/>
          </p:nvSpPr>
          <p:spPr>
            <a:xfrm>
              <a:off x="3616425" y="2282725"/>
              <a:ext cx="49700" cy="135975"/>
            </a:xfrm>
            <a:custGeom>
              <a:rect b="b" l="l" r="r" t="t"/>
              <a:pathLst>
                <a:path extrusionOk="0" fill="none" h="5439" w="1988">
                  <a:moveTo>
                    <a:pt x="1876" y="1"/>
                  </a:moveTo>
                  <a:cubicBezTo>
                    <a:pt x="1876" y="1"/>
                    <a:pt x="1988" y="5264"/>
                    <a:pt x="1081" y="5359"/>
                  </a:cubicBezTo>
                  <a:cubicBezTo>
                    <a:pt x="604" y="5438"/>
                    <a:pt x="127" y="5152"/>
                    <a:pt x="0" y="4675"/>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g1a8b8798a03_0_125"/>
            <p:cNvSpPr/>
            <p:nvPr/>
          </p:nvSpPr>
          <p:spPr>
            <a:xfrm>
              <a:off x="3714600" y="2285125"/>
              <a:ext cx="19900" cy="126825"/>
            </a:xfrm>
            <a:custGeom>
              <a:rect b="b" l="l" r="r" t="t"/>
              <a:pathLst>
                <a:path extrusionOk="0" fill="none" h="5073" w="796">
                  <a:moveTo>
                    <a:pt x="0" y="0"/>
                  </a:moveTo>
                  <a:cubicBezTo>
                    <a:pt x="0" y="0"/>
                    <a:pt x="48" y="4770"/>
                    <a:pt x="795" y="5072"/>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7" name="Google Shape;1267;g1a8b8798a03_0_125"/>
          <p:cNvSpPr txBox="1"/>
          <p:nvPr>
            <p:ph idx="4294967295" type="body"/>
          </p:nvPr>
        </p:nvSpPr>
        <p:spPr>
          <a:xfrm>
            <a:off x="1019475" y="1342050"/>
            <a:ext cx="74487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400"/>
              <a:buNone/>
            </a:pPr>
            <a:r>
              <a:rPr b="1" lang="en"/>
              <a:t>example 2</a:t>
            </a:r>
            <a:endParaRPr b="1"/>
          </a:p>
          <a:p>
            <a:pPr indent="0" lvl="0" marL="0" rtl="0" algn="l">
              <a:lnSpc>
                <a:spcPct val="100000"/>
              </a:lnSpc>
              <a:spcBef>
                <a:spcPts val="1600"/>
              </a:spcBef>
              <a:spcAft>
                <a:spcPts val="0"/>
              </a:spcAft>
              <a:buSzPts val="1400"/>
              <a:buNone/>
            </a:pPr>
            <a:r>
              <a:rPr lang="en">
                <a:highlight>
                  <a:schemeClr val="dk2"/>
                </a:highlight>
              </a:rPr>
              <a:t>The lengths of side AB and side BC of a scalene triangle ABC are 12 cm and 8 cm respectively. The size of angle C is 59°. Find the length of side AC!</a:t>
            </a:r>
            <a:endParaRPr>
              <a:highlight>
                <a:schemeClr val="dk2"/>
              </a:highlight>
            </a:endParaRPr>
          </a:p>
          <a:p>
            <a:pPr indent="0" lvl="0" marL="0" rtl="0" algn="l">
              <a:lnSpc>
                <a:spcPct val="100000"/>
              </a:lnSpc>
              <a:spcBef>
                <a:spcPts val="1600"/>
              </a:spcBef>
              <a:spcAft>
                <a:spcPts val="0"/>
              </a:spcAft>
              <a:buNone/>
            </a:pPr>
            <a:r>
              <a:rPr lang="en"/>
              <a:t>Solution</a:t>
            </a:r>
            <a:r>
              <a:rPr lang="en"/>
              <a:t> : Let x be the length of side AC. Use the cosine law</a:t>
            </a:r>
            <a:endParaRPr/>
          </a:p>
          <a:p>
            <a:pPr indent="0" lvl="0" marL="0" rtl="0" algn="l">
              <a:lnSpc>
                <a:spcPct val="100000"/>
              </a:lnSpc>
              <a:spcBef>
                <a:spcPts val="1600"/>
              </a:spcBef>
              <a:spcAft>
                <a:spcPts val="0"/>
              </a:spcAft>
              <a:buNone/>
            </a:pPr>
            <a:r>
              <a:rPr lang="en"/>
              <a:t>122 = 82 + x2 - 2 · 8 · x · cos(59°)</a:t>
            </a:r>
            <a:endParaRPr/>
          </a:p>
          <a:p>
            <a:pPr indent="0" lvl="0" marL="0" rtl="0" algn="l">
              <a:lnSpc>
                <a:spcPct val="100000"/>
              </a:lnSpc>
              <a:spcBef>
                <a:spcPts val="1600"/>
              </a:spcBef>
              <a:spcAft>
                <a:spcPts val="0"/>
              </a:spcAft>
              <a:buNone/>
            </a:pPr>
            <a:r>
              <a:rPr lang="en"/>
              <a:t>Solve the quadratic equation for x: x = 14.0 and x = - 5.7</a:t>
            </a:r>
            <a:endParaRPr/>
          </a:p>
          <a:p>
            <a:pPr indent="0" lvl="0" marL="0" rtl="0" algn="l">
              <a:lnSpc>
                <a:spcPct val="100000"/>
              </a:lnSpc>
              <a:spcBef>
                <a:spcPts val="1600"/>
              </a:spcBef>
              <a:spcAft>
                <a:spcPts val="0"/>
              </a:spcAft>
              <a:buNone/>
            </a:pPr>
            <a:r>
              <a:rPr lang="en"/>
              <a:t>x cannot be negative and therefore the solution is x = 14.0 (rounded to one decimal place).</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SzPts val="14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g1a8b8798a03_0_144"/>
          <p:cNvSpPr txBox="1"/>
          <p:nvPr>
            <p:ph type="title"/>
          </p:nvPr>
        </p:nvSpPr>
        <p:spPr>
          <a:xfrm>
            <a:off x="1480250" y="539500"/>
            <a:ext cx="6183600" cy="59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Example</a:t>
            </a:r>
            <a:endParaRPr/>
          </a:p>
        </p:txBody>
      </p:sp>
      <p:cxnSp>
        <p:nvCxnSpPr>
          <p:cNvPr id="1273" name="Google Shape;1273;g1a8b8798a03_0_144"/>
          <p:cNvCxnSpPr/>
          <p:nvPr/>
        </p:nvCxnSpPr>
        <p:spPr>
          <a:xfrm>
            <a:off x="2172000" y="1231025"/>
            <a:ext cx="4799700" cy="12300"/>
          </a:xfrm>
          <a:prstGeom prst="straightConnector1">
            <a:avLst/>
          </a:prstGeom>
          <a:noFill/>
          <a:ln cap="rnd" cmpd="sng" w="28575">
            <a:solidFill>
              <a:schemeClr val="dk2"/>
            </a:solidFill>
            <a:prstDash val="solid"/>
            <a:round/>
            <a:headEnd len="sm" w="sm" type="none"/>
            <a:tailEnd len="sm" w="sm" type="none"/>
          </a:ln>
        </p:spPr>
      </p:cxnSp>
      <p:sp>
        <p:nvSpPr>
          <p:cNvPr id="1274" name="Google Shape;1274;g1a8b8798a03_0_144"/>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275" name="Google Shape;1275;g1a8b8798a03_0_144">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g1a8b8798a03_0_144"/>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277" name="Google Shape;1277;g1a8b8798a03_0_144">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8" name="Google Shape;1278;g1a8b8798a03_0_144"/>
          <p:cNvGrpSpPr/>
          <p:nvPr/>
        </p:nvGrpSpPr>
        <p:grpSpPr>
          <a:xfrm rot="-1800044">
            <a:off x="764764" y="4334326"/>
            <a:ext cx="205041" cy="253594"/>
            <a:chOff x="877397" y="1320900"/>
            <a:chExt cx="205046" cy="253600"/>
          </a:xfrm>
        </p:grpSpPr>
        <p:sp>
          <p:nvSpPr>
            <p:cNvPr id="1279" name="Google Shape;1279;g1a8b8798a03_0_144"/>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g1a8b8798a03_0_144"/>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g1a8b8798a03_0_144"/>
          <p:cNvGrpSpPr/>
          <p:nvPr/>
        </p:nvGrpSpPr>
        <p:grpSpPr>
          <a:xfrm>
            <a:off x="8295710" y="4487343"/>
            <a:ext cx="134084" cy="121146"/>
            <a:chOff x="3595750" y="2251325"/>
            <a:chExt cx="185250" cy="167375"/>
          </a:xfrm>
        </p:grpSpPr>
        <p:sp>
          <p:nvSpPr>
            <p:cNvPr id="1282" name="Google Shape;1282;g1a8b8798a03_0_144"/>
            <p:cNvSpPr/>
            <p:nvPr/>
          </p:nvSpPr>
          <p:spPr>
            <a:xfrm>
              <a:off x="3595750" y="2251325"/>
              <a:ext cx="185250" cy="42950"/>
            </a:xfrm>
            <a:custGeom>
              <a:rect b="b" l="l" r="r" t="t"/>
              <a:pathLst>
                <a:path extrusionOk="0" fill="none" h="1718" w="7410">
                  <a:moveTo>
                    <a:pt x="318" y="1718"/>
                  </a:moveTo>
                  <a:cubicBezTo>
                    <a:pt x="318" y="1718"/>
                    <a:pt x="0" y="128"/>
                    <a:pt x="1113" y="128"/>
                  </a:cubicBezTo>
                  <a:cubicBezTo>
                    <a:pt x="2242" y="128"/>
                    <a:pt x="5963" y="859"/>
                    <a:pt x="7409" y="1"/>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g1a8b8798a03_0_144"/>
            <p:cNvSpPr/>
            <p:nvPr/>
          </p:nvSpPr>
          <p:spPr>
            <a:xfrm>
              <a:off x="3616425" y="2282725"/>
              <a:ext cx="49700" cy="135975"/>
            </a:xfrm>
            <a:custGeom>
              <a:rect b="b" l="l" r="r" t="t"/>
              <a:pathLst>
                <a:path extrusionOk="0" fill="none" h="5439" w="1988">
                  <a:moveTo>
                    <a:pt x="1876" y="1"/>
                  </a:moveTo>
                  <a:cubicBezTo>
                    <a:pt x="1876" y="1"/>
                    <a:pt x="1988" y="5264"/>
                    <a:pt x="1081" y="5359"/>
                  </a:cubicBezTo>
                  <a:cubicBezTo>
                    <a:pt x="604" y="5438"/>
                    <a:pt x="127" y="5152"/>
                    <a:pt x="0" y="4675"/>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g1a8b8798a03_0_144"/>
            <p:cNvSpPr/>
            <p:nvPr/>
          </p:nvSpPr>
          <p:spPr>
            <a:xfrm>
              <a:off x="3714600" y="2285125"/>
              <a:ext cx="19900" cy="126825"/>
            </a:xfrm>
            <a:custGeom>
              <a:rect b="b" l="l" r="r" t="t"/>
              <a:pathLst>
                <a:path extrusionOk="0" fill="none" h="5073" w="796">
                  <a:moveTo>
                    <a:pt x="0" y="0"/>
                  </a:moveTo>
                  <a:cubicBezTo>
                    <a:pt x="0" y="0"/>
                    <a:pt x="48" y="4770"/>
                    <a:pt x="795" y="5072"/>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5" name="Google Shape;1285;g1a8b8798a03_0_144"/>
          <p:cNvSpPr txBox="1"/>
          <p:nvPr>
            <p:ph idx="4294967295" type="body"/>
          </p:nvPr>
        </p:nvSpPr>
        <p:spPr>
          <a:xfrm>
            <a:off x="1019475" y="1189650"/>
            <a:ext cx="7448700" cy="3600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400"/>
              <a:buNone/>
            </a:pPr>
            <a:r>
              <a:rPr b="1" lang="en"/>
              <a:t>example 3</a:t>
            </a:r>
            <a:endParaRPr b="1"/>
          </a:p>
          <a:p>
            <a:pPr indent="0" lvl="0" marL="0" rtl="0" algn="l">
              <a:lnSpc>
                <a:spcPct val="100000"/>
              </a:lnSpc>
              <a:spcBef>
                <a:spcPts val="1600"/>
              </a:spcBef>
              <a:spcAft>
                <a:spcPts val="0"/>
              </a:spcAft>
              <a:buSzPts val="1400"/>
              <a:buNone/>
            </a:pPr>
            <a:r>
              <a:rPr lang="en">
                <a:highlight>
                  <a:schemeClr val="dk2"/>
                </a:highlight>
              </a:rPr>
              <a:t>From the given figure, find tan P – cot R</a:t>
            </a:r>
            <a:r>
              <a:rPr lang="en">
                <a:highlight>
                  <a:schemeClr val="dk2"/>
                </a:highlight>
              </a:rPr>
              <a:t>!</a:t>
            </a:r>
            <a:endParaRPr>
              <a:highlight>
                <a:schemeClr val="dk2"/>
              </a:highlight>
            </a:endParaRPr>
          </a:p>
          <a:p>
            <a:pPr indent="0" lvl="0" marL="0" rtl="0" algn="l">
              <a:lnSpc>
                <a:spcPct val="100000"/>
              </a:lnSpc>
              <a:spcBef>
                <a:spcPts val="1000"/>
              </a:spcBef>
              <a:spcAft>
                <a:spcPts val="0"/>
              </a:spcAft>
              <a:buNone/>
            </a:pPr>
            <a:r>
              <a:rPr lang="en"/>
              <a:t>Solution</a:t>
            </a:r>
            <a:r>
              <a:rPr lang="en"/>
              <a:t> : </a:t>
            </a:r>
            <a:r>
              <a:rPr lang="en"/>
              <a:t>From the given,</a:t>
            </a:r>
            <a:endParaRPr/>
          </a:p>
          <a:p>
            <a:pPr indent="0" lvl="0" marL="0" rtl="0" algn="l">
              <a:lnSpc>
                <a:spcPct val="100000"/>
              </a:lnSpc>
              <a:spcBef>
                <a:spcPts val="1000"/>
              </a:spcBef>
              <a:spcAft>
                <a:spcPts val="0"/>
              </a:spcAft>
              <a:buNone/>
            </a:pPr>
            <a:r>
              <a:rPr lang="en"/>
              <a:t>PQ = 12 cm, PR = 13 cm</a:t>
            </a:r>
            <a:endParaRPr/>
          </a:p>
          <a:p>
            <a:pPr indent="0" lvl="0" marL="0" rtl="0" algn="l">
              <a:lnSpc>
                <a:spcPct val="100000"/>
              </a:lnSpc>
              <a:spcBef>
                <a:spcPts val="1000"/>
              </a:spcBef>
              <a:spcAft>
                <a:spcPts val="0"/>
              </a:spcAft>
              <a:buNone/>
            </a:pPr>
            <a:r>
              <a:rPr lang="en"/>
              <a:t>In the right triangle PQR, Q is right angle.</a:t>
            </a:r>
            <a:endParaRPr/>
          </a:p>
          <a:p>
            <a:pPr indent="0" lvl="0" marL="0" rtl="0" algn="l">
              <a:lnSpc>
                <a:spcPct val="100000"/>
              </a:lnSpc>
              <a:spcBef>
                <a:spcPts val="1000"/>
              </a:spcBef>
              <a:spcAft>
                <a:spcPts val="0"/>
              </a:spcAft>
              <a:buNone/>
            </a:pPr>
            <a:r>
              <a:rPr lang="en"/>
              <a:t>By Pythagoras theorem, PR² = PQ</a:t>
            </a:r>
            <a:r>
              <a:rPr lang="en">
                <a:solidFill>
                  <a:schemeClr val="lt1"/>
                </a:solidFill>
              </a:rPr>
              <a:t>²</a:t>
            </a:r>
            <a:r>
              <a:rPr lang="en"/>
              <a:t> + QR</a:t>
            </a:r>
            <a:r>
              <a:rPr lang="en">
                <a:solidFill>
                  <a:schemeClr val="lt1"/>
                </a:solidFill>
              </a:rPr>
              <a:t>²</a:t>
            </a:r>
            <a:endParaRPr/>
          </a:p>
          <a:p>
            <a:pPr indent="0" lvl="0" marL="0" rtl="0" algn="l">
              <a:lnSpc>
                <a:spcPct val="100000"/>
              </a:lnSpc>
              <a:spcBef>
                <a:spcPts val="1000"/>
              </a:spcBef>
              <a:spcAft>
                <a:spcPts val="0"/>
              </a:spcAft>
              <a:buNone/>
            </a:pPr>
            <a:r>
              <a:rPr lang="en"/>
              <a:t>QR</a:t>
            </a:r>
            <a:r>
              <a:rPr lang="en">
                <a:solidFill>
                  <a:schemeClr val="lt1"/>
                </a:solidFill>
              </a:rPr>
              <a:t>²</a:t>
            </a:r>
            <a:r>
              <a:rPr lang="en"/>
              <a:t> = (13)</a:t>
            </a:r>
            <a:r>
              <a:rPr lang="en">
                <a:solidFill>
                  <a:schemeClr val="lt1"/>
                </a:solidFill>
              </a:rPr>
              <a:t>²</a:t>
            </a:r>
            <a:r>
              <a:rPr lang="en"/>
              <a:t> – (12)</a:t>
            </a:r>
            <a:r>
              <a:rPr lang="en">
                <a:solidFill>
                  <a:schemeClr val="lt1"/>
                </a:solidFill>
              </a:rPr>
              <a:t>² </a:t>
            </a:r>
            <a:r>
              <a:rPr lang="en"/>
              <a:t>= 169 – 144 = 25</a:t>
            </a:r>
            <a:endParaRPr/>
          </a:p>
          <a:p>
            <a:pPr indent="0" lvl="0" marL="0" rtl="0" algn="l">
              <a:lnSpc>
                <a:spcPct val="100000"/>
              </a:lnSpc>
              <a:spcBef>
                <a:spcPts val="1000"/>
              </a:spcBef>
              <a:spcAft>
                <a:spcPts val="0"/>
              </a:spcAft>
              <a:buNone/>
            </a:pPr>
            <a:r>
              <a:rPr lang="en"/>
              <a:t>QR = 5 cm, tan P = QR/PQ = 5/12</a:t>
            </a:r>
            <a:endParaRPr/>
          </a:p>
          <a:p>
            <a:pPr indent="0" lvl="0" marL="0" rtl="0" algn="l">
              <a:lnSpc>
                <a:spcPct val="100000"/>
              </a:lnSpc>
              <a:spcBef>
                <a:spcPts val="1000"/>
              </a:spcBef>
              <a:spcAft>
                <a:spcPts val="0"/>
              </a:spcAft>
              <a:buNone/>
            </a:pPr>
            <a:r>
              <a:rPr lang="en"/>
              <a:t>cot R = QR/PQ = 5/12</a:t>
            </a:r>
            <a:endParaRPr/>
          </a:p>
          <a:p>
            <a:pPr indent="0" lvl="0" marL="0" rtl="0" algn="l">
              <a:lnSpc>
                <a:spcPct val="100000"/>
              </a:lnSpc>
              <a:spcBef>
                <a:spcPts val="1000"/>
              </a:spcBef>
              <a:spcAft>
                <a:spcPts val="0"/>
              </a:spcAft>
              <a:buNone/>
            </a:pPr>
            <a:r>
              <a:rPr lang="en"/>
              <a:t>So, tan P – cot R = (5/12) – (5/12) = 0</a:t>
            </a:r>
            <a:endParaRPr/>
          </a:p>
          <a:p>
            <a:pPr indent="0" lvl="0" marL="0" rtl="0" algn="l">
              <a:lnSpc>
                <a:spcPct val="100000"/>
              </a:lnSpc>
              <a:spcBef>
                <a:spcPts val="1600"/>
              </a:spcBef>
              <a:spcAft>
                <a:spcPts val="0"/>
              </a:spcAft>
              <a:buNone/>
            </a:pPr>
            <a:r>
              <a:t/>
            </a:r>
            <a:endParaRPr/>
          </a:p>
        </p:txBody>
      </p:sp>
      <p:pic>
        <p:nvPicPr>
          <p:cNvPr id="1286" name="Google Shape;1286;g1a8b8798a03_0_144"/>
          <p:cNvPicPr preferRelativeResize="0"/>
          <p:nvPr/>
        </p:nvPicPr>
        <p:blipFill rotWithShape="1">
          <a:blip r:embed="rId3">
            <a:alphaModFix/>
          </a:blip>
          <a:srcRect b="0" l="29282" r="33712" t="0"/>
          <a:stretch/>
        </p:blipFill>
        <p:spPr>
          <a:xfrm>
            <a:off x="5473950" y="1837750"/>
            <a:ext cx="2040150" cy="2572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0" name="Shape 1290"/>
        <p:cNvGrpSpPr/>
        <p:nvPr/>
      </p:nvGrpSpPr>
      <p:grpSpPr>
        <a:xfrm>
          <a:off x="0" y="0"/>
          <a:ext cx="0" cy="0"/>
          <a:chOff x="0" y="0"/>
          <a:chExt cx="0" cy="0"/>
        </a:xfrm>
      </p:grpSpPr>
      <p:sp>
        <p:nvSpPr>
          <p:cNvPr id="1291" name="Google Shape;1291;p35"/>
          <p:cNvSpPr txBox="1"/>
          <p:nvPr>
            <p:ph idx="1" type="subTitle"/>
          </p:nvPr>
        </p:nvSpPr>
        <p:spPr>
          <a:xfrm>
            <a:off x="4561825" y="2200575"/>
            <a:ext cx="3579900" cy="14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Font typeface="Arial"/>
              <a:buNone/>
            </a:pPr>
            <a:r>
              <a:rPr lang="en" sz="2500">
                <a:latin typeface="Short Stack"/>
                <a:ea typeface="Short Stack"/>
                <a:cs typeface="Short Stack"/>
                <a:sym typeface="Short Stack"/>
              </a:rPr>
              <a:t>Do you have any questions?</a:t>
            </a:r>
            <a:endParaRPr sz="2500">
              <a:latin typeface="Short Stack"/>
              <a:ea typeface="Short Stack"/>
              <a:cs typeface="Short Stack"/>
              <a:sym typeface="Short Stack"/>
            </a:endParaRPr>
          </a:p>
          <a:p>
            <a:pPr indent="0" lvl="0" marL="0" rtl="0" algn="l">
              <a:lnSpc>
                <a:spcPct val="100000"/>
              </a:lnSpc>
              <a:spcBef>
                <a:spcPts val="0"/>
              </a:spcBef>
              <a:spcAft>
                <a:spcPts val="0"/>
              </a:spcAft>
              <a:buSzPts val="1400"/>
              <a:buNone/>
            </a:pPr>
            <a:r>
              <a:t/>
            </a:r>
            <a:endParaRPr sz="2100"/>
          </a:p>
        </p:txBody>
      </p:sp>
      <p:sp>
        <p:nvSpPr>
          <p:cNvPr id="1292" name="Google Shape;1292;p35"/>
          <p:cNvSpPr/>
          <p:nvPr/>
        </p:nvSpPr>
        <p:spPr>
          <a:xfrm>
            <a:off x="914400" y="535000"/>
            <a:ext cx="3270000" cy="4073400"/>
          </a:xfrm>
          <a:prstGeom prst="roundRect">
            <a:avLst>
              <a:gd fmla="val 16652"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3" name="Google Shape;1293;p35"/>
          <p:cNvPicPr preferRelativeResize="0"/>
          <p:nvPr/>
        </p:nvPicPr>
        <p:blipFill rotWithShape="1">
          <a:blip r:embed="rId3">
            <a:alphaModFix/>
          </a:blip>
          <a:srcRect b="5838" l="17190" r="36523" t="5838"/>
          <a:stretch/>
        </p:blipFill>
        <p:spPr>
          <a:xfrm>
            <a:off x="1318800" y="913204"/>
            <a:ext cx="2461200" cy="3130500"/>
          </a:xfrm>
          <a:prstGeom prst="roundRect">
            <a:avLst>
              <a:gd fmla="val 16667" name="adj"/>
            </a:avLst>
          </a:prstGeom>
          <a:noFill/>
          <a:ln>
            <a:noFill/>
          </a:ln>
        </p:spPr>
      </p:pic>
      <p:sp>
        <p:nvSpPr>
          <p:cNvPr id="1294" name="Google Shape;1294;p35"/>
          <p:cNvSpPr/>
          <p:nvPr/>
        </p:nvSpPr>
        <p:spPr>
          <a:xfrm>
            <a:off x="7353221" y="535000"/>
            <a:ext cx="10758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1295" name="Google Shape;1295;p35">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35">
            <a:hlinkClick action="ppaction://hlinkshowjump?jump=previousslide"/>
          </p:cNvPr>
          <p:cNvSpPr/>
          <p:nvPr/>
        </p:nvSpPr>
        <p:spPr>
          <a:xfrm rot="10800000">
            <a:off x="758195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7" name="Google Shape;1297;p35"/>
          <p:cNvGrpSpPr/>
          <p:nvPr/>
        </p:nvGrpSpPr>
        <p:grpSpPr>
          <a:xfrm rot="-900042">
            <a:off x="7957329" y="3932011"/>
            <a:ext cx="415772" cy="665944"/>
            <a:chOff x="7559525" y="1878350"/>
            <a:chExt cx="375225" cy="601000"/>
          </a:xfrm>
        </p:grpSpPr>
        <p:sp>
          <p:nvSpPr>
            <p:cNvPr id="1298" name="Google Shape;1298;p35"/>
            <p:cNvSpPr/>
            <p:nvPr/>
          </p:nvSpPr>
          <p:spPr>
            <a:xfrm>
              <a:off x="7559525" y="1878350"/>
              <a:ext cx="181275" cy="601000"/>
            </a:xfrm>
            <a:custGeom>
              <a:rect b="b" l="l" r="r" t="t"/>
              <a:pathLst>
                <a:path extrusionOk="0" fill="none" h="24040" w="7251">
                  <a:moveTo>
                    <a:pt x="0" y="21368"/>
                  </a:moveTo>
                  <a:lnTo>
                    <a:pt x="7250" y="0"/>
                  </a:lnTo>
                  <a:lnTo>
                    <a:pt x="6360" y="24040"/>
                  </a:lnTo>
                  <a:close/>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5"/>
            <p:cNvSpPr/>
            <p:nvPr/>
          </p:nvSpPr>
          <p:spPr>
            <a:xfrm>
              <a:off x="7718500" y="1878350"/>
              <a:ext cx="216250" cy="601000"/>
            </a:xfrm>
            <a:custGeom>
              <a:rect b="b" l="l" r="r" t="t"/>
              <a:pathLst>
                <a:path extrusionOk="0" fill="none" h="24040" w="8650">
                  <a:moveTo>
                    <a:pt x="891" y="0"/>
                  </a:moveTo>
                  <a:lnTo>
                    <a:pt x="8650" y="21957"/>
                  </a:lnTo>
                  <a:lnTo>
                    <a:pt x="1" y="2404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5"/>
            <p:cNvSpPr/>
            <p:nvPr/>
          </p:nvSpPr>
          <p:spPr>
            <a:xfrm>
              <a:off x="7559525" y="2410950"/>
              <a:ext cx="7175" cy="1625"/>
            </a:xfrm>
            <a:custGeom>
              <a:rect b="b" l="l" r="r" t="t"/>
              <a:pathLst>
                <a:path extrusionOk="0" fill="none" h="65" w="287">
                  <a:moveTo>
                    <a:pt x="0" y="64"/>
                  </a:moveTo>
                  <a:lnTo>
                    <a:pt x="286"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35"/>
            <p:cNvSpPr/>
            <p:nvPr/>
          </p:nvSpPr>
          <p:spPr>
            <a:xfrm>
              <a:off x="7587350" y="2370825"/>
              <a:ext cx="205500" cy="36575"/>
            </a:xfrm>
            <a:custGeom>
              <a:rect b="b" l="l" r="r" t="t"/>
              <a:pathLst>
                <a:path extrusionOk="0" fill="none" h="1463" w="8220">
                  <a:moveTo>
                    <a:pt x="0" y="1463"/>
                  </a:moveTo>
                  <a:lnTo>
                    <a:pt x="8220" y="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35"/>
            <p:cNvSpPr/>
            <p:nvPr/>
          </p:nvSpPr>
          <p:spPr>
            <a:xfrm>
              <a:off x="7803175" y="2360475"/>
              <a:ext cx="7175" cy="8375"/>
            </a:xfrm>
            <a:custGeom>
              <a:rect b="b" l="l" r="r" t="t"/>
              <a:pathLst>
                <a:path extrusionOk="0" fill="none" h="335" w="287">
                  <a:moveTo>
                    <a:pt x="0" y="335"/>
                  </a:moveTo>
                  <a:lnTo>
                    <a:pt x="286" y="287"/>
                  </a:lnTo>
                  <a:lnTo>
                    <a:pt x="255"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35"/>
            <p:cNvSpPr/>
            <p:nvPr/>
          </p:nvSpPr>
          <p:spPr>
            <a:xfrm>
              <a:off x="7743150" y="1895825"/>
              <a:ext cx="63225" cy="444400"/>
            </a:xfrm>
            <a:custGeom>
              <a:rect b="b" l="l" r="r" t="t"/>
              <a:pathLst>
                <a:path extrusionOk="0" fill="none" h="17776" w="2529">
                  <a:moveTo>
                    <a:pt x="2528" y="17776"/>
                  </a:moveTo>
                  <a:lnTo>
                    <a:pt x="0"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5"/>
            <p:cNvSpPr/>
            <p:nvPr/>
          </p:nvSpPr>
          <p:spPr>
            <a:xfrm>
              <a:off x="7825825" y="2375175"/>
              <a:ext cx="84300" cy="40575"/>
            </a:xfrm>
            <a:custGeom>
              <a:rect b="b" l="l" r="r" t="t"/>
              <a:pathLst>
                <a:path extrusionOk="0" fill="none" h="1623" w="3372">
                  <a:moveTo>
                    <a:pt x="3371" y="1623"/>
                  </a:moveTo>
                  <a:lnTo>
                    <a:pt x="1"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5"/>
            <p:cNvSpPr/>
            <p:nvPr/>
          </p:nvSpPr>
          <p:spPr>
            <a:xfrm>
              <a:off x="7810325" y="2367625"/>
              <a:ext cx="6775" cy="3225"/>
            </a:xfrm>
            <a:custGeom>
              <a:rect b="b" l="l" r="r" t="t"/>
              <a:pathLst>
                <a:path extrusionOk="0" fill="none" h="129" w="271">
                  <a:moveTo>
                    <a:pt x="271" y="128"/>
                  </a:moveTo>
                  <a:lnTo>
                    <a:pt x="0"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06" name="Google Shape;1306;p35"/>
          <p:cNvCxnSpPr/>
          <p:nvPr/>
        </p:nvCxnSpPr>
        <p:spPr>
          <a:xfrm flipH="1" rot="10800000">
            <a:off x="4561825" y="2267063"/>
            <a:ext cx="3762900" cy="23400"/>
          </a:xfrm>
          <a:prstGeom prst="straightConnector1">
            <a:avLst/>
          </a:prstGeom>
          <a:noFill/>
          <a:ln cap="rnd" cmpd="sng" w="28575">
            <a:solidFill>
              <a:schemeClr val="dk2"/>
            </a:solidFill>
            <a:prstDash val="solid"/>
            <a:round/>
            <a:headEnd len="sm" w="sm" type="none"/>
            <a:tailEnd len="sm" w="sm" type="none"/>
          </a:ln>
        </p:spPr>
      </p:cxnSp>
      <p:sp>
        <p:nvSpPr>
          <p:cNvPr id="1307" name="Google Shape;1307;p35"/>
          <p:cNvSpPr txBox="1"/>
          <p:nvPr>
            <p:ph type="title"/>
          </p:nvPr>
        </p:nvSpPr>
        <p:spPr>
          <a:xfrm>
            <a:off x="4407625" y="1099925"/>
            <a:ext cx="3888300" cy="152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7100"/>
              <a:t>Thanks</a:t>
            </a:r>
            <a:endParaRPr sz="7100"/>
          </a:p>
        </p:txBody>
      </p:sp>
      <p:sp>
        <p:nvSpPr>
          <p:cNvPr id="1308" name="Google Shape;1308;p35"/>
          <p:cNvSpPr/>
          <p:nvPr/>
        </p:nvSpPr>
        <p:spPr>
          <a:xfrm>
            <a:off x="5015325" y="3237775"/>
            <a:ext cx="3413700" cy="750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
          <p:cNvSpPr/>
          <p:nvPr/>
        </p:nvSpPr>
        <p:spPr>
          <a:xfrm>
            <a:off x="4229538" y="3165500"/>
            <a:ext cx="684900" cy="3900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
          <p:cNvSpPr/>
          <p:nvPr/>
        </p:nvSpPr>
        <p:spPr>
          <a:xfrm>
            <a:off x="1545750" y="3165500"/>
            <a:ext cx="684900" cy="3900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4"/>
          <p:cNvSpPr/>
          <p:nvPr/>
        </p:nvSpPr>
        <p:spPr>
          <a:xfrm>
            <a:off x="4229538" y="1299475"/>
            <a:ext cx="684900" cy="390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
          <p:cNvSpPr/>
          <p:nvPr/>
        </p:nvSpPr>
        <p:spPr>
          <a:xfrm>
            <a:off x="6913350" y="1299475"/>
            <a:ext cx="684900" cy="390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a:off x="1529100" y="1299475"/>
            <a:ext cx="718200" cy="390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
          <p:cNvSpPr txBox="1"/>
          <p:nvPr>
            <p:ph type="title"/>
          </p:nvPr>
        </p:nvSpPr>
        <p:spPr>
          <a:xfrm>
            <a:off x="1622263" y="1394650"/>
            <a:ext cx="531900" cy="19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339" name="Google Shape;339;p4"/>
          <p:cNvSpPr txBox="1"/>
          <p:nvPr>
            <p:ph idx="2" type="title"/>
          </p:nvPr>
        </p:nvSpPr>
        <p:spPr>
          <a:xfrm>
            <a:off x="4306025" y="1394650"/>
            <a:ext cx="531900" cy="19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340" name="Google Shape;340;p4"/>
          <p:cNvSpPr txBox="1"/>
          <p:nvPr>
            <p:ph idx="3" type="title"/>
          </p:nvPr>
        </p:nvSpPr>
        <p:spPr>
          <a:xfrm>
            <a:off x="6989838" y="1394650"/>
            <a:ext cx="531900" cy="19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341" name="Google Shape;341;p4"/>
          <p:cNvSpPr txBox="1"/>
          <p:nvPr>
            <p:ph idx="7" type="title"/>
          </p:nvPr>
        </p:nvSpPr>
        <p:spPr>
          <a:xfrm>
            <a:off x="2092050" y="540529"/>
            <a:ext cx="4959900" cy="596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Table of contents</a:t>
            </a:r>
            <a:endParaRPr/>
          </a:p>
        </p:txBody>
      </p:sp>
      <p:sp>
        <p:nvSpPr>
          <p:cNvPr id="342" name="Google Shape;342;p4"/>
          <p:cNvSpPr txBox="1"/>
          <p:nvPr>
            <p:ph idx="4" type="title"/>
          </p:nvPr>
        </p:nvSpPr>
        <p:spPr>
          <a:xfrm>
            <a:off x="1622263" y="3260750"/>
            <a:ext cx="531900" cy="19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343" name="Google Shape;343;p4"/>
          <p:cNvSpPr txBox="1"/>
          <p:nvPr>
            <p:ph idx="5" type="title"/>
          </p:nvPr>
        </p:nvSpPr>
        <p:spPr>
          <a:xfrm>
            <a:off x="4306025" y="3260750"/>
            <a:ext cx="531900" cy="19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05</a:t>
            </a:r>
            <a:endParaRPr/>
          </a:p>
        </p:txBody>
      </p:sp>
      <p:sp>
        <p:nvSpPr>
          <p:cNvPr id="344" name="Google Shape;344;p4"/>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345" name="Google Shape;345;p4">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347" name="Google Shape;347;p4">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8" name="Google Shape;348;p4"/>
          <p:cNvGrpSpPr/>
          <p:nvPr/>
        </p:nvGrpSpPr>
        <p:grpSpPr>
          <a:xfrm>
            <a:off x="8295711" y="4487343"/>
            <a:ext cx="134084" cy="121146"/>
            <a:chOff x="3595750" y="2251325"/>
            <a:chExt cx="185250" cy="167375"/>
          </a:xfrm>
        </p:grpSpPr>
        <p:sp>
          <p:nvSpPr>
            <p:cNvPr id="349" name="Google Shape;349;p4"/>
            <p:cNvSpPr/>
            <p:nvPr/>
          </p:nvSpPr>
          <p:spPr>
            <a:xfrm>
              <a:off x="3595750" y="2251325"/>
              <a:ext cx="185250" cy="42950"/>
            </a:xfrm>
            <a:custGeom>
              <a:rect b="b" l="l" r="r" t="t"/>
              <a:pathLst>
                <a:path extrusionOk="0" fill="none" h="1718" w="7410">
                  <a:moveTo>
                    <a:pt x="318" y="1718"/>
                  </a:moveTo>
                  <a:cubicBezTo>
                    <a:pt x="318" y="1718"/>
                    <a:pt x="0" y="128"/>
                    <a:pt x="1113" y="128"/>
                  </a:cubicBezTo>
                  <a:cubicBezTo>
                    <a:pt x="2242" y="128"/>
                    <a:pt x="5963" y="859"/>
                    <a:pt x="7409" y="1"/>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a:off x="3616425" y="2282725"/>
              <a:ext cx="49700" cy="135975"/>
            </a:xfrm>
            <a:custGeom>
              <a:rect b="b" l="l" r="r" t="t"/>
              <a:pathLst>
                <a:path extrusionOk="0" fill="none" h="5439" w="1988">
                  <a:moveTo>
                    <a:pt x="1876" y="1"/>
                  </a:moveTo>
                  <a:cubicBezTo>
                    <a:pt x="1876" y="1"/>
                    <a:pt x="1988" y="5264"/>
                    <a:pt x="1081" y="5359"/>
                  </a:cubicBezTo>
                  <a:cubicBezTo>
                    <a:pt x="604" y="5438"/>
                    <a:pt x="127" y="5152"/>
                    <a:pt x="0" y="4675"/>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3714600" y="2285125"/>
              <a:ext cx="19900" cy="126825"/>
            </a:xfrm>
            <a:custGeom>
              <a:rect b="b" l="l" r="r" t="t"/>
              <a:pathLst>
                <a:path extrusionOk="0" fill="none" h="5073" w="796">
                  <a:moveTo>
                    <a:pt x="0" y="0"/>
                  </a:moveTo>
                  <a:cubicBezTo>
                    <a:pt x="0" y="0"/>
                    <a:pt x="48" y="4770"/>
                    <a:pt x="795" y="5072"/>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4"/>
          <p:cNvGrpSpPr/>
          <p:nvPr/>
        </p:nvGrpSpPr>
        <p:grpSpPr>
          <a:xfrm>
            <a:off x="2964156" y="1457225"/>
            <a:ext cx="531850" cy="74350"/>
            <a:chOff x="5845850" y="4272900"/>
            <a:chExt cx="531850" cy="74350"/>
          </a:xfrm>
        </p:grpSpPr>
        <p:sp>
          <p:nvSpPr>
            <p:cNvPr id="353" name="Google Shape;353;p4"/>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5" name="Google Shape;355;p4"/>
          <p:cNvGrpSpPr/>
          <p:nvPr/>
        </p:nvGrpSpPr>
        <p:grpSpPr>
          <a:xfrm>
            <a:off x="5647994" y="1457225"/>
            <a:ext cx="531850" cy="74350"/>
            <a:chOff x="5845850" y="4272900"/>
            <a:chExt cx="531850" cy="74350"/>
          </a:xfrm>
        </p:grpSpPr>
        <p:sp>
          <p:nvSpPr>
            <p:cNvPr id="356" name="Google Shape;356;p4"/>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4"/>
          <p:cNvGrpSpPr/>
          <p:nvPr/>
        </p:nvGrpSpPr>
        <p:grpSpPr>
          <a:xfrm>
            <a:off x="2964131" y="3273725"/>
            <a:ext cx="531850" cy="74350"/>
            <a:chOff x="5845850" y="4272900"/>
            <a:chExt cx="531850" cy="74350"/>
          </a:xfrm>
        </p:grpSpPr>
        <p:sp>
          <p:nvSpPr>
            <p:cNvPr id="359" name="Google Shape;359;p4"/>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4"/>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1" name="Google Shape;361;p4"/>
          <p:cNvCxnSpPr/>
          <p:nvPr/>
        </p:nvCxnSpPr>
        <p:spPr>
          <a:xfrm flipH="1" rot="10800000">
            <a:off x="2697900" y="1131400"/>
            <a:ext cx="3748200" cy="3600"/>
          </a:xfrm>
          <a:prstGeom prst="straightConnector1">
            <a:avLst/>
          </a:prstGeom>
          <a:noFill/>
          <a:ln cap="rnd" cmpd="sng" w="28575">
            <a:solidFill>
              <a:schemeClr val="dk2"/>
            </a:solidFill>
            <a:prstDash val="solid"/>
            <a:round/>
            <a:headEnd len="sm" w="sm" type="none"/>
            <a:tailEnd len="sm" w="sm" type="none"/>
          </a:ln>
        </p:spPr>
      </p:cxnSp>
      <p:sp>
        <p:nvSpPr>
          <p:cNvPr id="362" name="Google Shape;362;p4"/>
          <p:cNvSpPr txBox="1"/>
          <p:nvPr>
            <p:ph idx="1" type="subTitle"/>
          </p:nvPr>
        </p:nvSpPr>
        <p:spPr>
          <a:xfrm>
            <a:off x="720000" y="1811638"/>
            <a:ext cx="23364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Introduction</a:t>
            </a:r>
            <a:endParaRPr/>
          </a:p>
        </p:txBody>
      </p:sp>
      <p:sp>
        <p:nvSpPr>
          <p:cNvPr id="363" name="Google Shape;363;p4"/>
          <p:cNvSpPr txBox="1"/>
          <p:nvPr>
            <p:ph idx="8" type="subTitle"/>
          </p:nvPr>
        </p:nvSpPr>
        <p:spPr>
          <a:xfrm>
            <a:off x="3403775" y="1811638"/>
            <a:ext cx="23364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Special right triangles</a:t>
            </a:r>
            <a:endParaRPr/>
          </a:p>
        </p:txBody>
      </p:sp>
      <p:sp>
        <p:nvSpPr>
          <p:cNvPr id="364" name="Google Shape;364;p4"/>
          <p:cNvSpPr txBox="1"/>
          <p:nvPr>
            <p:ph idx="9" type="subTitle"/>
          </p:nvPr>
        </p:nvSpPr>
        <p:spPr>
          <a:xfrm>
            <a:off x="6087550" y="2124888"/>
            <a:ext cx="23364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Angle Relationship in quadrilaterals trigonometry</a:t>
            </a:r>
            <a:endParaRPr/>
          </a:p>
        </p:txBody>
      </p:sp>
      <p:sp>
        <p:nvSpPr>
          <p:cNvPr id="365" name="Google Shape;365;p4"/>
          <p:cNvSpPr txBox="1"/>
          <p:nvPr>
            <p:ph idx="13" type="subTitle"/>
          </p:nvPr>
        </p:nvSpPr>
        <p:spPr>
          <a:xfrm>
            <a:off x="720000" y="3680825"/>
            <a:ext cx="23364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Negative Angle</a:t>
            </a:r>
            <a:endParaRPr/>
          </a:p>
        </p:txBody>
      </p:sp>
      <p:sp>
        <p:nvSpPr>
          <p:cNvPr id="366" name="Google Shape;366;p4"/>
          <p:cNvSpPr txBox="1"/>
          <p:nvPr>
            <p:ph idx="14" type="subTitle"/>
          </p:nvPr>
        </p:nvSpPr>
        <p:spPr>
          <a:xfrm>
            <a:off x="3403775" y="3680825"/>
            <a:ext cx="23364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More Than 360</a:t>
            </a:r>
            <a:r>
              <a:rPr lang="en">
                <a:solidFill>
                  <a:schemeClr val="lt1"/>
                </a:solidFill>
              </a:rPr>
              <a:t>°</a:t>
            </a:r>
            <a:r>
              <a:rPr lang="en"/>
              <a:t> angle</a:t>
            </a:r>
            <a:endParaRPr/>
          </a:p>
        </p:txBody>
      </p:sp>
      <p:sp>
        <p:nvSpPr>
          <p:cNvPr id="367" name="Google Shape;367;p4"/>
          <p:cNvSpPr/>
          <p:nvPr/>
        </p:nvSpPr>
        <p:spPr>
          <a:xfrm>
            <a:off x="6896538" y="3165500"/>
            <a:ext cx="684900" cy="3900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txBox="1"/>
          <p:nvPr>
            <p:ph idx="5" type="title"/>
          </p:nvPr>
        </p:nvSpPr>
        <p:spPr>
          <a:xfrm>
            <a:off x="6973025" y="3260750"/>
            <a:ext cx="531900" cy="199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06</a:t>
            </a:r>
            <a:endParaRPr/>
          </a:p>
        </p:txBody>
      </p:sp>
      <p:grpSp>
        <p:nvGrpSpPr>
          <p:cNvPr id="369" name="Google Shape;369;p4"/>
          <p:cNvGrpSpPr/>
          <p:nvPr/>
        </p:nvGrpSpPr>
        <p:grpSpPr>
          <a:xfrm>
            <a:off x="5631131" y="3273725"/>
            <a:ext cx="531850" cy="74350"/>
            <a:chOff x="5845850" y="4272900"/>
            <a:chExt cx="531850" cy="74350"/>
          </a:xfrm>
        </p:grpSpPr>
        <p:sp>
          <p:nvSpPr>
            <p:cNvPr id="370" name="Google Shape;370;p4"/>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4"/>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2" name="Google Shape;372;p4"/>
          <p:cNvSpPr txBox="1"/>
          <p:nvPr>
            <p:ph idx="14" type="subTitle"/>
          </p:nvPr>
        </p:nvSpPr>
        <p:spPr>
          <a:xfrm>
            <a:off x="6070775" y="3680825"/>
            <a:ext cx="2336400" cy="48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Trigonometry Identities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
          <p:cNvSpPr/>
          <p:nvPr/>
        </p:nvSpPr>
        <p:spPr>
          <a:xfrm>
            <a:off x="3615750" y="1483750"/>
            <a:ext cx="1912500" cy="867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
          <p:cNvSpPr txBox="1"/>
          <p:nvPr>
            <p:ph type="title"/>
          </p:nvPr>
        </p:nvSpPr>
        <p:spPr>
          <a:xfrm>
            <a:off x="1321825" y="2878975"/>
            <a:ext cx="6643200" cy="445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379" name="Google Shape;379;p5"/>
          <p:cNvSpPr txBox="1"/>
          <p:nvPr>
            <p:ph idx="2" type="title"/>
          </p:nvPr>
        </p:nvSpPr>
        <p:spPr>
          <a:xfrm>
            <a:off x="3889200" y="1627500"/>
            <a:ext cx="1365600" cy="57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grpSp>
        <p:nvGrpSpPr>
          <p:cNvPr id="380" name="Google Shape;380;p5"/>
          <p:cNvGrpSpPr/>
          <p:nvPr/>
        </p:nvGrpSpPr>
        <p:grpSpPr>
          <a:xfrm>
            <a:off x="2083725" y="3111188"/>
            <a:ext cx="531850" cy="74350"/>
            <a:chOff x="5845850" y="4272900"/>
            <a:chExt cx="531850" cy="74350"/>
          </a:xfrm>
        </p:grpSpPr>
        <p:sp>
          <p:nvSpPr>
            <p:cNvPr id="381" name="Google Shape;381;p5"/>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5"/>
          <p:cNvGrpSpPr/>
          <p:nvPr/>
        </p:nvGrpSpPr>
        <p:grpSpPr>
          <a:xfrm rot="10800000">
            <a:off x="6671188" y="3111200"/>
            <a:ext cx="531850" cy="74350"/>
            <a:chOff x="5845850" y="4272900"/>
            <a:chExt cx="531850" cy="74350"/>
          </a:xfrm>
        </p:grpSpPr>
        <p:sp>
          <p:nvSpPr>
            <p:cNvPr id="384" name="Google Shape;384;p5"/>
            <p:cNvSpPr/>
            <p:nvPr/>
          </p:nvSpPr>
          <p:spPr>
            <a:xfrm>
              <a:off x="5845850" y="4293175"/>
              <a:ext cx="480975" cy="43350"/>
            </a:xfrm>
            <a:custGeom>
              <a:rect b="b" l="l" r="r" t="t"/>
              <a:pathLst>
                <a:path extrusionOk="0" h="1734" w="19239">
                  <a:moveTo>
                    <a:pt x="96" y="1638"/>
                  </a:moveTo>
                  <a:cubicBezTo>
                    <a:pt x="96" y="1654"/>
                    <a:pt x="96" y="1670"/>
                    <a:pt x="144" y="1686"/>
                  </a:cubicBezTo>
                  <a:cubicBezTo>
                    <a:pt x="192" y="1702"/>
                    <a:pt x="255" y="1718"/>
                    <a:pt x="319" y="1734"/>
                  </a:cubicBezTo>
                  <a:cubicBezTo>
                    <a:pt x="430" y="1734"/>
                    <a:pt x="541" y="1718"/>
                    <a:pt x="653" y="1702"/>
                  </a:cubicBezTo>
                  <a:lnTo>
                    <a:pt x="4564" y="1145"/>
                  </a:lnTo>
                  <a:cubicBezTo>
                    <a:pt x="6965" y="795"/>
                    <a:pt x="9397" y="605"/>
                    <a:pt x="11814" y="557"/>
                  </a:cubicBezTo>
                  <a:cubicBezTo>
                    <a:pt x="12784" y="541"/>
                    <a:pt x="13754" y="557"/>
                    <a:pt x="14723" y="589"/>
                  </a:cubicBezTo>
                  <a:cubicBezTo>
                    <a:pt x="16186" y="636"/>
                    <a:pt x="17633" y="716"/>
                    <a:pt x="19080" y="907"/>
                  </a:cubicBezTo>
                  <a:cubicBezTo>
                    <a:pt x="19207" y="923"/>
                    <a:pt x="19239" y="748"/>
                    <a:pt x="19112" y="716"/>
                  </a:cubicBezTo>
                  <a:cubicBezTo>
                    <a:pt x="17665" y="430"/>
                    <a:pt x="16218" y="223"/>
                    <a:pt x="14739" y="96"/>
                  </a:cubicBezTo>
                  <a:cubicBezTo>
                    <a:pt x="13770" y="16"/>
                    <a:pt x="12784" y="1"/>
                    <a:pt x="11798" y="1"/>
                  </a:cubicBezTo>
                  <a:cubicBezTo>
                    <a:pt x="9350" y="16"/>
                    <a:pt x="6901" y="207"/>
                    <a:pt x="4484" y="557"/>
                  </a:cubicBezTo>
                  <a:cubicBezTo>
                    <a:pt x="3562" y="684"/>
                    <a:pt x="2624" y="780"/>
                    <a:pt x="1718" y="970"/>
                  </a:cubicBezTo>
                  <a:cubicBezTo>
                    <a:pt x="1321" y="1050"/>
                    <a:pt x="939" y="1161"/>
                    <a:pt x="557" y="1257"/>
                  </a:cubicBezTo>
                  <a:cubicBezTo>
                    <a:pt x="430" y="1288"/>
                    <a:pt x="335" y="1320"/>
                    <a:pt x="224" y="1368"/>
                  </a:cubicBezTo>
                  <a:cubicBezTo>
                    <a:pt x="160" y="1400"/>
                    <a:pt x="96" y="1447"/>
                    <a:pt x="65" y="1511"/>
                  </a:cubicBezTo>
                  <a:cubicBezTo>
                    <a:pt x="1" y="1622"/>
                    <a:pt x="1" y="1606"/>
                    <a:pt x="33" y="1622"/>
                  </a:cubicBezTo>
                  <a:cubicBezTo>
                    <a:pt x="33" y="1638"/>
                    <a:pt x="49" y="1654"/>
                    <a:pt x="65" y="1654"/>
                  </a:cubicBezTo>
                  <a:cubicBezTo>
                    <a:pt x="80" y="1654"/>
                    <a:pt x="80" y="1638"/>
                    <a:pt x="96" y="1638"/>
                  </a:cubicBezTo>
                  <a:close/>
                  <a:moveTo>
                    <a:pt x="96" y="1606"/>
                  </a:move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
            <p:cNvSpPr/>
            <p:nvPr/>
          </p:nvSpPr>
          <p:spPr>
            <a:xfrm>
              <a:off x="6259625" y="4272900"/>
              <a:ext cx="118075" cy="74350"/>
            </a:xfrm>
            <a:custGeom>
              <a:rect b="b" l="l" r="r" t="t"/>
              <a:pathLst>
                <a:path extrusionOk="0" h="2974" w="4723">
                  <a:moveTo>
                    <a:pt x="3387" y="1416"/>
                  </a:moveTo>
                  <a:cubicBezTo>
                    <a:pt x="2640" y="1654"/>
                    <a:pt x="1654" y="1956"/>
                    <a:pt x="1495" y="2004"/>
                  </a:cubicBezTo>
                  <a:cubicBezTo>
                    <a:pt x="1273" y="2083"/>
                    <a:pt x="1050" y="2179"/>
                    <a:pt x="828" y="2290"/>
                  </a:cubicBezTo>
                  <a:cubicBezTo>
                    <a:pt x="621" y="2386"/>
                    <a:pt x="430" y="2497"/>
                    <a:pt x="239" y="2640"/>
                  </a:cubicBezTo>
                  <a:cubicBezTo>
                    <a:pt x="208" y="2656"/>
                    <a:pt x="192" y="2688"/>
                    <a:pt x="192" y="2719"/>
                  </a:cubicBezTo>
                  <a:cubicBezTo>
                    <a:pt x="160" y="2783"/>
                    <a:pt x="208" y="2799"/>
                    <a:pt x="192" y="2799"/>
                  </a:cubicBezTo>
                  <a:lnTo>
                    <a:pt x="176" y="2799"/>
                  </a:lnTo>
                  <a:cubicBezTo>
                    <a:pt x="1" y="2751"/>
                    <a:pt x="17" y="2958"/>
                    <a:pt x="382" y="2974"/>
                  </a:cubicBezTo>
                  <a:cubicBezTo>
                    <a:pt x="605" y="2926"/>
                    <a:pt x="843" y="2863"/>
                    <a:pt x="1050" y="2767"/>
                  </a:cubicBezTo>
                  <a:cubicBezTo>
                    <a:pt x="1336" y="2672"/>
                    <a:pt x="1607" y="2545"/>
                    <a:pt x="1654" y="2529"/>
                  </a:cubicBezTo>
                  <a:cubicBezTo>
                    <a:pt x="1877" y="2465"/>
                    <a:pt x="3530" y="2020"/>
                    <a:pt x="4198" y="1813"/>
                  </a:cubicBezTo>
                  <a:cubicBezTo>
                    <a:pt x="4294" y="1781"/>
                    <a:pt x="4389" y="1750"/>
                    <a:pt x="4484" y="1702"/>
                  </a:cubicBezTo>
                  <a:cubicBezTo>
                    <a:pt x="4580" y="1670"/>
                    <a:pt x="4643" y="1606"/>
                    <a:pt x="4675" y="1511"/>
                  </a:cubicBezTo>
                  <a:cubicBezTo>
                    <a:pt x="4723" y="1368"/>
                    <a:pt x="4675" y="1209"/>
                    <a:pt x="4564" y="1114"/>
                  </a:cubicBezTo>
                  <a:cubicBezTo>
                    <a:pt x="4373" y="1018"/>
                    <a:pt x="4182" y="939"/>
                    <a:pt x="3992" y="907"/>
                  </a:cubicBezTo>
                  <a:cubicBezTo>
                    <a:pt x="3451" y="764"/>
                    <a:pt x="2910" y="605"/>
                    <a:pt x="2370" y="462"/>
                  </a:cubicBezTo>
                  <a:cubicBezTo>
                    <a:pt x="1813" y="335"/>
                    <a:pt x="1257" y="223"/>
                    <a:pt x="700" y="112"/>
                  </a:cubicBezTo>
                  <a:cubicBezTo>
                    <a:pt x="494" y="1"/>
                    <a:pt x="367" y="462"/>
                    <a:pt x="605" y="494"/>
                  </a:cubicBezTo>
                  <a:cubicBezTo>
                    <a:pt x="1130" y="684"/>
                    <a:pt x="1654" y="891"/>
                    <a:pt x="2195" y="1066"/>
                  </a:cubicBezTo>
                  <a:cubicBezTo>
                    <a:pt x="2576" y="1193"/>
                    <a:pt x="2990" y="1304"/>
                    <a:pt x="3387" y="1416"/>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5"/>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387" name="Google Shape;387;p5">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389" name="Google Shape;389;p5">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p5"/>
          <p:cNvGrpSpPr/>
          <p:nvPr/>
        </p:nvGrpSpPr>
        <p:grpSpPr>
          <a:xfrm rot="-899772">
            <a:off x="2193807" y="709453"/>
            <a:ext cx="1065428" cy="221034"/>
            <a:chOff x="2280052" y="153760"/>
            <a:chExt cx="806096" cy="167245"/>
          </a:xfrm>
        </p:grpSpPr>
        <p:sp>
          <p:nvSpPr>
            <p:cNvPr id="391" name="Google Shape;391;p5"/>
            <p:cNvSpPr/>
            <p:nvPr/>
          </p:nvSpPr>
          <p:spPr>
            <a:xfrm>
              <a:off x="2280052" y="187891"/>
              <a:ext cx="96463" cy="100388"/>
            </a:xfrm>
            <a:custGeom>
              <a:rect b="b" l="l" r="r" t="t"/>
              <a:pathLst>
                <a:path extrusionOk="0" h="2677" w="2572">
                  <a:moveTo>
                    <a:pt x="1623" y="1"/>
                  </a:moveTo>
                  <a:cubicBezTo>
                    <a:pt x="1573" y="1"/>
                    <a:pt x="1524" y="4"/>
                    <a:pt x="1479" y="9"/>
                  </a:cubicBezTo>
                  <a:cubicBezTo>
                    <a:pt x="875" y="73"/>
                    <a:pt x="366" y="486"/>
                    <a:pt x="159" y="1059"/>
                  </a:cubicBezTo>
                  <a:cubicBezTo>
                    <a:pt x="0" y="1552"/>
                    <a:pt x="159" y="2092"/>
                    <a:pt x="557" y="2426"/>
                  </a:cubicBezTo>
                  <a:cubicBezTo>
                    <a:pt x="796" y="2607"/>
                    <a:pt x="1079" y="2676"/>
                    <a:pt x="1370" y="2676"/>
                  </a:cubicBezTo>
                  <a:cubicBezTo>
                    <a:pt x="1716" y="2676"/>
                    <a:pt x="2074" y="2579"/>
                    <a:pt x="2385" y="2458"/>
                  </a:cubicBezTo>
                  <a:cubicBezTo>
                    <a:pt x="2571" y="2372"/>
                    <a:pt x="2526" y="2080"/>
                    <a:pt x="2353" y="2080"/>
                  </a:cubicBezTo>
                  <a:cubicBezTo>
                    <a:pt x="2333" y="2080"/>
                    <a:pt x="2312" y="2084"/>
                    <a:pt x="2290" y="2092"/>
                  </a:cubicBezTo>
                  <a:cubicBezTo>
                    <a:pt x="2023" y="2194"/>
                    <a:pt x="1687" y="2278"/>
                    <a:pt x="1377" y="2278"/>
                  </a:cubicBezTo>
                  <a:cubicBezTo>
                    <a:pt x="912" y="2278"/>
                    <a:pt x="506" y="2089"/>
                    <a:pt x="477" y="1488"/>
                  </a:cubicBezTo>
                  <a:cubicBezTo>
                    <a:pt x="461" y="1090"/>
                    <a:pt x="668" y="725"/>
                    <a:pt x="1018" y="534"/>
                  </a:cubicBezTo>
                  <a:cubicBezTo>
                    <a:pt x="1156" y="451"/>
                    <a:pt x="1496" y="321"/>
                    <a:pt x="1771" y="321"/>
                  </a:cubicBezTo>
                  <a:cubicBezTo>
                    <a:pt x="1971" y="321"/>
                    <a:pt x="2136" y="390"/>
                    <a:pt x="2163" y="598"/>
                  </a:cubicBezTo>
                  <a:cubicBezTo>
                    <a:pt x="2171" y="661"/>
                    <a:pt x="2226" y="693"/>
                    <a:pt x="2282" y="693"/>
                  </a:cubicBezTo>
                  <a:cubicBezTo>
                    <a:pt x="2338" y="693"/>
                    <a:pt x="2393" y="661"/>
                    <a:pt x="2401" y="598"/>
                  </a:cubicBezTo>
                  <a:cubicBezTo>
                    <a:pt x="2457" y="163"/>
                    <a:pt x="1995" y="1"/>
                    <a:pt x="16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2393278" y="235017"/>
              <a:ext cx="44593" cy="85988"/>
            </a:xfrm>
            <a:custGeom>
              <a:rect b="b" l="l" r="r" t="t"/>
              <a:pathLst>
                <a:path extrusionOk="0" h="2293" w="1189">
                  <a:moveTo>
                    <a:pt x="1002" y="1"/>
                  </a:moveTo>
                  <a:cubicBezTo>
                    <a:pt x="969" y="1"/>
                    <a:pt x="936" y="12"/>
                    <a:pt x="907" y="37"/>
                  </a:cubicBezTo>
                  <a:cubicBezTo>
                    <a:pt x="811" y="116"/>
                    <a:pt x="748" y="211"/>
                    <a:pt x="700" y="323"/>
                  </a:cubicBezTo>
                  <a:cubicBezTo>
                    <a:pt x="684" y="355"/>
                    <a:pt x="652" y="450"/>
                    <a:pt x="621" y="482"/>
                  </a:cubicBezTo>
                  <a:cubicBezTo>
                    <a:pt x="607" y="491"/>
                    <a:pt x="592" y="495"/>
                    <a:pt x="576" y="495"/>
                  </a:cubicBezTo>
                  <a:cubicBezTo>
                    <a:pt x="456" y="495"/>
                    <a:pt x="271" y="258"/>
                    <a:pt x="271" y="132"/>
                  </a:cubicBezTo>
                  <a:cubicBezTo>
                    <a:pt x="262" y="64"/>
                    <a:pt x="209" y="28"/>
                    <a:pt x="156" y="28"/>
                  </a:cubicBezTo>
                  <a:cubicBezTo>
                    <a:pt x="109" y="28"/>
                    <a:pt x="63" y="56"/>
                    <a:pt x="48" y="116"/>
                  </a:cubicBezTo>
                  <a:cubicBezTo>
                    <a:pt x="0" y="434"/>
                    <a:pt x="48" y="895"/>
                    <a:pt x="446" y="927"/>
                  </a:cubicBezTo>
                  <a:cubicBezTo>
                    <a:pt x="466" y="931"/>
                    <a:pt x="485" y="933"/>
                    <a:pt x="505" y="933"/>
                  </a:cubicBezTo>
                  <a:cubicBezTo>
                    <a:pt x="564" y="933"/>
                    <a:pt x="621" y="915"/>
                    <a:pt x="668" y="879"/>
                  </a:cubicBezTo>
                  <a:lnTo>
                    <a:pt x="668" y="879"/>
                  </a:lnTo>
                  <a:cubicBezTo>
                    <a:pt x="573" y="1277"/>
                    <a:pt x="477" y="1690"/>
                    <a:pt x="366" y="2103"/>
                  </a:cubicBezTo>
                  <a:cubicBezTo>
                    <a:pt x="347" y="2218"/>
                    <a:pt x="442" y="2292"/>
                    <a:pt x="539" y="2292"/>
                  </a:cubicBezTo>
                  <a:cubicBezTo>
                    <a:pt x="603" y="2292"/>
                    <a:pt x="668" y="2259"/>
                    <a:pt x="700" y="2183"/>
                  </a:cubicBezTo>
                  <a:cubicBezTo>
                    <a:pt x="923" y="1547"/>
                    <a:pt x="1082" y="879"/>
                    <a:pt x="1177" y="196"/>
                  </a:cubicBezTo>
                  <a:cubicBezTo>
                    <a:pt x="1189" y="90"/>
                    <a:pt x="1096" y="1"/>
                    <a:pt x="1002"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
            <p:cNvSpPr/>
            <p:nvPr/>
          </p:nvSpPr>
          <p:spPr>
            <a:xfrm>
              <a:off x="2451112" y="243829"/>
              <a:ext cx="57270" cy="11363"/>
            </a:xfrm>
            <a:custGeom>
              <a:rect b="b" l="l" r="r" t="t"/>
              <a:pathLst>
                <a:path extrusionOk="0" h="303" w="1527">
                  <a:moveTo>
                    <a:pt x="790" y="0"/>
                  </a:moveTo>
                  <a:cubicBezTo>
                    <a:pt x="577" y="0"/>
                    <a:pt x="366" y="8"/>
                    <a:pt x="160" y="24"/>
                  </a:cubicBezTo>
                  <a:cubicBezTo>
                    <a:pt x="1" y="24"/>
                    <a:pt x="1" y="279"/>
                    <a:pt x="160" y="279"/>
                  </a:cubicBezTo>
                  <a:cubicBezTo>
                    <a:pt x="366" y="294"/>
                    <a:pt x="577" y="302"/>
                    <a:pt x="790" y="302"/>
                  </a:cubicBezTo>
                  <a:cubicBezTo>
                    <a:pt x="1002" y="302"/>
                    <a:pt x="1217" y="294"/>
                    <a:pt x="1432" y="279"/>
                  </a:cubicBezTo>
                  <a:cubicBezTo>
                    <a:pt x="1527" y="231"/>
                    <a:pt x="1527" y="72"/>
                    <a:pt x="1432" y="24"/>
                  </a:cubicBezTo>
                  <a:cubicBezTo>
                    <a:pt x="1217" y="8"/>
                    <a:pt x="1002" y="0"/>
                    <a:pt x="79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
            <p:cNvSpPr/>
            <p:nvPr/>
          </p:nvSpPr>
          <p:spPr>
            <a:xfrm>
              <a:off x="2450699" y="222416"/>
              <a:ext cx="54682" cy="14325"/>
            </a:xfrm>
            <a:custGeom>
              <a:rect b="b" l="l" r="r" t="t"/>
              <a:pathLst>
                <a:path extrusionOk="0" h="382" w="1458">
                  <a:moveTo>
                    <a:pt x="764" y="0"/>
                  </a:moveTo>
                  <a:cubicBezTo>
                    <a:pt x="548" y="0"/>
                    <a:pt x="331" y="40"/>
                    <a:pt x="123" y="118"/>
                  </a:cubicBezTo>
                  <a:cubicBezTo>
                    <a:pt x="1" y="164"/>
                    <a:pt x="40" y="342"/>
                    <a:pt x="170" y="342"/>
                  </a:cubicBezTo>
                  <a:cubicBezTo>
                    <a:pt x="175" y="342"/>
                    <a:pt x="181" y="341"/>
                    <a:pt x="187" y="341"/>
                  </a:cubicBezTo>
                  <a:cubicBezTo>
                    <a:pt x="334" y="299"/>
                    <a:pt x="488" y="278"/>
                    <a:pt x="643" y="278"/>
                  </a:cubicBezTo>
                  <a:cubicBezTo>
                    <a:pt x="838" y="278"/>
                    <a:pt x="1034" y="311"/>
                    <a:pt x="1220" y="373"/>
                  </a:cubicBezTo>
                  <a:cubicBezTo>
                    <a:pt x="1239" y="379"/>
                    <a:pt x="1256" y="382"/>
                    <a:pt x="1273" y="382"/>
                  </a:cubicBezTo>
                  <a:cubicBezTo>
                    <a:pt x="1421" y="382"/>
                    <a:pt x="1457" y="144"/>
                    <a:pt x="1299" y="86"/>
                  </a:cubicBezTo>
                  <a:cubicBezTo>
                    <a:pt x="1125" y="28"/>
                    <a:pt x="945" y="0"/>
                    <a:pt x="764"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
            <p:cNvSpPr/>
            <p:nvPr/>
          </p:nvSpPr>
          <p:spPr>
            <a:xfrm>
              <a:off x="2522073" y="182852"/>
              <a:ext cx="82286" cy="99562"/>
            </a:xfrm>
            <a:custGeom>
              <a:rect b="b" l="l" r="r" t="t"/>
              <a:pathLst>
                <a:path extrusionOk="0" h="2655" w="2194">
                  <a:moveTo>
                    <a:pt x="944" y="0"/>
                  </a:moveTo>
                  <a:cubicBezTo>
                    <a:pt x="878" y="0"/>
                    <a:pt x="810" y="19"/>
                    <a:pt x="748" y="60"/>
                  </a:cubicBezTo>
                  <a:cubicBezTo>
                    <a:pt x="366" y="267"/>
                    <a:pt x="96" y="855"/>
                    <a:pt x="48" y="1284"/>
                  </a:cubicBezTo>
                  <a:cubicBezTo>
                    <a:pt x="1" y="1730"/>
                    <a:pt x="176" y="2175"/>
                    <a:pt x="525" y="2461"/>
                  </a:cubicBezTo>
                  <a:cubicBezTo>
                    <a:pt x="730" y="2600"/>
                    <a:pt x="966" y="2655"/>
                    <a:pt x="1205" y="2655"/>
                  </a:cubicBezTo>
                  <a:cubicBezTo>
                    <a:pt x="1485" y="2655"/>
                    <a:pt x="1771" y="2580"/>
                    <a:pt x="2020" y="2477"/>
                  </a:cubicBezTo>
                  <a:cubicBezTo>
                    <a:pt x="2194" y="2390"/>
                    <a:pt x="2143" y="2119"/>
                    <a:pt x="1965" y="2119"/>
                  </a:cubicBezTo>
                  <a:cubicBezTo>
                    <a:pt x="1947" y="2119"/>
                    <a:pt x="1928" y="2121"/>
                    <a:pt x="1909" y="2127"/>
                  </a:cubicBezTo>
                  <a:cubicBezTo>
                    <a:pt x="1674" y="2203"/>
                    <a:pt x="1407" y="2276"/>
                    <a:pt x="1161" y="2276"/>
                  </a:cubicBezTo>
                  <a:cubicBezTo>
                    <a:pt x="838" y="2276"/>
                    <a:pt x="549" y="2151"/>
                    <a:pt x="414" y="1746"/>
                  </a:cubicBezTo>
                  <a:cubicBezTo>
                    <a:pt x="350" y="1523"/>
                    <a:pt x="350" y="1269"/>
                    <a:pt x="414" y="1046"/>
                  </a:cubicBezTo>
                  <a:cubicBezTo>
                    <a:pt x="462" y="887"/>
                    <a:pt x="525" y="760"/>
                    <a:pt x="621" y="633"/>
                  </a:cubicBezTo>
                  <a:cubicBezTo>
                    <a:pt x="633" y="609"/>
                    <a:pt x="862" y="259"/>
                    <a:pt x="1008" y="259"/>
                  </a:cubicBezTo>
                  <a:cubicBezTo>
                    <a:pt x="1055" y="259"/>
                    <a:pt x="1094" y="296"/>
                    <a:pt x="1114" y="394"/>
                  </a:cubicBezTo>
                  <a:cubicBezTo>
                    <a:pt x="1121" y="436"/>
                    <a:pt x="1159" y="457"/>
                    <a:pt x="1199" y="457"/>
                  </a:cubicBezTo>
                  <a:cubicBezTo>
                    <a:pt x="1250" y="457"/>
                    <a:pt x="1304" y="424"/>
                    <a:pt x="1304" y="362"/>
                  </a:cubicBezTo>
                  <a:cubicBezTo>
                    <a:pt x="1304" y="151"/>
                    <a:pt x="1131" y="0"/>
                    <a:pt x="944"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
            <p:cNvSpPr/>
            <p:nvPr/>
          </p:nvSpPr>
          <p:spPr>
            <a:xfrm>
              <a:off x="2607276" y="153760"/>
              <a:ext cx="78648" cy="61088"/>
            </a:xfrm>
            <a:custGeom>
              <a:rect b="b" l="l" r="r" t="t"/>
              <a:pathLst>
                <a:path extrusionOk="0" h="1629" w="2097">
                  <a:moveTo>
                    <a:pt x="739" y="835"/>
                  </a:moveTo>
                  <a:cubicBezTo>
                    <a:pt x="877" y="835"/>
                    <a:pt x="1043" y="906"/>
                    <a:pt x="1209" y="998"/>
                  </a:cubicBezTo>
                  <a:cubicBezTo>
                    <a:pt x="1145" y="1094"/>
                    <a:pt x="1066" y="1173"/>
                    <a:pt x="986" y="1221"/>
                  </a:cubicBezTo>
                  <a:lnTo>
                    <a:pt x="986" y="1237"/>
                  </a:lnTo>
                  <a:cubicBezTo>
                    <a:pt x="935" y="1268"/>
                    <a:pt x="840" y="1287"/>
                    <a:pt x="743" y="1287"/>
                  </a:cubicBezTo>
                  <a:cubicBezTo>
                    <a:pt x="541" y="1287"/>
                    <a:pt x="332" y="1203"/>
                    <a:pt x="493" y="966"/>
                  </a:cubicBezTo>
                  <a:cubicBezTo>
                    <a:pt x="553" y="873"/>
                    <a:pt x="639" y="835"/>
                    <a:pt x="739" y="835"/>
                  </a:cubicBezTo>
                  <a:close/>
                  <a:moveTo>
                    <a:pt x="1666" y="1"/>
                  </a:moveTo>
                  <a:cubicBezTo>
                    <a:pt x="1644" y="1"/>
                    <a:pt x="1622" y="13"/>
                    <a:pt x="1606" y="44"/>
                  </a:cubicBezTo>
                  <a:cubicBezTo>
                    <a:pt x="1495" y="267"/>
                    <a:pt x="1431" y="489"/>
                    <a:pt x="1336" y="712"/>
                  </a:cubicBezTo>
                  <a:cubicBezTo>
                    <a:pt x="1164" y="598"/>
                    <a:pt x="954" y="535"/>
                    <a:pt x="740" y="535"/>
                  </a:cubicBezTo>
                  <a:cubicBezTo>
                    <a:pt x="716" y="535"/>
                    <a:pt x="692" y="536"/>
                    <a:pt x="668" y="537"/>
                  </a:cubicBezTo>
                  <a:cubicBezTo>
                    <a:pt x="318" y="585"/>
                    <a:pt x="0" y="871"/>
                    <a:pt x="143" y="1253"/>
                  </a:cubicBezTo>
                  <a:cubicBezTo>
                    <a:pt x="254" y="1495"/>
                    <a:pt x="494" y="1628"/>
                    <a:pt x="739" y="1628"/>
                  </a:cubicBezTo>
                  <a:cubicBezTo>
                    <a:pt x="880" y="1628"/>
                    <a:pt x="1023" y="1584"/>
                    <a:pt x="1145" y="1491"/>
                  </a:cubicBezTo>
                  <a:cubicBezTo>
                    <a:pt x="1272" y="1396"/>
                    <a:pt x="1384" y="1284"/>
                    <a:pt x="1463" y="1141"/>
                  </a:cubicBezTo>
                  <a:cubicBezTo>
                    <a:pt x="1590" y="1221"/>
                    <a:pt x="1717" y="1300"/>
                    <a:pt x="1861" y="1364"/>
                  </a:cubicBezTo>
                  <a:cubicBezTo>
                    <a:pt x="1878" y="1370"/>
                    <a:pt x="1894" y="1373"/>
                    <a:pt x="1909" y="1373"/>
                  </a:cubicBezTo>
                  <a:cubicBezTo>
                    <a:pt x="2049" y="1373"/>
                    <a:pt x="2096" y="1135"/>
                    <a:pt x="1924" y="1078"/>
                  </a:cubicBezTo>
                  <a:cubicBezTo>
                    <a:pt x="1813" y="1014"/>
                    <a:pt x="1686" y="951"/>
                    <a:pt x="1574" y="871"/>
                  </a:cubicBezTo>
                  <a:cubicBezTo>
                    <a:pt x="1670" y="617"/>
                    <a:pt x="1717" y="362"/>
                    <a:pt x="1749" y="108"/>
                  </a:cubicBezTo>
                  <a:cubicBezTo>
                    <a:pt x="1760" y="54"/>
                    <a:pt x="1713" y="1"/>
                    <a:pt x="1666"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2616202" y="237089"/>
              <a:ext cx="51682" cy="76463"/>
            </a:xfrm>
            <a:custGeom>
              <a:rect b="b" l="l" r="r" t="t"/>
              <a:pathLst>
                <a:path extrusionOk="0" h="2039" w="1378">
                  <a:moveTo>
                    <a:pt x="1199" y="0"/>
                  </a:moveTo>
                  <a:cubicBezTo>
                    <a:pt x="1144" y="0"/>
                    <a:pt x="1091" y="25"/>
                    <a:pt x="1066" y="80"/>
                  </a:cubicBezTo>
                  <a:cubicBezTo>
                    <a:pt x="1002" y="191"/>
                    <a:pt x="939" y="287"/>
                    <a:pt x="859" y="382"/>
                  </a:cubicBezTo>
                  <a:cubicBezTo>
                    <a:pt x="792" y="458"/>
                    <a:pt x="611" y="548"/>
                    <a:pt x="472" y="548"/>
                  </a:cubicBezTo>
                  <a:cubicBezTo>
                    <a:pt x="349" y="548"/>
                    <a:pt x="258" y="479"/>
                    <a:pt x="303" y="271"/>
                  </a:cubicBezTo>
                  <a:cubicBezTo>
                    <a:pt x="303" y="201"/>
                    <a:pt x="246" y="156"/>
                    <a:pt x="189" y="156"/>
                  </a:cubicBezTo>
                  <a:cubicBezTo>
                    <a:pt x="154" y="156"/>
                    <a:pt x="120" y="172"/>
                    <a:pt x="96" y="207"/>
                  </a:cubicBezTo>
                  <a:cubicBezTo>
                    <a:pt x="1" y="509"/>
                    <a:pt x="208" y="811"/>
                    <a:pt x="526" y="827"/>
                  </a:cubicBezTo>
                  <a:cubicBezTo>
                    <a:pt x="551" y="830"/>
                    <a:pt x="577" y="831"/>
                    <a:pt x="602" y="831"/>
                  </a:cubicBezTo>
                  <a:cubicBezTo>
                    <a:pt x="731" y="831"/>
                    <a:pt x="848" y="796"/>
                    <a:pt x="955" y="716"/>
                  </a:cubicBezTo>
                  <a:lnTo>
                    <a:pt x="955" y="716"/>
                  </a:lnTo>
                  <a:cubicBezTo>
                    <a:pt x="875" y="1097"/>
                    <a:pt x="843" y="1495"/>
                    <a:pt x="828" y="1892"/>
                  </a:cubicBezTo>
                  <a:cubicBezTo>
                    <a:pt x="837" y="1984"/>
                    <a:pt x="914" y="2038"/>
                    <a:pt x="987" y="2038"/>
                  </a:cubicBezTo>
                  <a:cubicBezTo>
                    <a:pt x="1041" y="2038"/>
                    <a:pt x="1093" y="2008"/>
                    <a:pt x="1114" y="1940"/>
                  </a:cubicBezTo>
                  <a:cubicBezTo>
                    <a:pt x="1273" y="1368"/>
                    <a:pt x="1289" y="748"/>
                    <a:pt x="1368" y="159"/>
                  </a:cubicBezTo>
                  <a:cubicBezTo>
                    <a:pt x="1378" y="62"/>
                    <a:pt x="1286" y="0"/>
                    <a:pt x="1199"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
            <p:cNvSpPr/>
            <p:nvPr/>
          </p:nvSpPr>
          <p:spPr>
            <a:xfrm>
              <a:off x="2670473" y="171573"/>
              <a:ext cx="79623" cy="138975"/>
            </a:xfrm>
            <a:custGeom>
              <a:rect b="b" l="l" r="r" t="t"/>
              <a:pathLst>
                <a:path extrusionOk="0" h="3706" w="2123">
                  <a:moveTo>
                    <a:pt x="1549" y="1"/>
                  </a:moveTo>
                  <a:cubicBezTo>
                    <a:pt x="1532" y="1"/>
                    <a:pt x="1514" y="5"/>
                    <a:pt x="1495" y="14"/>
                  </a:cubicBezTo>
                  <a:cubicBezTo>
                    <a:pt x="80" y="778"/>
                    <a:pt x="1" y="3560"/>
                    <a:pt x="1893" y="3703"/>
                  </a:cubicBezTo>
                  <a:cubicBezTo>
                    <a:pt x="1901" y="3704"/>
                    <a:pt x="1910" y="3705"/>
                    <a:pt x="1918" y="3705"/>
                  </a:cubicBezTo>
                  <a:cubicBezTo>
                    <a:pt x="2087" y="3705"/>
                    <a:pt x="2122" y="3400"/>
                    <a:pt x="1940" y="3385"/>
                  </a:cubicBezTo>
                  <a:cubicBezTo>
                    <a:pt x="319" y="3147"/>
                    <a:pt x="557" y="1000"/>
                    <a:pt x="1606" y="205"/>
                  </a:cubicBezTo>
                  <a:cubicBezTo>
                    <a:pt x="1701" y="138"/>
                    <a:pt x="1646" y="1"/>
                    <a:pt x="154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
            <p:cNvSpPr/>
            <p:nvPr/>
          </p:nvSpPr>
          <p:spPr>
            <a:xfrm>
              <a:off x="2739032" y="201606"/>
              <a:ext cx="86186" cy="70050"/>
            </a:xfrm>
            <a:custGeom>
              <a:rect b="b" l="l" r="r" t="t"/>
              <a:pathLst>
                <a:path extrusionOk="0" h="1868" w="2298">
                  <a:moveTo>
                    <a:pt x="632" y="849"/>
                  </a:moveTo>
                  <a:cubicBezTo>
                    <a:pt x="765" y="849"/>
                    <a:pt x="902" y="973"/>
                    <a:pt x="1018" y="1077"/>
                  </a:cubicBezTo>
                  <a:cubicBezTo>
                    <a:pt x="880" y="1262"/>
                    <a:pt x="690" y="1455"/>
                    <a:pt x="536" y="1455"/>
                  </a:cubicBezTo>
                  <a:cubicBezTo>
                    <a:pt x="479" y="1455"/>
                    <a:pt x="426" y="1428"/>
                    <a:pt x="382" y="1363"/>
                  </a:cubicBezTo>
                  <a:cubicBezTo>
                    <a:pt x="351" y="1188"/>
                    <a:pt x="414" y="997"/>
                    <a:pt x="541" y="870"/>
                  </a:cubicBezTo>
                  <a:cubicBezTo>
                    <a:pt x="571" y="855"/>
                    <a:pt x="601" y="849"/>
                    <a:pt x="632" y="849"/>
                  </a:cubicBezTo>
                  <a:close/>
                  <a:moveTo>
                    <a:pt x="1703" y="0"/>
                  </a:moveTo>
                  <a:cubicBezTo>
                    <a:pt x="1680" y="0"/>
                    <a:pt x="1658" y="8"/>
                    <a:pt x="1638" y="27"/>
                  </a:cubicBezTo>
                  <a:cubicBezTo>
                    <a:pt x="1464" y="266"/>
                    <a:pt x="1320" y="520"/>
                    <a:pt x="1209" y="790"/>
                  </a:cubicBezTo>
                  <a:cubicBezTo>
                    <a:pt x="1034" y="647"/>
                    <a:pt x="844" y="472"/>
                    <a:pt x="621" y="472"/>
                  </a:cubicBezTo>
                  <a:cubicBezTo>
                    <a:pt x="223" y="472"/>
                    <a:pt x="1" y="997"/>
                    <a:pt x="49" y="1347"/>
                  </a:cubicBezTo>
                  <a:cubicBezTo>
                    <a:pt x="78" y="1630"/>
                    <a:pt x="269" y="1751"/>
                    <a:pt x="489" y="1751"/>
                  </a:cubicBezTo>
                  <a:cubicBezTo>
                    <a:pt x="628" y="1751"/>
                    <a:pt x="778" y="1703"/>
                    <a:pt x="907" y="1617"/>
                  </a:cubicBezTo>
                  <a:cubicBezTo>
                    <a:pt x="1050" y="1538"/>
                    <a:pt x="1162" y="1411"/>
                    <a:pt x="1257" y="1283"/>
                  </a:cubicBezTo>
                  <a:cubicBezTo>
                    <a:pt x="1495" y="1458"/>
                    <a:pt x="1734" y="1665"/>
                    <a:pt x="1972" y="1840"/>
                  </a:cubicBezTo>
                  <a:cubicBezTo>
                    <a:pt x="2000" y="1859"/>
                    <a:pt x="2028" y="1867"/>
                    <a:pt x="2055" y="1867"/>
                  </a:cubicBezTo>
                  <a:cubicBezTo>
                    <a:pt x="2187" y="1867"/>
                    <a:pt x="2298" y="1675"/>
                    <a:pt x="2179" y="1570"/>
                  </a:cubicBezTo>
                  <a:cubicBezTo>
                    <a:pt x="1925" y="1363"/>
                    <a:pt x="1670" y="1172"/>
                    <a:pt x="1432" y="965"/>
                  </a:cubicBezTo>
                  <a:cubicBezTo>
                    <a:pt x="1559" y="695"/>
                    <a:pt x="1654" y="409"/>
                    <a:pt x="1797" y="155"/>
                  </a:cubicBezTo>
                  <a:cubicBezTo>
                    <a:pt x="1846" y="82"/>
                    <a:pt x="1775" y="0"/>
                    <a:pt x="170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
            <p:cNvSpPr/>
            <p:nvPr/>
          </p:nvSpPr>
          <p:spPr>
            <a:xfrm>
              <a:off x="2825295" y="219794"/>
              <a:ext cx="52732" cy="15338"/>
            </a:xfrm>
            <a:custGeom>
              <a:rect b="b" l="l" r="r" t="t"/>
              <a:pathLst>
                <a:path extrusionOk="0" h="409" w="1406">
                  <a:moveTo>
                    <a:pt x="183" y="0"/>
                  </a:moveTo>
                  <a:cubicBezTo>
                    <a:pt x="46" y="0"/>
                    <a:pt x="1" y="197"/>
                    <a:pt x="149" y="242"/>
                  </a:cubicBezTo>
                  <a:cubicBezTo>
                    <a:pt x="426" y="347"/>
                    <a:pt x="724" y="409"/>
                    <a:pt x="1027" y="409"/>
                  </a:cubicBezTo>
                  <a:cubicBezTo>
                    <a:pt x="1089" y="409"/>
                    <a:pt x="1152" y="406"/>
                    <a:pt x="1215" y="401"/>
                  </a:cubicBezTo>
                  <a:cubicBezTo>
                    <a:pt x="1405" y="401"/>
                    <a:pt x="1405" y="99"/>
                    <a:pt x="1215" y="99"/>
                  </a:cubicBezTo>
                  <a:cubicBezTo>
                    <a:pt x="1159" y="101"/>
                    <a:pt x="1103" y="103"/>
                    <a:pt x="1047" y="103"/>
                  </a:cubicBezTo>
                  <a:cubicBezTo>
                    <a:pt x="765" y="103"/>
                    <a:pt x="478" y="70"/>
                    <a:pt x="213" y="3"/>
                  </a:cubicBezTo>
                  <a:cubicBezTo>
                    <a:pt x="202" y="1"/>
                    <a:pt x="192" y="0"/>
                    <a:pt x="18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
            <p:cNvSpPr/>
            <p:nvPr/>
          </p:nvSpPr>
          <p:spPr>
            <a:xfrm>
              <a:off x="2893932" y="184549"/>
              <a:ext cx="83524" cy="75900"/>
            </a:xfrm>
            <a:custGeom>
              <a:rect b="b" l="l" r="r" t="t"/>
              <a:pathLst>
                <a:path extrusionOk="0" h="2024" w="2227">
                  <a:moveTo>
                    <a:pt x="527" y="726"/>
                  </a:moveTo>
                  <a:cubicBezTo>
                    <a:pt x="663" y="726"/>
                    <a:pt x="845" y="833"/>
                    <a:pt x="895" y="909"/>
                  </a:cubicBezTo>
                  <a:cubicBezTo>
                    <a:pt x="943" y="972"/>
                    <a:pt x="975" y="1052"/>
                    <a:pt x="1006" y="1115"/>
                  </a:cubicBezTo>
                  <a:lnTo>
                    <a:pt x="1054" y="1227"/>
                  </a:lnTo>
                  <a:cubicBezTo>
                    <a:pt x="991" y="1290"/>
                    <a:pt x="895" y="1354"/>
                    <a:pt x="816" y="1401"/>
                  </a:cubicBezTo>
                  <a:lnTo>
                    <a:pt x="816" y="1417"/>
                  </a:lnTo>
                  <a:cubicBezTo>
                    <a:pt x="784" y="1457"/>
                    <a:pt x="748" y="1477"/>
                    <a:pt x="710" y="1477"/>
                  </a:cubicBezTo>
                  <a:cubicBezTo>
                    <a:pt x="673" y="1477"/>
                    <a:pt x="633" y="1457"/>
                    <a:pt x="593" y="1417"/>
                  </a:cubicBezTo>
                  <a:cubicBezTo>
                    <a:pt x="482" y="1417"/>
                    <a:pt x="434" y="1370"/>
                    <a:pt x="434" y="1290"/>
                  </a:cubicBezTo>
                  <a:cubicBezTo>
                    <a:pt x="386" y="1195"/>
                    <a:pt x="355" y="781"/>
                    <a:pt x="434" y="750"/>
                  </a:cubicBezTo>
                  <a:cubicBezTo>
                    <a:pt x="460" y="733"/>
                    <a:pt x="492" y="726"/>
                    <a:pt x="527" y="726"/>
                  </a:cubicBezTo>
                  <a:close/>
                  <a:moveTo>
                    <a:pt x="2090" y="0"/>
                  </a:moveTo>
                  <a:cubicBezTo>
                    <a:pt x="2059" y="0"/>
                    <a:pt x="2028" y="15"/>
                    <a:pt x="2008" y="50"/>
                  </a:cubicBezTo>
                  <a:cubicBezTo>
                    <a:pt x="1801" y="368"/>
                    <a:pt x="1563" y="654"/>
                    <a:pt x="1324" y="940"/>
                  </a:cubicBezTo>
                  <a:cubicBezTo>
                    <a:pt x="1229" y="670"/>
                    <a:pt x="1038" y="448"/>
                    <a:pt x="784" y="304"/>
                  </a:cubicBezTo>
                  <a:cubicBezTo>
                    <a:pt x="707" y="270"/>
                    <a:pt x="636" y="255"/>
                    <a:pt x="570" y="255"/>
                  </a:cubicBezTo>
                  <a:cubicBezTo>
                    <a:pt x="178" y="255"/>
                    <a:pt x="0" y="808"/>
                    <a:pt x="68" y="1163"/>
                  </a:cubicBezTo>
                  <a:cubicBezTo>
                    <a:pt x="116" y="1508"/>
                    <a:pt x="280" y="1845"/>
                    <a:pt x="566" y="1845"/>
                  </a:cubicBezTo>
                  <a:cubicBezTo>
                    <a:pt x="662" y="1845"/>
                    <a:pt x="772" y="1807"/>
                    <a:pt x="895" y="1719"/>
                  </a:cubicBezTo>
                  <a:cubicBezTo>
                    <a:pt x="1006" y="1640"/>
                    <a:pt x="1102" y="1560"/>
                    <a:pt x="1213" y="1481"/>
                  </a:cubicBezTo>
                  <a:cubicBezTo>
                    <a:pt x="1229" y="1497"/>
                    <a:pt x="1245" y="1529"/>
                    <a:pt x="1261" y="1560"/>
                  </a:cubicBezTo>
                  <a:cubicBezTo>
                    <a:pt x="1404" y="1799"/>
                    <a:pt x="1642" y="1958"/>
                    <a:pt x="1913" y="2022"/>
                  </a:cubicBezTo>
                  <a:cubicBezTo>
                    <a:pt x="1923" y="2023"/>
                    <a:pt x="1933" y="2024"/>
                    <a:pt x="1942" y="2024"/>
                  </a:cubicBezTo>
                  <a:cubicBezTo>
                    <a:pt x="2143" y="2024"/>
                    <a:pt x="2221" y="1717"/>
                    <a:pt x="2008" y="1672"/>
                  </a:cubicBezTo>
                  <a:cubicBezTo>
                    <a:pt x="1770" y="1608"/>
                    <a:pt x="1563" y="1449"/>
                    <a:pt x="1468" y="1211"/>
                  </a:cubicBezTo>
                  <a:cubicBezTo>
                    <a:pt x="1754" y="893"/>
                    <a:pt x="1992" y="543"/>
                    <a:pt x="2183" y="145"/>
                  </a:cubicBezTo>
                  <a:cubicBezTo>
                    <a:pt x="2227" y="69"/>
                    <a:pt x="2158" y="0"/>
                    <a:pt x="2090"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2987696" y="247702"/>
              <a:ext cx="22728" cy="21338"/>
            </a:xfrm>
            <a:custGeom>
              <a:rect b="b" l="l" r="r" t="t"/>
              <a:pathLst>
                <a:path extrusionOk="0" h="569" w="606">
                  <a:moveTo>
                    <a:pt x="407" y="0"/>
                  </a:moveTo>
                  <a:cubicBezTo>
                    <a:pt x="178" y="0"/>
                    <a:pt x="1" y="180"/>
                    <a:pt x="1" y="401"/>
                  </a:cubicBezTo>
                  <a:cubicBezTo>
                    <a:pt x="1" y="465"/>
                    <a:pt x="49" y="528"/>
                    <a:pt x="112" y="544"/>
                  </a:cubicBezTo>
                  <a:cubicBezTo>
                    <a:pt x="155" y="561"/>
                    <a:pt x="198" y="568"/>
                    <a:pt x="240" y="568"/>
                  </a:cubicBezTo>
                  <a:cubicBezTo>
                    <a:pt x="403" y="568"/>
                    <a:pt x="551" y="454"/>
                    <a:pt x="589" y="290"/>
                  </a:cubicBezTo>
                  <a:cubicBezTo>
                    <a:pt x="605" y="226"/>
                    <a:pt x="589" y="179"/>
                    <a:pt x="542" y="131"/>
                  </a:cubicBezTo>
                  <a:cubicBezTo>
                    <a:pt x="557" y="67"/>
                    <a:pt x="510" y="20"/>
                    <a:pt x="462" y="4"/>
                  </a:cubicBezTo>
                  <a:cubicBezTo>
                    <a:pt x="443" y="1"/>
                    <a:pt x="425" y="0"/>
                    <a:pt x="407"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3029290" y="168273"/>
              <a:ext cx="56858" cy="127050"/>
            </a:xfrm>
            <a:custGeom>
              <a:rect b="b" l="l" r="r" t="t"/>
              <a:pathLst>
                <a:path extrusionOk="0" h="3388" w="1516">
                  <a:moveTo>
                    <a:pt x="132" y="0"/>
                  </a:moveTo>
                  <a:cubicBezTo>
                    <a:pt x="64" y="0"/>
                    <a:pt x="1" y="66"/>
                    <a:pt x="37" y="150"/>
                  </a:cubicBezTo>
                  <a:cubicBezTo>
                    <a:pt x="291" y="611"/>
                    <a:pt x="657" y="1025"/>
                    <a:pt x="768" y="1549"/>
                  </a:cubicBezTo>
                  <a:cubicBezTo>
                    <a:pt x="863" y="2106"/>
                    <a:pt x="704" y="2694"/>
                    <a:pt x="339" y="3123"/>
                  </a:cubicBezTo>
                  <a:cubicBezTo>
                    <a:pt x="244" y="3242"/>
                    <a:pt x="370" y="3387"/>
                    <a:pt x="493" y="3387"/>
                  </a:cubicBezTo>
                  <a:cubicBezTo>
                    <a:pt x="535" y="3387"/>
                    <a:pt x="577" y="3370"/>
                    <a:pt x="609" y="3330"/>
                  </a:cubicBezTo>
                  <a:cubicBezTo>
                    <a:pt x="1515" y="2281"/>
                    <a:pt x="1102" y="945"/>
                    <a:pt x="196" y="23"/>
                  </a:cubicBezTo>
                  <a:cubicBezTo>
                    <a:pt x="176" y="7"/>
                    <a:pt x="154" y="0"/>
                    <a:pt x="13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5"/>
          <p:cNvGrpSpPr/>
          <p:nvPr/>
        </p:nvGrpSpPr>
        <p:grpSpPr>
          <a:xfrm rot="-7200137">
            <a:off x="7814802" y="3899758"/>
            <a:ext cx="511786" cy="649500"/>
            <a:chOff x="3484850" y="4326725"/>
            <a:chExt cx="461100" cy="585175"/>
          </a:xfrm>
        </p:grpSpPr>
        <p:sp>
          <p:nvSpPr>
            <p:cNvPr id="405" name="Google Shape;405;p5"/>
            <p:cNvSpPr/>
            <p:nvPr/>
          </p:nvSpPr>
          <p:spPr>
            <a:xfrm>
              <a:off x="3484850" y="4326725"/>
              <a:ext cx="461100" cy="585175"/>
            </a:xfrm>
            <a:custGeom>
              <a:rect b="b" l="l" r="r" t="t"/>
              <a:pathLst>
                <a:path extrusionOk="0" h="23407" w="18444">
                  <a:moveTo>
                    <a:pt x="9201" y="396"/>
                  </a:moveTo>
                  <a:cubicBezTo>
                    <a:pt x="10294" y="396"/>
                    <a:pt x="11384" y="501"/>
                    <a:pt x="12465" y="710"/>
                  </a:cubicBezTo>
                  <a:cubicBezTo>
                    <a:pt x="13721" y="980"/>
                    <a:pt x="15502" y="1393"/>
                    <a:pt x="16313" y="2458"/>
                  </a:cubicBezTo>
                  <a:cubicBezTo>
                    <a:pt x="18443" y="5241"/>
                    <a:pt x="10255" y="5750"/>
                    <a:pt x="8888" y="5765"/>
                  </a:cubicBezTo>
                  <a:cubicBezTo>
                    <a:pt x="7378" y="5765"/>
                    <a:pt x="5867" y="5654"/>
                    <a:pt x="4389" y="5384"/>
                  </a:cubicBezTo>
                  <a:cubicBezTo>
                    <a:pt x="3816" y="5288"/>
                    <a:pt x="2258" y="4939"/>
                    <a:pt x="1352" y="4303"/>
                  </a:cubicBezTo>
                  <a:cubicBezTo>
                    <a:pt x="1177" y="4096"/>
                    <a:pt x="970" y="3889"/>
                    <a:pt x="780" y="3683"/>
                  </a:cubicBezTo>
                  <a:cubicBezTo>
                    <a:pt x="668" y="3492"/>
                    <a:pt x="652" y="3269"/>
                    <a:pt x="716" y="3047"/>
                  </a:cubicBezTo>
                  <a:cubicBezTo>
                    <a:pt x="732" y="3031"/>
                    <a:pt x="748" y="3015"/>
                    <a:pt x="764" y="2999"/>
                  </a:cubicBezTo>
                  <a:cubicBezTo>
                    <a:pt x="1988" y="503"/>
                    <a:pt x="5820" y="503"/>
                    <a:pt x="8236" y="423"/>
                  </a:cubicBezTo>
                  <a:cubicBezTo>
                    <a:pt x="8558" y="405"/>
                    <a:pt x="8879" y="396"/>
                    <a:pt x="9201" y="396"/>
                  </a:cubicBezTo>
                  <a:close/>
                  <a:moveTo>
                    <a:pt x="15757" y="5002"/>
                  </a:moveTo>
                  <a:cubicBezTo>
                    <a:pt x="14135" y="7053"/>
                    <a:pt x="13562" y="9661"/>
                    <a:pt x="13578" y="12300"/>
                  </a:cubicBezTo>
                  <a:cubicBezTo>
                    <a:pt x="13567" y="12297"/>
                    <a:pt x="13556" y="12296"/>
                    <a:pt x="13546" y="12296"/>
                  </a:cubicBezTo>
                  <a:cubicBezTo>
                    <a:pt x="13498" y="12296"/>
                    <a:pt x="13461" y="12324"/>
                    <a:pt x="13435" y="12364"/>
                  </a:cubicBezTo>
                  <a:cubicBezTo>
                    <a:pt x="12645" y="13686"/>
                    <a:pt x="11061" y="13995"/>
                    <a:pt x="9601" y="13995"/>
                  </a:cubicBezTo>
                  <a:cubicBezTo>
                    <a:pt x="9447" y="13995"/>
                    <a:pt x="9293" y="13991"/>
                    <a:pt x="9143" y="13985"/>
                  </a:cubicBezTo>
                  <a:cubicBezTo>
                    <a:pt x="7616" y="13938"/>
                    <a:pt x="5820" y="13556"/>
                    <a:pt x="4770" y="12379"/>
                  </a:cubicBezTo>
                  <a:cubicBezTo>
                    <a:pt x="4929" y="10996"/>
                    <a:pt x="4516" y="9708"/>
                    <a:pt x="3848" y="8421"/>
                  </a:cubicBezTo>
                  <a:cubicBezTo>
                    <a:pt x="3276" y="7244"/>
                    <a:pt x="2640" y="6115"/>
                    <a:pt x="1908" y="5034"/>
                  </a:cubicBezTo>
                  <a:lnTo>
                    <a:pt x="1908" y="5034"/>
                  </a:lnTo>
                  <a:cubicBezTo>
                    <a:pt x="2703" y="5432"/>
                    <a:pt x="3626" y="5622"/>
                    <a:pt x="4468" y="5781"/>
                  </a:cubicBezTo>
                  <a:cubicBezTo>
                    <a:pt x="5893" y="6030"/>
                    <a:pt x="7362" y="6164"/>
                    <a:pt x="8831" y="6164"/>
                  </a:cubicBezTo>
                  <a:cubicBezTo>
                    <a:pt x="10558" y="6164"/>
                    <a:pt x="12286" y="5978"/>
                    <a:pt x="13944" y="5575"/>
                  </a:cubicBezTo>
                  <a:cubicBezTo>
                    <a:pt x="14564" y="5447"/>
                    <a:pt x="15168" y="5257"/>
                    <a:pt x="15757" y="5002"/>
                  </a:cubicBezTo>
                  <a:close/>
                  <a:moveTo>
                    <a:pt x="4723" y="12793"/>
                  </a:moveTo>
                  <a:cubicBezTo>
                    <a:pt x="5756" y="14081"/>
                    <a:pt x="7982" y="14383"/>
                    <a:pt x="9492" y="14383"/>
                  </a:cubicBezTo>
                  <a:cubicBezTo>
                    <a:pt x="10812" y="14383"/>
                    <a:pt x="12911" y="14160"/>
                    <a:pt x="13610" y="12841"/>
                  </a:cubicBezTo>
                  <a:cubicBezTo>
                    <a:pt x="13674" y="14367"/>
                    <a:pt x="14373" y="15671"/>
                    <a:pt x="15200" y="16927"/>
                  </a:cubicBezTo>
                  <a:cubicBezTo>
                    <a:pt x="15661" y="17626"/>
                    <a:pt x="16170" y="18326"/>
                    <a:pt x="16536" y="19089"/>
                  </a:cubicBezTo>
                  <a:cubicBezTo>
                    <a:pt x="17315" y="20758"/>
                    <a:pt x="16218" y="21633"/>
                    <a:pt x="14739" y="22157"/>
                  </a:cubicBezTo>
                  <a:cubicBezTo>
                    <a:pt x="12863" y="22809"/>
                    <a:pt x="10860" y="23000"/>
                    <a:pt x="8872" y="23016"/>
                  </a:cubicBezTo>
                  <a:cubicBezTo>
                    <a:pt x="6980" y="23016"/>
                    <a:pt x="4945" y="23016"/>
                    <a:pt x="3117" y="22539"/>
                  </a:cubicBezTo>
                  <a:cubicBezTo>
                    <a:pt x="2052" y="22269"/>
                    <a:pt x="446" y="21712"/>
                    <a:pt x="732" y="20329"/>
                  </a:cubicBezTo>
                  <a:cubicBezTo>
                    <a:pt x="907" y="19407"/>
                    <a:pt x="1622" y="18485"/>
                    <a:pt x="2131" y="17722"/>
                  </a:cubicBezTo>
                  <a:cubicBezTo>
                    <a:pt x="3069" y="16338"/>
                    <a:pt x="4118" y="14971"/>
                    <a:pt x="4595" y="13349"/>
                  </a:cubicBezTo>
                  <a:cubicBezTo>
                    <a:pt x="4643" y="13158"/>
                    <a:pt x="4691" y="12984"/>
                    <a:pt x="4723" y="12793"/>
                  </a:cubicBezTo>
                  <a:close/>
                  <a:moveTo>
                    <a:pt x="9120" y="1"/>
                  </a:moveTo>
                  <a:cubicBezTo>
                    <a:pt x="8873" y="1"/>
                    <a:pt x="8631" y="4"/>
                    <a:pt x="8395" y="10"/>
                  </a:cubicBezTo>
                  <a:cubicBezTo>
                    <a:pt x="6789" y="42"/>
                    <a:pt x="5168" y="233"/>
                    <a:pt x="3594" y="582"/>
                  </a:cubicBezTo>
                  <a:cubicBezTo>
                    <a:pt x="2274" y="884"/>
                    <a:pt x="1034" y="1536"/>
                    <a:pt x="478" y="2824"/>
                  </a:cubicBezTo>
                  <a:cubicBezTo>
                    <a:pt x="446" y="2872"/>
                    <a:pt x="446" y="2935"/>
                    <a:pt x="478" y="2983"/>
                  </a:cubicBezTo>
                  <a:cubicBezTo>
                    <a:pt x="430" y="3142"/>
                    <a:pt x="430" y="3301"/>
                    <a:pt x="462" y="3460"/>
                  </a:cubicBezTo>
                  <a:cubicBezTo>
                    <a:pt x="366" y="3476"/>
                    <a:pt x="334" y="3587"/>
                    <a:pt x="398" y="3651"/>
                  </a:cubicBezTo>
                  <a:cubicBezTo>
                    <a:pt x="493" y="3762"/>
                    <a:pt x="589" y="3889"/>
                    <a:pt x="668" y="4001"/>
                  </a:cubicBezTo>
                  <a:cubicBezTo>
                    <a:pt x="748" y="4128"/>
                    <a:pt x="843" y="4239"/>
                    <a:pt x="955" y="4350"/>
                  </a:cubicBezTo>
                  <a:cubicBezTo>
                    <a:pt x="2004" y="5781"/>
                    <a:pt x="2910" y="7308"/>
                    <a:pt x="3657" y="8929"/>
                  </a:cubicBezTo>
                  <a:cubicBezTo>
                    <a:pt x="4754" y="11155"/>
                    <a:pt x="4516" y="13206"/>
                    <a:pt x="3260" y="15321"/>
                  </a:cubicBezTo>
                  <a:cubicBezTo>
                    <a:pt x="2370" y="16847"/>
                    <a:pt x="970" y="18262"/>
                    <a:pt x="430" y="19963"/>
                  </a:cubicBezTo>
                  <a:cubicBezTo>
                    <a:pt x="1" y="21283"/>
                    <a:pt x="748" y="22030"/>
                    <a:pt x="1908" y="22539"/>
                  </a:cubicBezTo>
                  <a:cubicBezTo>
                    <a:pt x="3578" y="23270"/>
                    <a:pt x="5486" y="23318"/>
                    <a:pt x="7282" y="23382"/>
                  </a:cubicBezTo>
                  <a:cubicBezTo>
                    <a:pt x="7760" y="23397"/>
                    <a:pt x="8239" y="23407"/>
                    <a:pt x="8718" y="23407"/>
                  </a:cubicBezTo>
                  <a:cubicBezTo>
                    <a:pt x="10204" y="23407"/>
                    <a:pt x="11695" y="23313"/>
                    <a:pt x="13149" y="23000"/>
                  </a:cubicBezTo>
                  <a:cubicBezTo>
                    <a:pt x="14437" y="22730"/>
                    <a:pt x="16615" y="22300"/>
                    <a:pt x="17124" y="20870"/>
                  </a:cubicBezTo>
                  <a:cubicBezTo>
                    <a:pt x="17601" y="19502"/>
                    <a:pt x="16361" y="18040"/>
                    <a:pt x="15677" y="17006"/>
                  </a:cubicBezTo>
                  <a:cubicBezTo>
                    <a:pt x="15089" y="16100"/>
                    <a:pt x="14485" y="15178"/>
                    <a:pt x="14183" y="14144"/>
                  </a:cubicBezTo>
                  <a:cubicBezTo>
                    <a:pt x="13865" y="13047"/>
                    <a:pt x="13992" y="11902"/>
                    <a:pt x="14071" y="10790"/>
                  </a:cubicBezTo>
                  <a:cubicBezTo>
                    <a:pt x="14262" y="8293"/>
                    <a:pt x="15025" y="6099"/>
                    <a:pt x="16885" y="4350"/>
                  </a:cubicBezTo>
                  <a:cubicBezTo>
                    <a:pt x="16965" y="4271"/>
                    <a:pt x="16965" y="4144"/>
                    <a:pt x="16885" y="4080"/>
                  </a:cubicBezTo>
                  <a:cubicBezTo>
                    <a:pt x="17378" y="3253"/>
                    <a:pt x="16901" y="2363"/>
                    <a:pt x="16202" y="1807"/>
                  </a:cubicBezTo>
                  <a:cubicBezTo>
                    <a:pt x="14357" y="322"/>
                    <a:pt x="11508" y="1"/>
                    <a:pt x="912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
            <p:cNvSpPr/>
            <p:nvPr/>
          </p:nvSpPr>
          <p:spPr>
            <a:xfrm>
              <a:off x="3606750" y="4610050"/>
              <a:ext cx="25925" cy="13650"/>
            </a:xfrm>
            <a:custGeom>
              <a:rect b="b" l="l" r="r" t="t"/>
              <a:pathLst>
                <a:path extrusionOk="0" h="546" w="1037">
                  <a:moveTo>
                    <a:pt x="839" y="1"/>
                  </a:moveTo>
                  <a:cubicBezTo>
                    <a:pt x="822" y="1"/>
                    <a:pt x="803" y="5"/>
                    <a:pt x="785" y="13"/>
                  </a:cubicBezTo>
                  <a:cubicBezTo>
                    <a:pt x="546" y="108"/>
                    <a:pt x="324" y="236"/>
                    <a:pt x="85" y="363"/>
                  </a:cubicBezTo>
                  <a:cubicBezTo>
                    <a:pt x="1" y="405"/>
                    <a:pt x="40" y="546"/>
                    <a:pt x="127" y="546"/>
                  </a:cubicBezTo>
                  <a:cubicBezTo>
                    <a:pt x="139" y="546"/>
                    <a:pt x="151" y="543"/>
                    <a:pt x="165" y="538"/>
                  </a:cubicBezTo>
                  <a:cubicBezTo>
                    <a:pt x="419" y="442"/>
                    <a:pt x="673" y="347"/>
                    <a:pt x="912" y="220"/>
                  </a:cubicBezTo>
                  <a:cubicBezTo>
                    <a:pt x="1036" y="164"/>
                    <a:pt x="956" y="1"/>
                    <a:pt x="839" y="1"/>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
            <p:cNvSpPr/>
            <p:nvPr/>
          </p:nvSpPr>
          <p:spPr>
            <a:xfrm>
              <a:off x="3643050" y="4601600"/>
              <a:ext cx="35250" cy="11575"/>
            </a:xfrm>
            <a:custGeom>
              <a:rect b="b" l="l" r="r" t="t"/>
              <a:pathLst>
                <a:path extrusionOk="0" h="463" w="1410">
                  <a:moveTo>
                    <a:pt x="1193" y="0"/>
                  </a:moveTo>
                  <a:cubicBezTo>
                    <a:pt x="1188" y="0"/>
                    <a:pt x="1182" y="1"/>
                    <a:pt x="1177" y="1"/>
                  </a:cubicBezTo>
                  <a:cubicBezTo>
                    <a:pt x="811" y="49"/>
                    <a:pt x="446" y="144"/>
                    <a:pt x="96" y="256"/>
                  </a:cubicBezTo>
                  <a:cubicBezTo>
                    <a:pt x="0" y="287"/>
                    <a:pt x="0" y="462"/>
                    <a:pt x="112" y="462"/>
                  </a:cubicBezTo>
                  <a:cubicBezTo>
                    <a:pt x="509" y="430"/>
                    <a:pt x="875" y="367"/>
                    <a:pt x="1256" y="256"/>
                  </a:cubicBezTo>
                  <a:cubicBezTo>
                    <a:pt x="1410" y="210"/>
                    <a:pt x="1341" y="0"/>
                    <a:pt x="1193" y="0"/>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
            <p:cNvSpPr/>
            <p:nvPr/>
          </p:nvSpPr>
          <p:spPr>
            <a:xfrm>
              <a:off x="3697900" y="4600025"/>
              <a:ext cx="34600" cy="7175"/>
            </a:xfrm>
            <a:custGeom>
              <a:rect b="b" l="l" r="r" t="t"/>
              <a:pathLst>
                <a:path extrusionOk="0" h="287" w="1384">
                  <a:moveTo>
                    <a:pt x="1225" y="1"/>
                  </a:moveTo>
                  <a:cubicBezTo>
                    <a:pt x="859" y="1"/>
                    <a:pt x="493" y="17"/>
                    <a:pt x="128" y="32"/>
                  </a:cubicBezTo>
                  <a:cubicBezTo>
                    <a:pt x="0" y="48"/>
                    <a:pt x="0" y="239"/>
                    <a:pt x="128" y="255"/>
                  </a:cubicBezTo>
                  <a:cubicBezTo>
                    <a:pt x="493" y="271"/>
                    <a:pt x="859" y="287"/>
                    <a:pt x="1225" y="287"/>
                  </a:cubicBezTo>
                  <a:cubicBezTo>
                    <a:pt x="1384" y="255"/>
                    <a:pt x="1384" y="17"/>
                    <a:pt x="1225" y="1"/>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
            <p:cNvSpPr/>
            <p:nvPr/>
          </p:nvSpPr>
          <p:spPr>
            <a:xfrm>
              <a:off x="3748775" y="4604000"/>
              <a:ext cx="31700" cy="12700"/>
            </a:xfrm>
            <a:custGeom>
              <a:rect b="b" l="l" r="r" t="t"/>
              <a:pathLst>
                <a:path extrusionOk="0" h="508" w="1268">
                  <a:moveTo>
                    <a:pt x="160" y="1"/>
                  </a:moveTo>
                  <a:cubicBezTo>
                    <a:pt x="32" y="1"/>
                    <a:pt x="1" y="191"/>
                    <a:pt x="128" y="223"/>
                  </a:cubicBezTo>
                  <a:cubicBezTo>
                    <a:pt x="430" y="287"/>
                    <a:pt x="748" y="382"/>
                    <a:pt x="1034" y="493"/>
                  </a:cubicBezTo>
                  <a:cubicBezTo>
                    <a:pt x="1055" y="503"/>
                    <a:pt x="1075" y="507"/>
                    <a:pt x="1093" y="507"/>
                  </a:cubicBezTo>
                  <a:cubicBezTo>
                    <a:pt x="1224" y="507"/>
                    <a:pt x="1267" y="277"/>
                    <a:pt x="1113" y="207"/>
                  </a:cubicBezTo>
                  <a:cubicBezTo>
                    <a:pt x="811" y="80"/>
                    <a:pt x="493" y="17"/>
                    <a:pt x="160" y="1"/>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3788925" y="4616725"/>
              <a:ext cx="29675" cy="21100"/>
            </a:xfrm>
            <a:custGeom>
              <a:rect b="b" l="l" r="r" t="t"/>
              <a:pathLst>
                <a:path extrusionOk="0" h="844" w="1187">
                  <a:moveTo>
                    <a:pt x="175" y="0"/>
                  </a:moveTo>
                  <a:cubicBezTo>
                    <a:pt x="0" y="0"/>
                    <a:pt x="16" y="239"/>
                    <a:pt x="175" y="255"/>
                  </a:cubicBezTo>
                  <a:cubicBezTo>
                    <a:pt x="477" y="302"/>
                    <a:pt x="732" y="493"/>
                    <a:pt x="843" y="764"/>
                  </a:cubicBezTo>
                  <a:cubicBezTo>
                    <a:pt x="876" y="819"/>
                    <a:pt x="932" y="844"/>
                    <a:pt x="986" y="844"/>
                  </a:cubicBezTo>
                  <a:cubicBezTo>
                    <a:pt x="1087" y="844"/>
                    <a:pt x="1186" y="760"/>
                    <a:pt x="1145" y="636"/>
                  </a:cubicBezTo>
                  <a:cubicBezTo>
                    <a:pt x="986" y="255"/>
                    <a:pt x="605" y="0"/>
                    <a:pt x="175" y="0"/>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3506750" y="4802450"/>
              <a:ext cx="32450" cy="23600"/>
            </a:xfrm>
            <a:custGeom>
              <a:rect b="b" l="l" r="r" t="t"/>
              <a:pathLst>
                <a:path extrusionOk="0" h="944" w="1298">
                  <a:moveTo>
                    <a:pt x="1088" y="0"/>
                  </a:moveTo>
                  <a:cubicBezTo>
                    <a:pt x="1070" y="0"/>
                    <a:pt x="1051" y="4"/>
                    <a:pt x="1032" y="12"/>
                  </a:cubicBezTo>
                  <a:cubicBezTo>
                    <a:pt x="667" y="203"/>
                    <a:pt x="333" y="457"/>
                    <a:pt x="63" y="791"/>
                  </a:cubicBezTo>
                  <a:cubicBezTo>
                    <a:pt x="1" y="853"/>
                    <a:pt x="64" y="944"/>
                    <a:pt x="132" y="944"/>
                  </a:cubicBezTo>
                  <a:cubicBezTo>
                    <a:pt x="152" y="944"/>
                    <a:pt x="172" y="936"/>
                    <a:pt x="190" y="918"/>
                  </a:cubicBezTo>
                  <a:cubicBezTo>
                    <a:pt x="492" y="664"/>
                    <a:pt x="826" y="426"/>
                    <a:pt x="1160" y="235"/>
                  </a:cubicBezTo>
                  <a:cubicBezTo>
                    <a:pt x="1298" y="166"/>
                    <a:pt x="1208" y="0"/>
                    <a:pt x="108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
            <p:cNvSpPr/>
            <p:nvPr/>
          </p:nvSpPr>
          <p:spPr>
            <a:xfrm>
              <a:off x="3556625" y="4785975"/>
              <a:ext cx="42075" cy="14875"/>
            </a:xfrm>
            <a:custGeom>
              <a:rect b="b" l="l" r="r" t="t"/>
              <a:pathLst>
                <a:path extrusionOk="0" h="595" w="1683">
                  <a:moveTo>
                    <a:pt x="1500" y="0"/>
                  </a:moveTo>
                  <a:cubicBezTo>
                    <a:pt x="1491" y="0"/>
                    <a:pt x="1481" y="1"/>
                    <a:pt x="1470" y="3"/>
                  </a:cubicBezTo>
                  <a:cubicBezTo>
                    <a:pt x="1009" y="99"/>
                    <a:pt x="564" y="258"/>
                    <a:pt x="119" y="385"/>
                  </a:cubicBezTo>
                  <a:cubicBezTo>
                    <a:pt x="0" y="415"/>
                    <a:pt x="33" y="595"/>
                    <a:pt x="153" y="595"/>
                  </a:cubicBezTo>
                  <a:cubicBezTo>
                    <a:pt x="162" y="595"/>
                    <a:pt x="172" y="594"/>
                    <a:pt x="182" y="592"/>
                  </a:cubicBezTo>
                  <a:cubicBezTo>
                    <a:pt x="627" y="480"/>
                    <a:pt x="1088" y="385"/>
                    <a:pt x="1534" y="258"/>
                  </a:cubicBezTo>
                  <a:cubicBezTo>
                    <a:pt x="1682" y="198"/>
                    <a:pt x="1636" y="0"/>
                    <a:pt x="150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
            <p:cNvSpPr/>
            <p:nvPr/>
          </p:nvSpPr>
          <p:spPr>
            <a:xfrm>
              <a:off x="3626750" y="4779275"/>
              <a:ext cx="40075" cy="8375"/>
            </a:xfrm>
            <a:custGeom>
              <a:rect b="b" l="l" r="r" t="t"/>
              <a:pathLst>
                <a:path extrusionOk="0" h="335" w="1603">
                  <a:moveTo>
                    <a:pt x="1443" y="0"/>
                  </a:moveTo>
                  <a:cubicBezTo>
                    <a:pt x="1440" y="0"/>
                    <a:pt x="1436" y="1"/>
                    <a:pt x="1431" y="1"/>
                  </a:cubicBezTo>
                  <a:cubicBezTo>
                    <a:pt x="1002" y="65"/>
                    <a:pt x="557" y="97"/>
                    <a:pt x="128" y="112"/>
                  </a:cubicBezTo>
                  <a:cubicBezTo>
                    <a:pt x="1" y="128"/>
                    <a:pt x="1" y="303"/>
                    <a:pt x="128" y="319"/>
                  </a:cubicBezTo>
                  <a:cubicBezTo>
                    <a:pt x="276" y="330"/>
                    <a:pt x="425" y="335"/>
                    <a:pt x="573" y="335"/>
                  </a:cubicBezTo>
                  <a:cubicBezTo>
                    <a:pt x="870" y="335"/>
                    <a:pt x="1166" y="314"/>
                    <a:pt x="1463" y="271"/>
                  </a:cubicBezTo>
                  <a:cubicBezTo>
                    <a:pt x="1602" y="256"/>
                    <a:pt x="1576" y="0"/>
                    <a:pt x="1443"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
            <p:cNvSpPr/>
            <p:nvPr/>
          </p:nvSpPr>
          <p:spPr>
            <a:xfrm>
              <a:off x="3690350" y="4777925"/>
              <a:ext cx="44150" cy="8950"/>
            </a:xfrm>
            <a:custGeom>
              <a:rect b="b" l="l" r="r" t="t"/>
              <a:pathLst>
                <a:path extrusionOk="0" h="358" w="1766">
                  <a:moveTo>
                    <a:pt x="638" y="1"/>
                  </a:moveTo>
                  <a:cubicBezTo>
                    <a:pt x="483" y="1"/>
                    <a:pt x="328" y="8"/>
                    <a:pt x="175" y="23"/>
                  </a:cubicBezTo>
                  <a:cubicBezTo>
                    <a:pt x="16" y="23"/>
                    <a:pt x="0" y="278"/>
                    <a:pt x="175" y="278"/>
                  </a:cubicBezTo>
                  <a:cubicBezTo>
                    <a:pt x="636" y="278"/>
                    <a:pt x="1113" y="294"/>
                    <a:pt x="1590" y="357"/>
                  </a:cubicBezTo>
                  <a:cubicBezTo>
                    <a:pt x="1733" y="341"/>
                    <a:pt x="1765" y="135"/>
                    <a:pt x="1622" y="87"/>
                  </a:cubicBezTo>
                  <a:cubicBezTo>
                    <a:pt x="1298" y="33"/>
                    <a:pt x="967" y="1"/>
                    <a:pt x="63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
            <p:cNvSpPr/>
            <p:nvPr/>
          </p:nvSpPr>
          <p:spPr>
            <a:xfrm>
              <a:off x="3758575" y="4781600"/>
              <a:ext cx="41225" cy="12900"/>
            </a:xfrm>
            <a:custGeom>
              <a:rect b="b" l="l" r="r" t="t"/>
              <a:pathLst>
                <a:path extrusionOk="0" h="516" w="1649">
                  <a:moveTo>
                    <a:pt x="168" y="0"/>
                  </a:moveTo>
                  <a:cubicBezTo>
                    <a:pt x="46" y="0"/>
                    <a:pt x="0" y="181"/>
                    <a:pt x="133" y="210"/>
                  </a:cubicBezTo>
                  <a:cubicBezTo>
                    <a:pt x="547" y="337"/>
                    <a:pt x="976" y="433"/>
                    <a:pt x="1421" y="512"/>
                  </a:cubicBezTo>
                  <a:cubicBezTo>
                    <a:pt x="1431" y="514"/>
                    <a:pt x="1440" y="515"/>
                    <a:pt x="1450" y="515"/>
                  </a:cubicBezTo>
                  <a:cubicBezTo>
                    <a:pt x="1589" y="515"/>
                    <a:pt x="1649" y="303"/>
                    <a:pt x="1485" y="258"/>
                  </a:cubicBezTo>
                  <a:cubicBezTo>
                    <a:pt x="1055" y="147"/>
                    <a:pt x="626" y="67"/>
                    <a:pt x="197" y="4"/>
                  </a:cubicBezTo>
                  <a:cubicBezTo>
                    <a:pt x="187" y="1"/>
                    <a:pt x="177" y="0"/>
                    <a:pt x="168"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
            <p:cNvSpPr/>
            <p:nvPr/>
          </p:nvSpPr>
          <p:spPr>
            <a:xfrm>
              <a:off x="3821125" y="4795575"/>
              <a:ext cx="32450" cy="14350"/>
            </a:xfrm>
            <a:custGeom>
              <a:rect b="b" l="l" r="r" t="t"/>
              <a:pathLst>
                <a:path extrusionOk="0" h="574" w="1298">
                  <a:moveTo>
                    <a:pt x="175" y="1"/>
                  </a:moveTo>
                  <a:cubicBezTo>
                    <a:pt x="0" y="1"/>
                    <a:pt x="0" y="255"/>
                    <a:pt x="175" y="271"/>
                  </a:cubicBezTo>
                  <a:cubicBezTo>
                    <a:pt x="477" y="303"/>
                    <a:pt x="747" y="398"/>
                    <a:pt x="1002" y="557"/>
                  </a:cubicBezTo>
                  <a:cubicBezTo>
                    <a:pt x="1026" y="568"/>
                    <a:pt x="1050" y="573"/>
                    <a:pt x="1072" y="573"/>
                  </a:cubicBezTo>
                  <a:cubicBezTo>
                    <a:pt x="1211" y="573"/>
                    <a:pt x="1298" y="383"/>
                    <a:pt x="1161" y="287"/>
                  </a:cubicBezTo>
                  <a:cubicBezTo>
                    <a:pt x="859" y="112"/>
                    <a:pt x="525" y="17"/>
                    <a:pt x="175"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
            <p:cNvSpPr/>
            <p:nvPr/>
          </p:nvSpPr>
          <p:spPr>
            <a:xfrm>
              <a:off x="3861700" y="4815200"/>
              <a:ext cx="35850" cy="23525"/>
            </a:xfrm>
            <a:custGeom>
              <a:rect b="b" l="l" r="r" t="t"/>
              <a:pathLst>
                <a:path extrusionOk="0" h="941" w="1434">
                  <a:moveTo>
                    <a:pt x="168" y="1"/>
                  </a:moveTo>
                  <a:cubicBezTo>
                    <a:pt x="35" y="1"/>
                    <a:pt x="0" y="209"/>
                    <a:pt x="142" y="265"/>
                  </a:cubicBezTo>
                  <a:cubicBezTo>
                    <a:pt x="492" y="424"/>
                    <a:pt x="826" y="631"/>
                    <a:pt x="1096" y="901"/>
                  </a:cubicBezTo>
                  <a:cubicBezTo>
                    <a:pt x="1131" y="929"/>
                    <a:pt x="1167" y="941"/>
                    <a:pt x="1203" y="941"/>
                  </a:cubicBezTo>
                  <a:cubicBezTo>
                    <a:pt x="1329" y="941"/>
                    <a:pt x="1434" y="787"/>
                    <a:pt x="1334" y="663"/>
                  </a:cubicBezTo>
                  <a:cubicBezTo>
                    <a:pt x="1016" y="361"/>
                    <a:pt x="635" y="138"/>
                    <a:pt x="221" y="11"/>
                  </a:cubicBezTo>
                  <a:cubicBezTo>
                    <a:pt x="202" y="4"/>
                    <a:pt x="184" y="1"/>
                    <a:pt x="16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5"/>
          <p:cNvGrpSpPr/>
          <p:nvPr/>
        </p:nvGrpSpPr>
        <p:grpSpPr>
          <a:xfrm rot="899938">
            <a:off x="5869847" y="964482"/>
            <a:ext cx="1096788" cy="302226"/>
            <a:chOff x="5461648" y="193113"/>
            <a:chExt cx="685133" cy="188792"/>
          </a:xfrm>
        </p:grpSpPr>
        <p:sp>
          <p:nvSpPr>
            <p:cNvPr id="419" name="Google Shape;419;p5"/>
            <p:cNvSpPr/>
            <p:nvPr/>
          </p:nvSpPr>
          <p:spPr>
            <a:xfrm>
              <a:off x="5461648" y="214243"/>
              <a:ext cx="59650" cy="128050"/>
            </a:xfrm>
            <a:custGeom>
              <a:rect b="b" l="l" r="r" t="t"/>
              <a:pathLst>
                <a:path extrusionOk="0" h="5122" w="2386">
                  <a:moveTo>
                    <a:pt x="711" y="292"/>
                  </a:moveTo>
                  <a:cubicBezTo>
                    <a:pt x="1401" y="292"/>
                    <a:pt x="1989" y="838"/>
                    <a:pt x="2020" y="1549"/>
                  </a:cubicBezTo>
                  <a:cubicBezTo>
                    <a:pt x="2052" y="2297"/>
                    <a:pt x="1273" y="2392"/>
                    <a:pt x="637" y="2392"/>
                  </a:cubicBezTo>
                  <a:cubicBezTo>
                    <a:pt x="605" y="1692"/>
                    <a:pt x="605" y="993"/>
                    <a:pt x="652" y="293"/>
                  </a:cubicBezTo>
                  <a:cubicBezTo>
                    <a:pt x="672" y="292"/>
                    <a:pt x="691" y="292"/>
                    <a:pt x="711" y="292"/>
                  </a:cubicBezTo>
                  <a:close/>
                  <a:moveTo>
                    <a:pt x="478" y="1"/>
                  </a:moveTo>
                  <a:cubicBezTo>
                    <a:pt x="418" y="1"/>
                    <a:pt x="357" y="29"/>
                    <a:pt x="319" y="87"/>
                  </a:cubicBezTo>
                  <a:cubicBezTo>
                    <a:pt x="239" y="118"/>
                    <a:pt x="223" y="230"/>
                    <a:pt x="287" y="293"/>
                  </a:cubicBezTo>
                  <a:cubicBezTo>
                    <a:pt x="271" y="993"/>
                    <a:pt x="271" y="1677"/>
                    <a:pt x="287" y="2392"/>
                  </a:cubicBezTo>
                  <a:lnTo>
                    <a:pt x="223" y="2392"/>
                  </a:lnTo>
                  <a:cubicBezTo>
                    <a:pt x="1" y="2408"/>
                    <a:pt x="1" y="2726"/>
                    <a:pt x="223" y="2758"/>
                  </a:cubicBezTo>
                  <a:lnTo>
                    <a:pt x="319" y="2758"/>
                  </a:lnTo>
                  <a:cubicBezTo>
                    <a:pt x="366" y="3521"/>
                    <a:pt x="478" y="4300"/>
                    <a:pt x="621" y="5047"/>
                  </a:cubicBezTo>
                  <a:cubicBezTo>
                    <a:pt x="635" y="5097"/>
                    <a:pt x="682" y="5122"/>
                    <a:pt x="727" y="5122"/>
                  </a:cubicBezTo>
                  <a:cubicBezTo>
                    <a:pt x="782" y="5122"/>
                    <a:pt x="836" y="5085"/>
                    <a:pt x="827" y="5015"/>
                  </a:cubicBezTo>
                  <a:cubicBezTo>
                    <a:pt x="732" y="4268"/>
                    <a:pt x="668" y="3505"/>
                    <a:pt x="621" y="2758"/>
                  </a:cubicBezTo>
                  <a:cubicBezTo>
                    <a:pt x="1066" y="2758"/>
                    <a:pt x="1543" y="2710"/>
                    <a:pt x="1893" y="2535"/>
                  </a:cubicBezTo>
                  <a:cubicBezTo>
                    <a:pt x="2306" y="2313"/>
                    <a:pt x="2385" y="1851"/>
                    <a:pt x="2354" y="1454"/>
                  </a:cubicBezTo>
                  <a:cubicBezTo>
                    <a:pt x="2265" y="638"/>
                    <a:pt x="1580" y="29"/>
                    <a:pt x="765" y="29"/>
                  </a:cubicBezTo>
                  <a:cubicBezTo>
                    <a:pt x="707" y="29"/>
                    <a:pt x="648" y="33"/>
                    <a:pt x="589" y="39"/>
                  </a:cubicBezTo>
                  <a:cubicBezTo>
                    <a:pt x="557" y="14"/>
                    <a:pt x="518" y="1"/>
                    <a:pt x="47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
            <p:cNvSpPr/>
            <p:nvPr/>
          </p:nvSpPr>
          <p:spPr>
            <a:xfrm>
              <a:off x="5540588" y="286113"/>
              <a:ext cx="46125" cy="8400"/>
            </a:xfrm>
            <a:custGeom>
              <a:rect b="b" l="l" r="r" t="t"/>
              <a:pathLst>
                <a:path extrusionOk="0" h="336" w="1845">
                  <a:moveTo>
                    <a:pt x="1668" y="1"/>
                  </a:moveTo>
                  <a:cubicBezTo>
                    <a:pt x="1664" y="1"/>
                    <a:pt x="1659" y="1"/>
                    <a:pt x="1654" y="1"/>
                  </a:cubicBezTo>
                  <a:cubicBezTo>
                    <a:pt x="1145" y="17"/>
                    <a:pt x="652" y="49"/>
                    <a:pt x="160" y="97"/>
                  </a:cubicBezTo>
                  <a:cubicBezTo>
                    <a:pt x="1" y="97"/>
                    <a:pt x="1" y="335"/>
                    <a:pt x="160" y="335"/>
                  </a:cubicBezTo>
                  <a:cubicBezTo>
                    <a:pt x="652" y="335"/>
                    <a:pt x="1145" y="319"/>
                    <a:pt x="1654" y="303"/>
                  </a:cubicBezTo>
                  <a:cubicBezTo>
                    <a:pt x="1840" y="288"/>
                    <a:pt x="1845" y="1"/>
                    <a:pt x="166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5540588" y="271038"/>
              <a:ext cx="47725" cy="8025"/>
            </a:xfrm>
            <a:custGeom>
              <a:rect b="b" l="l" r="r" t="t"/>
              <a:pathLst>
                <a:path extrusionOk="0" h="321" w="1909">
                  <a:moveTo>
                    <a:pt x="1718" y="0"/>
                  </a:moveTo>
                  <a:cubicBezTo>
                    <a:pt x="1266" y="14"/>
                    <a:pt x="827" y="51"/>
                    <a:pt x="378" y="51"/>
                  </a:cubicBezTo>
                  <a:cubicBezTo>
                    <a:pt x="306" y="51"/>
                    <a:pt x="233" y="50"/>
                    <a:pt x="160" y="48"/>
                  </a:cubicBezTo>
                  <a:cubicBezTo>
                    <a:pt x="1" y="48"/>
                    <a:pt x="1" y="270"/>
                    <a:pt x="160" y="286"/>
                  </a:cubicBezTo>
                  <a:cubicBezTo>
                    <a:pt x="403" y="308"/>
                    <a:pt x="650" y="320"/>
                    <a:pt x="897" y="320"/>
                  </a:cubicBezTo>
                  <a:cubicBezTo>
                    <a:pt x="1183" y="320"/>
                    <a:pt x="1468" y="304"/>
                    <a:pt x="1749" y="270"/>
                  </a:cubicBezTo>
                  <a:cubicBezTo>
                    <a:pt x="1908" y="254"/>
                    <a:pt x="1861" y="0"/>
                    <a:pt x="171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
            <p:cNvSpPr/>
            <p:nvPr/>
          </p:nvSpPr>
          <p:spPr>
            <a:xfrm>
              <a:off x="5606363" y="264363"/>
              <a:ext cx="56675" cy="47900"/>
            </a:xfrm>
            <a:custGeom>
              <a:rect b="b" l="l" r="r" t="t"/>
              <a:pathLst>
                <a:path extrusionOk="0" h="1916" w="2267">
                  <a:moveTo>
                    <a:pt x="192" y="1"/>
                  </a:moveTo>
                  <a:cubicBezTo>
                    <a:pt x="140" y="1"/>
                    <a:pt x="88" y="37"/>
                    <a:pt x="88" y="108"/>
                  </a:cubicBezTo>
                  <a:cubicBezTo>
                    <a:pt x="41" y="617"/>
                    <a:pt x="57" y="1126"/>
                    <a:pt x="9" y="1650"/>
                  </a:cubicBezTo>
                  <a:cubicBezTo>
                    <a:pt x="0" y="1746"/>
                    <a:pt x="86" y="1798"/>
                    <a:pt x="171" y="1798"/>
                  </a:cubicBezTo>
                  <a:cubicBezTo>
                    <a:pt x="242" y="1798"/>
                    <a:pt x="312" y="1762"/>
                    <a:pt x="327" y="1682"/>
                  </a:cubicBezTo>
                  <a:cubicBezTo>
                    <a:pt x="374" y="1332"/>
                    <a:pt x="486" y="982"/>
                    <a:pt x="661" y="680"/>
                  </a:cubicBezTo>
                  <a:cubicBezTo>
                    <a:pt x="736" y="559"/>
                    <a:pt x="787" y="503"/>
                    <a:pt x="829" y="503"/>
                  </a:cubicBezTo>
                  <a:cubicBezTo>
                    <a:pt x="876" y="503"/>
                    <a:pt x="913" y="571"/>
                    <a:pt x="963" y="696"/>
                  </a:cubicBezTo>
                  <a:cubicBezTo>
                    <a:pt x="1026" y="919"/>
                    <a:pt x="1042" y="1157"/>
                    <a:pt x="1026" y="1380"/>
                  </a:cubicBezTo>
                  <a:cubicBezTo>
                    <a:pt x="1026" y="1507"/>
                    <a:pt x="1118" y="1571"/>
                    <a:pt x="1209" y="1571"/>
                  </a:cubicBezTo>
                  <a:cubicBezTo>
                    <a:pt x="1301" y="1571"/>
                    <a:pt x="1392" y="1507"/>
                    <a:pt x="1392" y="1380"/>
                  </a:cubicBezTo>
                  <a:cubicBezTo>
                    <a:pt x="1392" y="1189"/>
                    <a:pt x="1440" y="998"/>
                    <a:pt x="1519" y="824"/>
                  </a:cubicBezTo>
                  <a:cubicBezTo>
                    <a:pt x="1569" y="736"/>
                    <a:pt x="1698" y="491"/>
                    <a:pt x="1805" y="491"/>
                  </a:cubicBezTo>
                  <a:cubicBezTo>
                    <a:pt x="1834" y="491"/>
                    <a:pt x="1861" y="509"/>
                    <a:pt x="1885" y="553"/>
                  </a:cubicBezTo>
                  <a:cubicBezTo>
                    <a:pt x="1933" y="665"/>
                    <a:pt x="1853" y="982"/>
                    <a:pt x="1837" y="1094"/>
                  </a:cubicBezTo>
                  <a:cubicBezTo>
                    <a:pt x="1821" y="1316"/>
                    <a:pt x="1805" y="1523"/>
                    <a:pt x="1805" y="1730"/>
                  </a:cubicBezTo>
                  <a:cubicBezTo>
                    <a:pt x="1805" y="1851"/>
                    <a:pt x="1900" y="1916"/>
                    <a:pt x="1991" y="1916"/>
                  </a:cubicBezTo>
                  <a:cubicBezTo>
                    <a:pt x="2067" y="1916"/>
                    <a:pt x="2141" y="1871"/>
                    <a:pt x="2155" y="1777"/>
                  </a:cubicBezTo>
                  <a:cubicBezTo>
                    <a:pt x="2235" y="1364"/>
                    <a:pt x="2266" y="951"/>
                    <a:pt x="2266" y="521"/>
                  </a:cubicBezTo>
                  <a:cubicBezTo>
                    <a:pt x="2251" y="299"/>
                    <a:pt x="2155" y="60"/>
                    <a:pt x="1917" y="29"/>
                  </a:cubicBezTo>
                  <a:cubicBezTo>
                    <a:pt x="1894" y="24"/>
                    <a:pt x="1870" y="22"/>
                    <a:pt x="1847" y="22"/>
                  </a:cubicBezTo>
                  <a:cubicBezTo>
                    <a:pt x="1633" y="22"/>
                    <a:pt x="1424" y="214"/>
                    <a:pt x="1281" y="458"/>
                  </a:cubicBezTo>
                  <a:cubicBezTo>
                    <a:pt x="1214" y="230"/>
                    <a:pt x="1090" y="58"/>
                    <a:pt x="890" y="58"/>
                  </a:cubicBezTo>
                  <a:cubicBezTo>
                    <a:pt x="853" y="58"/>
                    <a:pt x="814" y="64"/>
                    <a:pt x="772" y="76"/>
                  </a:cubicBezTo>
                  <a:cubicBezTo>
                    <a:pt x="565" y="156"/>
                    <a:pt x="406" y="299"/>
                    <a:pt x="311" y="506"/>
                  </a:cubicBezTo>
                  <a:cubicBezTo>
                    <a:pt x="311" y="378"/>
                    <a:pt x="311" y="251"/>
                    <a:pt x="295" y="108"/>
                  </a:cubicBezTo>
                  <a:cubicBezTo>
                    <a:pt x="295" y="37"/>
                    <a:pt x="243" y="1"/>
                    <a:pt x="192"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
            <p:cNvSpPr/>
            <p:nvPr/>
          </p:nvSpPr>
          <p:spPr>
            <a:xfrm>
              <a:off x="5674138" y="288163"/>
              <a:ext cx="10000" cy="10625"/>
            </a:xfrm>
            <a:custGeom>
              <a:rect b="b" l="l" r="r" t="t"/>
              <a:pathLst>
                <a:path extrusionOk="0" h="425" w="400">
                  <a:moveTo>
                    <a:pt x="205" y="1"/>
                  </a:moveTo>
                  <a:cubicBezTo>
                    <a:pt x="126" y="1"/>
                    <a:pt x="47" y="50"/>
                    <a:pt x="32" y="158"/>
                  </a:cubicBezTo>
                  <a:cubicBezTo>
                    <a:pt x="1" y="237"/>
                    <a:pt x="17" y="317"/>
                    <a:pt x="80" y="380"/>
                  </a:cubicBezTo>
                  <a:cubicBezTo>
                    <a:pt x="108" y="408"/>
                    <a:pt x="152" y="425"/>
                    <a:pt x="196" y="425"/>
                  </a:cubicBezTo>
                  <a:cubicBezTo>
                    <a:pt x="228" y="425"/>
                    <a:pt x="260" y="416"/>
                    <a:pt x="287" y="396"/>
                  </a:cubicBezTo>
                  <a:cubicBezTo>
                    <a:pt x="350" y="364"/>
                    <a:pt x="398" y="285"/>
                    <a:pt x="382" y="205"/>
                  </a:cubicBezTo>
                  <a:cubicBezTo>
                    <a:pt x="400" y="74"/>
                    <a:pt x="302" y="1"/>
                    <a:pt x="205"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5682813" y="218113"/>
              <a:ext cx="73325" cy="101525"/>
            </a:xfrm>
            <a:custGeom>
              <a:rect b="b" l="l" r="r" t="t"/>
              <a:pathLst>
                <a:path extrusionOk="0" h="4061" w="2933">
                  <a:moveTo>
                    <a:pt x="2733" y="1"/>
                  </a:moveTo>
                  <a:cubicBezTo>
                    <a:pt x="2671" y="1"/>
                    <a:pt x="2610" y="30"/>
                    <a:pt x="2579" y="98"/>
                  </a:cubicBezTo>
                  <a:cubicBezTo>
                    <a:pt x="2261" y="1211"/>
                    <a:pt x="2054" y="2356"/>
                    <a:pt x="2007" y="3500"/>
                  </a:cubicBezTo>
                  <a:cubicBezTo>
                    <a:pt x="1259" y="2689"/>
                    <a:pt x="1100" y="1465"/>
                    <a:pt x="274" y="702"/>
                  </a:cubicBezTo>
                  <a:cubicBezTo>
                    <a:pt x="245" y="677"/>
                    <a:pt x="214" y="666"/>
                    <a:pt x="184" y="666"/>
                  </a:cubicBezTo>
                  <a:cubicBezTo>
                    <a:pt x="83" y="666"/>
                    <a:pt x="0" y="791"/>
                    <a:pt x="99" y="877"/>
                  </a:cubicBezTo>
                  <a:cubicBezTo>
                    <a:pt x="1005" y="1767"/>
                    <a:pt x="1053" y="3166"/>
                    <a:pt x="2023" y="4009"/>
                  </a:cubicBezTo>
                  <a:cubicBezTo>
                    <a:pt x="2058" y="4045"/>
                    <a:pt x="2103" y="4061"/>
                    <a:pt x="2146" y="4061"/>
                  </a:cubicBezTo>
                  <a:cubicBezTo>
                    <a:pt x="2239" y="4061"/>
                    <a:pt x="2330" y="3990"/>
                    <a:pt x="2341" y="3882"/>
                  </a:cubicBezTo>
                  <a:cubicBezTo>
                    <a:pt x="2452" y="2642"/>
                    <a:pt x="2643" y="1417"/>
                    <a:pt x="2913" y="193"/>
                  </a:cubicBezTo>
                  <a:cubicBezTo>
                    <a:pt x="2933" y="76"/>
                    <a:pt x="2832" y="1"/>
                    <a:pt x="273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
            <p:cNvSpPr/>
            <p:nvPr/>
          </p:nvSpPr>
          <p:spPr>
            <a:xfrm>
              <a:off x="5794813" y="232688"/>
              <a:ext cx="59025" cy="69575"/>
            </a:xfrm>
            <a:custGeom>
              <a:rect b="b" l="l" r="r" t="t"/>
              <a:pathLst>
                <a:path extrusionOk="0" h="2783" w="2361">
                  <a:moveTo>
                    <a:pt x="1125" y="0"/>
                  </a:moveTo>
                  <a:cubicBezTo>
                    <a:pt x="1092" y="0"/>
                    <a:pt x="1063" y="15"/>
                    <a:pt x="1056" y="55"/>
                  </a:cubicBezTo>
                  <a:cubicBezTo>
                    <a:pt x="1056" y="119"/>
                    <a:pt x="1040" y="167"/>
                    <a:pt x="1025" y="230"/>
                  </a:cubicBezTo>
                  <a:cubicBezTo>
                    <a:pt x="722" y="294"/>
                    <a:pt x="404" y="389"/>
                    <a:pt x="118" y="485"/>
                  </a:cubicBezTo>
                  <a:cubicBezTo>
                    <a:pt x="1" y="514"/>
                    <a:pt x="32" y="679"/>
                    <a:pt x="138" y="679"/>
                  </a:cubicBezTo>
                  <a:cubicBezTo>
                    <a:pt x="147" y="679"/>
                    <a:pt x="156" y="678"/>
                    <a:pt x="166" y="675"/>
                  </a:cubicBezTo>
                  <a:cubicBezTo>
                    <a:pt x="452" y="612"/>
                    <a:pt x="722" y="580"/>
                    <a:pt x="993" y="532"/>
                  </a:cubicBezTo>
                  <a:lnTo>
                    <a:pt x="993" y="532"/>
                  </a:lnTo>
                  <a:cubicBezTo>
                    <a:pt x="945" y="1232"/>
                    <a:pt x="945" y="1916"/>
                    <a:pt x="977" y="2615"/>
                  </a:cubicBezTo>
                  <a:cubicBezTo>
                    <a:pt x="977" y="2726"/>
                    <a:pt x="1068" y="2782"/>
                    <a:pt x="1158" y="2782"/>
                  </a:cubicBezTo>
                  <a:cubicBezTo>
                    <a:pt x="1247" y="2782"/>
                    <a:pt x="1335" y="2726"/>
                    <a:pt x="1327" y="2615"/>
                  </a:cubicBezTo>
                  <a:cubicBezTo>
                    <a:pt x="1295" y="1916"/>
                    <a:pt x="1295" y="1200"/>
                    <a:pt x="1263" y="501"/>
                  </a:cubicBezTo>
                  <a:cubicBezTo>
                    <a:pt x="1565" y="453"/>
                    <a:pt x="1883" y="405"/>
                    <a:pt x="2201" y="358"/>
                  </a:cubicBezTo>
                  <a:cubicBezTo>
                    <a:pt x="2360" y="326"/>
                    <a:pt x="2312" y="71"/>
                    <a:pt x="2153" y="71"/>
                  </a:cubicBezTo>
                  <a:cubicBezTo>
                    <a:pt x="1867" y="87"/>
                    <a:pt x="1565" y="119"/>
                    <a:pt x="1279" y="167"/>
                  </a:cubicBezTo>
                  <a:cubicBezTo>
                    <a:pt x="1279" y="151"/>
                    <a:pt x="1247" y="103"/>
                    <a:pt x="1231" y="55"/>
                  </a:cubicBezTo>
                  <a:cubicBezTo>
                    <a:pt x="1222" y="28"/>
                    <a:pt x="1170" y="0"/>
                    <a:pt x="112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
            <p:cNvSpPr/>
            <p:nvPr/>
          </p:nvSpPr>
          <p:spPr>
            <a:xfrm>
              <a:off x="5842113" y="272538"/>
              <a:ext cx="36350" cy="8900"/>
            </a:xfrm>
            <a:custGeom>
              <a:rect b="b" l="l" r="r" t="t"/>
              <a:pathLst>
                <a:path extrusionOk="0" h="356" w="1454">
                  <a:moveTo>
                    <a:pt x="151" y="0"/>
                  </a:moveTo>
                  <a:cubicBezTo>
                    <a:pt x="32" y="0"/>
                    <a:pt x="1" y="165"/>
                    <a:pt x="118" y="194"/>
                  </a:cubicBezTo>
                  <a:cubicBezTo>
                    <a:pt x="461" y="294"/>
                    <a:pt x="829" y="356"/>
                    <a:pt x="1189" y="356"/>
                  </a:cubicBezTo>
                  <a:cubicBezTo>
                    <a:pt x="1229" y="356"/>
                    <a:pt x="1270" y="355"/>
                    <a:pt x="1311" y="353"/>
                  </a:cubicBezTo>
                  <a:cubicBezTo>
                    <a:pt x="1454" y="322"/>
                    <a:pt x="1454" y="115"/>
                    <a:pt x="1311" y="83"/>
                  </a:cubicBezTo>
                  <a:cubicBezTo>
                    <a:pt x="1245" y="86"/>
                    <a:pt x="1180" y="87"/>
                    <a:pt x="1114" y="87"/>
                  </a:cubicBezTo>
                  <a:cubicBezTo>
                    <a:pt x="799" y="87"/>
                    <a:pt x="485" y="56"/>
                    <a:pt x="182" y="4"/>
                  </a:cubicBezTo>
                  <a:cubicBezTo>
                    <a:pt x="171" y="1"/>
                    <a:pt x="161" y="0"/>
                    <a:pt x="15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
            <p:cNvSpPr/>
            <p:nvPr/>
          </p:nvSpPr>
          <p:spPr>
            <a:xfrm>
              <a:off x="5846763" y="258538"/>
              <a:ext cx="44000" cy="7375"/>
            </a:xfrm>
            <a:custGeom>
              <a:rect b="b" l="l" r="r" t="t"/>
              <a:pathLst>
                <a:path extrusionOk="0" h="295" w="1760">
                  <a:moveTo>
                    <a:pt x="1107" y="1"/>
                  </a:moveTo>
                  <a:cubicBezTo>
                    <a:pt x="779" y="1"/>
                    <a:pt x="447" y="33"/>
                    <a:pt x="123" y="87"/>
                  </a:cubicBezTo>
                  <a:cubicBezTo>
                    <a:pt x="1" y="102"/>
                    <a:pt x="26" y="294"/>
                    <a:pt x="127" y="294"/>
                  </a:cubicBezTo>
                  <a:cubicBezTo>
                    <a:pt x="131" y="294"/>
                    <a:pt x="135" y="294"/>
                    <a:pt x="139" y="293"/>
                  </a:cubicBezTo>
                  <a:cubicBezTo>
                    <a:pt x="298" y="288"/>
                    <a:pt x="457" y="286"/>
                    <a:pt x="616" y="286"/>
                  </a:cubicBezTo>
                  <a:cubicBezTo>
                    <a:pt x="934" y="286"/>
                    <a:pt x="1252" y="293"/>
                    <a:pt x="1570" y="293"/>
                  </a:cubicBezTo>
                  <a:cubicBezTo>
                    <a:pt x="1575" y="294"/>
                    <a:pt x="1581" y="294"/>
                    <a:pt x="1586" y="294"/>
                  </a:cubicBezTo>
                  <a:cubicBezTo>
                    <a:pt x="1760" y="294"/>
                    <a:pt x="1740" y="39"/>
                    <a:pt x="1570" y="23"/>
                  </a:cubicBezTo>
                  <a:cubicBezTo>
                    <a:pt x="1417" y="8"/>
                    <a:pt x="1262" y="1"/>
                    <a:pt x="1107"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
            <p:cNvSpPr/>
            <p:nvPr/>
          </p:nvSpPr>
          <p:spPr>
            <a:xfrm>
              <a:off x="5881713" y="231813"/>
              <a:ext cx="67100" cy="70650"/>
            </a:xfrm>
            <a:custGeom>
              <a:rect b="b" l="l" r="r" t="t"/>
              <a:pathLst>
                <a:path extrusionOk="0" h="2826" w="2684">
                  <a:moveTo>
                    <a:pt x="1202" y="1"/>
                  </a:moveTo>
                  <a:cubicBezTo>
                    <a:pt x="792" y="1"/>
                    <a:pt x="325" y="325"/>
                    <a:pt x="61" y="599"/>
                  </a:cubicBezTo>
                  <a:cubicBezTo>
                    <a:pt x="0" y="659"/>
                    <a:pt x="59" y="738"/>
                    <a:pt x="125" y="738"/>
                  </a:cubicBezTo>
                  <a:cubicBezTo>
                    <a:pt x="146" y="738"/>
                    <a:pt x="168" y="730"/>
                    <a:pt x="188" y="710"/>
                  </a:cubicBezTo>
                  <a:cubicBezTo>
                    <a:pt x="379" y="551"/>
                    <a:pt x="697" y="281"/>
                    <a:pt x="967" y="281"/>
                  </a:cubicBezTo>
                  <a:cubicBezTo>
                    <a:pt x="1809" y="281"/>
                    <a:pt x="1555" y="933"/>
                    <a:pt x="1412" y="1315"/>
                  </a:cubicBezTo>
                  <a:cubicBezTo>
                    <a:pt x="1221" y="1744"/>
                    <a:pt x="999" y="2157"/>
                    <a:pt x="744" y="2539"/>
                  </a:cubicBezTo>
                  <a:cubicBezTo>
                    <a:pt x="665" y="2666"/>
                    <a:pt x="776" y="2825"/>
                    <a:pt x="919" y="2825"/>
                  </a:cubicBezTo>
                  <a:cubicBezTo>
                    <a:pt x="1301" y="2789"/>
                    <a:pt x="1682" y="2771"/>
                    <a:pt x="2064" y="2771"/>
                  </a:cubicBezTo>
                  <a:cubicBezTo>
                    <a:pt x="2191" y="2771"/>
                    <a:pt x="2318" y="2773"/>
                    <a:pt x="2445" y="2777"/>
                  </a:cubicBezTo>
                  <a:cubicBezTo>
                    <a:pt x="2684" y="2777"/>
                    <a:pt x="2684" y="2428"/>
                    <a:pt x="2445" y="2396"/>
                  </a:cubicBezTo>
                  <a:cubicBezTo>
                    <a:pt x="2281" y="2389"/>
                    <a:pt x="2116" y="2385"/>
                    <a:pt x="1951" y="2385"/>
                  </a:cubicBezTo>
                  <a:cubicBezTo>
                    <a:pt x="1719" y="2385"/>
                    <a:pt x="1486" y="2393"/>
                    <a:pt x="1253" y="2412"/>
                  </a:cubicBezTo>
                  <a:cubicBezTo>
                    <a:pt x="1619" y="1792"/>
                    <a:pt x="2127" y="901"/>
                    <a:pt x="1746" y="297"/>
                  </a:cubicBezTo>
                  <a:cubicBezTo>
                    <a:pt x="1602" y="84"/>
                    <a:pt x="1409" y="1"/>
                    <a:pt x="1202"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
            <p:cNvSpPr/>
            <p:nvPr/>
          </p:nvSpPr>
          <p:spPr>
            <a:xfrm>
              <a:off x="5950363" y="238138"/>
              <a:ext cx="62400" cy="53875"/>
            </a:xfrm>
            <a:custGeom>
              <a:rect b="b" l="l" r="r" t="t"/>
              <a:pathLst>
                <a:path extrusionOk="0" h="2155" w="2496">
                  <a:moveTo>
                    <a:pt x="773" y="0"/>
                  </a:moveTo>
                  <a:cubicBezTo>
                    <a:pt x="432" y="0"/>
                    <a:pt x="162" y="299"/>
                    <a:pt x="33" y="585"/>
                  </a:cubicBezTo>
                  <a:cubicBezTo>
                    <a:pt x="1" y="661"/>
                    <a:pt x="58" y="723"/>
                    <a:pt x="118" y="723"/>
                  </a:cubicBezTo>
                  <a:cubicBezTo>
                    <a:pt x="145" y="723"/>
                    <a:pt x="172" y="710"/>
                    <a:pt x="192" y="680"/>
                  </a:cubicBezTo>
                  <a:cubicBezTo>
                    <a:pt x="300" y="510"/>
                    <a:pt x="498" y="266"/>
                    <a:pt x="742" y="266"/>
                  </a:cubicBezTo>
                  <a:cubicBezTo>
                    <a:pt x="749" y="266"/>
                    <a:pt x="757" y="266"/>
                    <a:pt x="765" y="267"/>
                  </a:cubicBezTo>
                  <a:cubicBezTo>
                    <a:pt x="812" y="267"/>
                    <a:pt x="860" y="283"/>
                    <a:pt x="908" y="298"/>
                  </a:cubicBezTo>
                  <a:cubicBezTo>
                    <a:pt x="685" y="791"/>
                    <a:pt x="606" y="1316"/>
                    <a:pt x="685" y="1857"/>
                  </a:cubicBezTo>
                  <a:cubicBezTo>
                    <a:pt x="698" y="1922"/>
                    <a:pt x="744" y="1950"/>
                    <a:pt x="794" y="1950"/>
                  </a:cubicBezTo>
                  <a:cubicBezTo>
                    <a:pt x="865" y="1950"/>
                    <a:pt x="946" y="1893"/>
                    <a:pt x="955" y="1809"/>
                  </a:cubicBezTo>
                  <a:cubicBezTo>
                    <a:pt x="971" y="1586"/>
                    <a:pt x="955" y="1348"/>
                    <a:pt x="971" y="1109"/>
                  </a:cubicBezTo>
                  <a:cubicBezTo>
                    <a:pt x="987" y="887"/>
                    <a:pt x="1035" y="680"/>
                    <a:pt x="1067" y="457"/>
                  </a:cubicBezTo>
                  <a:lnTo>
                    <a:pt x="1162" y="569"/>
                  </a:lnTo>
                  <a:cubicBezTo>
                    <a:pt x="1242" y="648"/>
                    <a:pt x="1353" y="728"/>
                    <a:pt x="1464" y="791"/>
                  </a:cubicBezTo>
                  <a:cubicBezTo>
                    <a:pt x="1432" y="1189"/>
                    <a:pt x="1417" y="1602"/>
                    <a:pt x="1417" y="2000"/>
                  </a:cubicBezTo>
                  <a:cubicBezTo>
                    <a:pt x="1417" y="2103"/>
                    <a:pt x="1492" y="2155"/>
                    <a:pt x="1568" y="2155"/>
                  </a:cubicBezTo>
                  <a:cubicBezTo>
                    <a:pt x="1643" y="2155"/>
                    <a:pt x="1719" y="2103"/>
                    <a:pt x="1719" y="2000"/>
                  </a:cubicBezTo>
                  <a:cubicBezTo>
                    <a:pt x="1719" y="1618"/>
                    <a:pt x="1719" y="1237"/>
                    <a:pt x="1687" y="855"/>
                  </a:cubicBezTo>
                  <a:lnTo>
                    <a:pt x="1687" y="855"/>
                  </a:lnTo>
                  <a:cubicBezTo>
                    <a:pt x="1721" y="859"/>
                    <a:pt x="1755" y="861"/>
                    <a:pt x="1789" y="861"/>
                  </a:cubicBezTo>
                  <a:cubicBezTo>
                    <a:pt x="2024" y="861"/>
                    <a:pt x="2251" y="765"/>
                    <a:pt x="2418" y="585"/>
                  </a:cubicBezTo>
                  <a:cubicBezTo>
                    <a:pt x="2495" y="482"/>
                    <a:pt x="2427" y="316"/>
                    <a:pt x="2313" y="316"/>
                  </a:cubicBezTo>
                  <a:cubicBezTo>
                    <a:pt x="2287" y="316"/>
                    <a:pt x="2258" y="325"/>
                    <a:pt x="2227" y="346"/>
                  </a:cubicBezTo>
                  <a:cubicBezTo>
                    <a:pt x="2077" y="463"/>
                    <a:pt x="1927" y="531"/>
                    <a:pt x="1777" y="531"/>
                  </a:cubicBezTo>
                  <a:cubicBezTo>
                    <a:pt x="1641" y="531"/>
                    <a:pt x="1505" y="475"/>
                    <a:pt x="1369" y="346"/>
                  </a:cubicBezTo>
                  <a:cubicBezTo>
                    <a:pt x="1226" y="203"/>
                    <a:pt x="1114" y="44"/>
                    <a:pt x="892" y="12"/>
                  </a:cubicBezTo>
                  <a:cubicBezTo>
                    <a:pt x="851" y="4"/>
                    <a:pt x="812" y="0"/>
                    <a:pt x="77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
            <p:cNvSpPr/>
            <p:nvPr/>
          </p:nvSpPr>
          <p:spPr>
            <a:xfrm>
              <a:off x="6007613" y="193113"/>
              <a:ext cx="120875" cy="169700"/>
            </a:xfrm>
            <a:custGeom>
              <a:rect b="b" l="l" r="r" t="t"/>
              <a:pathLst>
                <a:path extrusionOk="0" h="6788" w="4835">
                  <a:moveTo>
                    <a:pt x="1623" y="1"/>
                  </a:moveTo>
                  <a:cubicBezTo>
                    <a:pt x="1543" y="1"/>
                    <a:pt x="1464" y="49"/>
                    <a:pt x="1448" y="128"/>
                  </a:cubicBezTo>
                  <a:cubicBezTo>
                    <a:pt x="1321" y="1082"/>
                    <a:pt x="1384" y="2004"/>
                    <a:pt x="1384" y="2958"/>
                  </a:cubicBezTo>
                  <a:cubicBezTo>
                    <a:pt x="1384" y="4055"/>
                    <a:pt x="1130" y="5136"/>
                    <a:pt x="653" y="6122"/>
                  </a:cubicBezTo>
                  <a:cubicBezTo>
                    <a:pt x="398" y="5248"/>
                    <a:pt x="287" y="4325"/>
                    <a:pt x="303" y="3419"/>
                  </a:cubicBezTo>
                  <a:cubicBezTo>
                    <a:pt x="303" y="3340"/>
                    <a:pt x="243" y="3300"/>
                    <a:pt x="184" y="3300"/>
                  </a:cubicBezTo>
                  <a:cubicBezTo>
                    <a:pt x="124" y="3300"/>
                    <a:pt x="65" y="3340"/>
                    <a:pt x="65" y="3419"/>
                  </a:cubicBezTo>
                  <a:cubicBezTo>
                    <a:pt x="1" y="4516"/>
                    <a:pt x="128" y="5613"/>
                    <a:pt x="446" y="6663"/>
                  </a:cubicBezTo>
                  <a:cubicBezTo>
                    <a:pt x="473" y="6742"/>
                    <a:pt x="543" y="6787"/>
                    <a:pt x="614" y="6787"/>
                  </a:cubicBezTo>
                  <a:cubicBezTo>
                    <a:pt x="671" y="6787"/>
                    <a:pt x="729" y="6758"/>
                    <a:pt x="764" y="6694"/>
                  </a:cubicBezTo>
                  <a:cubicBezTo>
                    <a:pt x="1432" y="5502"/>
                    <a:pt x="1782" y="4150"/>
                    <a:pt x="1766" y="2783"/>
                  </a:cubicBezTo>
                  <a:cubicBezTo>
                    <a:pt x="1766" y="2290"/>
                    <a:pt x="1480" y="732"/>
                    <a:pt x="2004" y="398"/>
                  </a:cubicBezTo>
                  <a:cubicBezTo>
                    <a:pt x="2043" y="373"/>
                    <a:pt x="2108" y="364"/>
                    <a:pt x="2188" y="364"/>
                  </a:cubicBezTo>
                  <a:cubicBezTo>
                    <a:pt x="2464" y="364"/>
                    <a:pt x="2920" y="481"/>
                    <a:pt x="3117" y="494"/>
                  </a:cubicBezTo>
                  <a:lnTo>
                    <a:pt x="4596" y="621"/>
                  </a:lnTo>
                  <a:cubicBezTo>
                    <a:pt x="4601" y="621"/>
                    <a:pt x="4606" y="621"/>
                    <a:pt x="4611" y="621"/>
                  </a:cubicBezTo>
                  <a:cubicBezTo>
                    <a:pt x="4834" y="621"/>
                    <a:pt x="4829" y="270"/>
                    <a:pt x="4596" y="239"/>
                  </a:cubicBezTo>
                  <a:cubicBezTo>
                    <a:pt x="3594" y="160"/>
                    <a:pt x="2624" y="80"/>
                    <a:pt x="1623"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6069931" y="269305"/>
              <a:ext cx="76850" cy="13775"/>
            </a:xfrm>
            <a:custGeom>
              <a:rect b="b" l="l" r="r" t="t"/>
              <a:pathLst>
                <a:path extrusionOk="0" h="551" w="3074">
                  <a:moveTo>
                    <a:pt x="2828" y="0"/>
                  </a:moveTo>
                  <a:cubicBezTo>
                    <a:pt x="2807" y="0"/>
                    <a:pt x="2786" y="4"/>
                    <a:pt x="2762" y="12"/>
                  </a:cubicBezTo>
                  <a:cubicBezTo>
                    <a:pt x="2190" y="139"/>
                    <a:pt x="1611" y="202"/>
                    <a:pt x="1029" y="202"/>
                  </a:cubicBezTo>
                  <a:cubicBezTo>
                    <a:pt x="738" y="202"/>
                    <a:pt x="447" y="187"/>
                    <a:pt x="155" y="155"/>
                  </a:cubicBezTo>
                  <a:cubicBezTo>
                    <a:pt x="150" y="154"/>
                    <a:pt x="145" y="154"/>
                    <a:pt x="140" y="154"/>
                  </a:cubicBezTo>
                  <a:cubicBezTo>
                    <a:pt x="11" y="154"/>
                    <a:pt x="1" y="347"/>
                    <a:pt x="123" y="393"/>
                  </a:cubicBezTo>
                  <a:cubicBezTo>
                    <a:pt x="545" y="499"/>
                    <a:pt x="982" y="551"/>
                    <a:pt x="1419" y="551"/>
                  </a:cubicBezTo>
                  <a:cubicBezTo>
                    <a:pt x="1904" y="551"/>
                    <a:pt x="2390" y="487"/>
                    <a:pt x="2858" y="361"/>
                  </a:cubicBezTo>
                  <a:cubicBezTo>
                    <a:pt x="3073" y="304"/>
                    <a:pt x="3016" y="0"/>
                    <a:pt x="282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
            <p:cNvSpPr/>
            <p:nvPr/>
          </p:nvSpPr>
          <p:spPr>
            <a:xfrm rot="457">
              <a:off x="6084938" y="224973"/>
              <a:ext cx="40495" cy="33730"/>
            </a:xfrm>
            <a:custGeom>
              <a:rect b="b" l="l" r="r" t="t"/>
              <a:pathLst>
                <a:path extrusionOk="0" h="1792" w="2152">
                  <a:moveTo>
                    <a:pt x="1212" y="315"/>
                  </a:moveTo>
                  <a:cubicBezTo>
                    <a:pt x="1275" y="315"/>
                    <a:pt x="1342" y="329"/>
                    <a:pt x="1400" y="353"/>
                  </a:cubicBezTo>
                  <a:cubicBezTo>
                    <a:pt x="1416" y="464"/>
                    <a:pt x="1336" y="591"/>
                    <a:pt x="1225" y="623"/>
                  </a:cubicBezTo>
                  <a:cubicBezTo>
                    <a:pt x="1010" y="737"/>
                    <a:pt x="770" y="800"/>
                    <a:pt x="528" y="800"/>
                  </a:cubicBezTo>
                  <a:cubicBezTo>
                    <a:pt x="500" y="800"/>
                    <a:pt x="473" y="799"/>
                    <a:pt x="446" y="798"/>
                  </a:cubicBezTo>
                  <a:cubicBezTo>
                    <a:pt x="478" y="686"/>
                    <a:pt x="525" y="591"/>
                    <a:pt x="621" y="528"/>
                  </a:cubicBezTo>
                  <a:cubicBezTo>
                    <a:pt x="764" y="400"/>
                    <a:pt x="955" y="321"/>
                    <a:pt x="1145" y="321"/>
                  </a:cubicBezTo>
                  <a:cubicBezTo>
                    <a:pt x="1167" y="317"/>
                    <a:pt x="1189" y="315"/>
                    <a:pt x="1212" y="315"/>
                  </a:cubicBezTo>
                  <a:close/>
                  <a:moveTo>
                    <a:pt x="1255" y="0"/>
                  </a:moveTo>
                  <a:cubicBezTo>
                    <a:pt x="981" y="0"/>
                    <a:pt x="677" y="87"/>
                    <a:pt x="541" y="178"/>
                  </a:cubicBezTo>
                  <a:cubicBezTo>
                    <a:pt x="319" y="305"/>
                    <a:pt x="160" y="528"/>
                    <a:pt x="96" y="798"/>
                  </a:cubicBezTo>
                  <a:cubicBezTo>
                    <a:pt x="17" y="830"/>
                    <a:pt x="1" y="941"/>
                    <a:pt x="80" y="989"/>
                  </a:cubicBezTo>
                  <a:cubicBezTo>
                    <a:pt x="96" y="1195"/>
                    <a:pt x="207" y="1386"/>
                    <a:pt x="366" y="1513"/>
                  </a:cubicBezTo>
                  <a:cubicBezTo>
                    <a:pt x="608" y="1700"/>
                    <a:pt x="895" y="1792"/>
                    <a:pt x="1181" y="1792"/>
                  </a:cubicBezTo>
                  <a:cubicBezTo>
                    <a:pt x="1479" y="1792"/>
                    <a:pt x="1776" y="1692"/>
                    <a:pt x="2020" y="1497"/>
                  </a:cubicBezTo>
                  <a:cubicBezTo>
                    <a:pt x="2151" y="1392"/>
                    <a:pt x="2032" y="1200"/>
                    <a:pt x="1897" y="1200"/>
                  </a:cubicBezTo>
                  <a:cubicBezTo>
                    <a:pt x="1869" y="1200"/>
                    <a:pt x="1840" y="1208"/>
                    <a:pt x="1813" y="1227"/>
                  </a:cubicBezTo>
                  <a:cubicBezTo>
                    <a:pt x="1619" y="1364"/>
                    <a:pt x="1392" y="1435"/>
                    <a:pt x="1162" y="1435"/>
                  </a:cubicBezTo>
                  <a:cubicBezTo>
                    <a:pt x="1072" y="1435"/>
                    <a:pt x="981" y="1424"/>
                    <a:pt x="891" y="1402"/>
                  </a:cubicBezTo>
                  <a:cubicBezTo>
                    <a:pt x="684" y="1354"/>
                    <a:pt x="525" y="1211"/>
                    <a:pt x="446" y="1020"/>
                  </a:cubicBezTo>
                  <a:cubicBezTo>
                    <a:pt x="970" y="1020"/>
                    <a:pt x="1718" y="925"/>
                    <a:pt x="1781" y="432"/>
                  </a:cubicBezTo>
                  <a:cubicBezTo>
                    <a:pt x="1823" y="107"/>
                    <a:pt x="1558" y="0"/>
                    <a:pt x="125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
            <p:cNvSpPr/>
            <p:nvPr/>
          </p:nvSpPr>
          <p:spPr>
            <a:xfrm>
              <a:off x="6057481" y="289680"/>
              <a:ext cx="66425" cy="92225"/>
            </a:xfrm>
            <a:custGeom>
              <a:rect b="b" l="l" r="r" t="t"/>
              <a:pathLst>
                <a:path extrusionOk="0" h="3689" w="2657">
                  <a:moveTo>
                    <a:pt x="1416" y="765"/>
                  </a:moveTo>
                  <a:cubicBezTo>
                    <a:pt x="1447" y="765"/>
                    <a:pt x="1479" y="767"/>
                    <a:pt x="1512" y="771"/>
                  </a:cubicBezTo>
                  <a:cubicBezTo>
                    <a:pt x="1497" y="844"/>
                    <a:pt x="1537" y="931"/>
                    <a:pt x="1606" y="931"/>
                  </a:cubicBezTo>
                  <a:cubicBezTo>
                    <a:pt x="1611" y="931"/>
                    <a:pt x="1617" y="931"/>
                    <a:pt x="1623" y="930"/>
                  </a:cubicBezTo>
                  <a:lnTo>
                    <a:pt x="1639" y="930"/>
                  </a:lnTo>
                  <a:cubicBezTo>
                    <a:pt x="1623" y="946"/>
                    <a:pt x="1623" y="961"/>
                    <a:pt x="1623" y="977"/>
                  </a:cubicBezTo>
                  <a:cubicBezTo>
                    <a:pt x="1607" y="1073"/>
                    <a:pt x="1575" y="1152"/>
                    <a:pt x="1543" y="1232"/>
                  </a:cubicBezTo>
                  <a:cubicBezTo>
                    <a:pt x="1504" y="1355"/>
                    <a:pt x="1441" y="1418"/>
                    <a:pt x="1356" y="1418"/>
                  </a:cubicBezTo>
                  <a:cubicBezTo>
                    <a:pt x="1234" y="1418"/>
                    <a:pt x="1066" y="1288"/>
                    <a:pt x="860" y="1025"/>
                  </a:cubicBezTo>
                  <a:cubicBezTo>
                    <a:pt x="999" y="858"/>
                    <a:pt x="1198" y="765"/>
                    <a:pt x="1416" y="765"/>
                  </a:cubicBezTo>
                  <a:close/>
                  <a:moveTo>
                    <a:pt x="1208" y="2388"/>
                  </a:moveTo>
                  <a:cubicBezTo>
                    <a:pt x="1278" y="2388"/>
                    <a:pt x="1352" y="2395"/>
                    <a:pt x="1432" y="2408"/>
                  </a:cubicBezTo>
                  <a:cubicBezTo>
                    <a:pt x="1384" y="2440"/>
                    <a:pt x="1353" y="2488"/>
                    <a:pt x="1321" y="2551"/>
                  </a:cubicBezTo>
                  <a:cubicBezTo>
                    <a:pt x="1178" y="2758"/>
                    <a:pt x="1289" y="3187"/>
                    <a:pt x="971" y="3283"/>
                  </a:cubicBezTo>
                  <a:cubicBezTo>
                    <a:pt x="949" y="3284"/>
                    <a:pt x="928" y="3284"/>
                    <a:pt x="908" y="3284"/>
                  </a:cubicBezTo>
                  <a:cubicBezTo>
                    <a:pt x="560" y="3284"/>
                    <a:pt x="453" y="3155"/>
                    <a:pt x="574" y="2869"/>
                  </a:cubicBezTo>
                  <a:cubicBezTo>
                    <a:pt x="653" y="2552"/>
                    <a:pt x="865" y="2388"/>
                    <a:pt x="1208" y="2388"/>
                  </a:cubicBezTo>
                  <a:close/>
                  <a:moveTo>
                    <a:pt x="2428" y="1"/>
                  </a:moveTo>
                  <a:cubicBezTo>
                    <a:pt x="2361" y="1"/>
                    <a:pt x="2293" y="41"/>
                    <a:pt x="2259" y="119"/>
                  </a:cubicBezTo>
                  <a:cubicBezTo>
                    <a:pt x="2227" y="166"/>
                    <a:pt x="2227" y="230"/>
                    <a:pt x="2259" y="278"/>
                  </a:cubicBezTo>
                  <a:cubicBezTo>
                    <a:pt x="2195" y="373"/>
                    <a:pt x="2100" y="453"/>
                    <a:pt x="2004" y="500"/>
                  </a:cubicBezTo>
                  <a:cubicBezTo>
                    <a:pt x="1941" y="564"/>
                    <a:pt x="1861" y="596"/>
                    <a:pt x="1766" y="628"/>
                  </a:cubicBezTo>
                  <a:cubicBezTo>
                    <a:pt x="1655" y="513"/>
                    <a:pt x="1508" y="464"/>
                    <a:pt x="1351" y="464"/>
                  </a:cubicBezTo>
                  <a:cubicBezTo>
                    <a:pt x="855" y="464"/>
                    <a:pt x="265" y="959"/>
                    <a:pt x="446" y="1454"/>
                  </a:cubicBezTo>
                  <a:cubicBezTo>
                    <a:pt x="557" y="1731"/>
                    <a:pt x="813" y="1912"/>
                    <a:pt x="1097" y="1912"/>
                  </a:cubicBezTo>
                  <a:cubicBezTo>
                    <a:pt x="1139" y="1912"/>
                    <a:pt x="1182" y="1908"/>
                    <a:pt x="1225" y="1899"/>
                  </a:cubicBezTo>
                  <a:cubicBezTo>
                    <a:pt x="1321" y="1884"/>
                    <a:pt x="1432" y="1852"/>
                    <a:pt x="1512" y="1788"/>
                  </a:cubicBezTo>
                  <a:lnTo>
                    <a:pt x="1512" y="1788"/>
                  </a:lnTo>
                  <a:cubicBezTo>
                    <a:pt x="1496" y="1884"/>
                    <a:pt x="1464" y="1979"/>
                    <a:pt x="1432" y="2074"/>
                  </a:cubicBezTo>
                  <a:cubicBezTo>
                    <a:pt x="1354" y="2051"/>
                    <a:pt x="1274" y="2039"/>
                    <a:pt x="1194" y="2039"/>
                  </a:cubicBezTo>
                  <a:cubicBezTo>
                    <a:pt x="583" y="2039"/>
                    <a:pt x="0" y="2701"/>
                    <a:pt x="240" y="3362"/>
                  </a:cubicBezTo>
                  <a:cubicBezTo>
                    <a:pt x="324" y="3566"/>
                    <a:pt x="525" y="3689"/>
                    <a:pt x="735" y="3689"/>
                  </a:cubicBezTo>
                  <a:cubicBezTo>
                    <a:pt x="804" y="3689"/>
                    <a:pt x="873" y="3676"/>
                    <a:pt x="939" y="3648"/>
                  </a:cubicBezTo>
                  <a:cubicBezTo>
                    <a:pt x="1114" y="3585"/>
                    <a:pt x="1273" y="3473"/>
                    <a:pt x="1384" y="3314"/>
                  </a:cubicBezTo>
                  <a:cubicBezTo>
                    <a:pt x="1476" y="3192"/>
                    <a:pt x="1568" y="2644"/>
                    <a:pt x="1744" y="2644"/>
                  </a:cubicBezTo>
                  <a:cubicBezTo>
                    <a:pt x="1751" y="2644"/>
                    <a:pt x="1759" y="2645"/>
                    <a:pt x="1766" y="2647"/>
                  </a:cubicBezTo>
                  <a:cubicBezTo>
                    <a:pt x="1776" y="2648"/>
                    <a:pt x="1787" y="2649"/>
                    <a:pt x="1796" y="2649"/>
                  </a:cubicBezTo>
                  <a:cubicBezTo>
                    <a:pt x="1965" y="2649"/>
                    <a:pt x="2026" y="2404"/>
                    <a:pt x="1845" y="2329"/>
                  </a:cubicBezTo>
                  <a:cubicBezTo>
                    <a:pt x="1798" y="2313"/>
                    <a:pt x="1734" y="2313"/>
                    <a:pt x="1686" y="2313"/>
                  </a:cubicBezTo>
                  <a:cubicBezTo>
                    <a:pt x="1830" y="1899"/>
                    <a:pt x="1909" y="1454"/>
                    <a:pt x="1909" y="1009"/>
                  </a:cubicBezTo>
                  <a:cubicBezTo>
                    <a:pt x="1909" y="961"/>
                    <a:pt x="1877" y="914"/>
                    <a:pt x="1830" y="882"/>
                  </a:cubicBezTo>
                  <a:cubicBezTo>
                    <a:pt x="2068" y="818"/>
                    <a:pt x="2291" y="675"/>
                    <a:pt x="2466" y="469"/>
                  </a:cubicBezTo>
                  <a:cubicBezTo>
                    <a:pt x="2561" y="373"/>
                    <a:pt x="2656" y="214"/>
                    <a:pt x="2577" y="87"/>
                  </a:cubicBezTo>
                  <a:cubicBezTo>
                    <a:pt x="2541" y="29"/>
                    <a:pt x="2484" y="1"/>
                    <a:pt x="2428"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5"/>
          <p:cNvGrpSpPr/>
          <p:nvPr/>
        </p:nvGrpSpPr>
        <p:grpSpPr>
          <a:xfrm>
            <a:off x="715184" y="4081310"/>
            <a:ext cx="606646" cy="527160"/>
            <a:chOff x="715184" y="4081310"/>
            <a:chExt cx="606646" cy="527160"/>
          </a:xfrm>
        </p:grpSpPr>
        <p:grpSp>
          <p:nvGrpSpPr>
            <p:cNvPr id="435" name="Google Shape;435;p5"/>
            <p:cNvGrpSpPr/>
            <p:nvPr/>
          </p:nvGrpSpPr>
          <p:grpSpPr>
            <a:xfrm>
              <a:off x="715184" y="4081310"/>
              <a:ext cx="548707" cy="527160"/>
              <a:chOff x="5251845" y="-100998"/>
              <a:chExt cx="412561" cy="396451"/>
            </a:xfrm>
          </p:grpSpPr>
          <p:sp>
            <p:nvSpPr>
              <p:cNvPr id="436" name="Google Shape;436;p5"/>
              <p:cNvSpPr/>
              <p:nvPr/>
            </p:nvSpPr>
            <p:spPr>
              <a:xfrm>
                <a:off x="5251845" y="-100998"/>
                <a:ext cx="412561" cy="396451"/>
              </a:xfrm>
              <a:custGeom>
                <a:rect b="b" l="l" r="r" t="t"/>
                <a:pathLst>
                  <a:path extrusionOk="0" h="17818" w="18540">
                    <a:moveTo>
                      <a:pt x="9187" y="365"/>
                    </a:moveTo>
                    <a:cubicBezTo>
                      <a:pt x="13698" y="365"/>
                      <a:pt x="17756" y="4084"/>
                      <a:pt x="17569" y="9091"/>
                    </a:cubicBezTo>
                    <a:cubicBezTo>
                      <a:pt x="17554" y="9027"/>
                      <a:pt x="17506" y="8980"/>
                      <a:pt x="17458" y="8964"/>
                    </a:cubicBezTo>
                    <a:lnTo>
                      <a:pt x="17458" y="8980"/>
                    </a:lnTo>
                    <a:lnTo>
                      <a:pt x="17140" y="8852"/>
                    </a:lnTo>
                    <a:cubicBezTo>
                      <a:pt x="17114" y="8800"/>
                      <a:pt x="17066" y="8769"/>
                      <a:pt x="17023" y="8769"/>
                    </a:cubicBezTo>
                    <a:cubicBezTo>
                      <a:pt x="17014" y="8769"/>
                      <a:pt x="17005" y="8770"/>
                      <a:pt x="16997" y="8773"/>
                    </a:cubicBezTo>
                    <a:lnTo>
                      <a:pt x="16949" y="8773"/>
                    </a:lnTo>
                    <a:cubicBezTo>
                      <a:pt x="12227" y="6945"/>
                      <a:pt x="7521" y="5005"/>
                      <a:pt x="2736" y="3367"/>
                    </a:cubicBezTo>
                    <a:cubicBezTo>
                      <a:pt x="3467" y="2493"/>
                      <a:pt x="4389" y="1777"/>
                      <a:pt x="5423" y="1269"/>
                    </a:cubicBezTo>
                    <a:cubicBezTo>
                      <a:pt x="6659" y="649"/>
                      <a:pt x="7940" y="365"/>
                      <a:pt x="9187" y="365"/>
                    </a:cubicBezTo>
                    <a:close/>
                    <a:moveTo>
                      <a:pt x="10749" y="6865"/>
                    </a:moveTo>
                    <a:cubicBezTo>
                      <a:pt x="12529" y="7517"/>
                      <a:pt x="14294" y="8185"/>
                      <a:pt x="16075" y="8868"/>
                    </a:cubicBezTo>
                    <a:cubicBezTo>
                      <a:pt x="14564" y="9011"/>
                      <a:pt x="13054" y="9250"/>
                      <a:pt x="11575" y="9584"/>
                    </a:cubicBezTo>
                    <a:cubicBezTo>
                      <a:pt x="11734" y="8693"/>
                      <a:pt x="10765" y="8280"/>
                      <a:pt x="10033" y="8153"/>
                    </a:cubicBezTo>
                    <a:cubicBezTo>
                      <a:pt x="10272" y="7739"/>
                      <a:pt x="10510" y="7310"/>
                      <a:pt x="10749" y="6881"/>
                    </a:cubicBezTo>
                    <a:cubicBezTo>
                      <a:pt x="10749" y="6865"/>
                      <a:pt x="10749" y="6865"/>
                      <a:pt x="10749" y="6865"/>
                    </a:cubicBezTo>
                    <a:close/>
                    <a:moveTo>
                      <a:pt x="9922" y="8328"/>
                    </a:moveTo>
                    <a:lnTo>
                      <a:pt x="9922" y="8344"/>
                    </a:lnTo>
                    <a:cubicBezTo>
                      <a:pt x="10590" y="8534"/>
                      <a:pt x="11242" y="8757"/>
                      <a:pt x="11305" y="9552"/>
                    </a:cubicBezTo>
                    <a:cubicBezTo>
                      <a:pt x="11305" y="9584"/>
                      <a:pt x="11321" y="9616"/>
                      <a:pt x="11337" y="9631"/>
                    </a:cubicBezTo>
                    <a:cubicBezTo>
                      <a:pt x="10510" y="9838"/>
                      <a:pt x="9683" y="10045"/>
                      <a:pt x="8873" y="10315"/>
                    </a:cubicBezTo>
                    <a:cubicBezTo>
                      <a:pt x="8857" y="10267"/>
                      <a:pt x="8825" y="10236"/>
                      <a:pt x="8793" y="10204"/>
                    </a:cubicBezTo>
                    <a:cubicBezTo>
                      <a:pt x="9191" y="9584"/>
                      <a:pt x="9572" y="8964"/>
                      <a:pt x="9922" y="8328"/>
                    </a:cubicBezTo>
                    <a:close/>
                    <a:moveTo>
                      <a:pt x="2545" y="3590"/>
                    </a:moveTo>
                    <a:cubicBezTo>
                      <a:pt x="5152" y="4719"/>
                      <a:pt x="7791" y="5736"/>
                      <a:pt x="10447" y="6738"/>
                    </a:cubicBezTo>
                    <a:cubicBezTo>
                      <a:pt x="9811" y="7835"/>
                      <a:pt x="9159" y="8948"/>
                      <a:pt x="8586" y="10093"/>
                    </a:cubicBezTo>
                    <a:cubicBezTo>
                      <a:pt x="8556" y="10080"/>
                      <a:pt x="8523" y="10075"/>
                      <a:pt x="8489" y="10075"/>
                    </a:cubicBezTo>
                    <a:cubicBezTo>
                      <a:pt x="8434" y="10075"/>
                      <a:pt x="8375" y="10089"/>
                      <a:pt x="8316" y="10108"/>
                    </a:cubicBezTo>
                    <a:cubicBezTo>
                      <a:pt x="8300" y="10093"/>
                      <a:pt x="8276" y="10085"/>
                      <a:pt x="8253" y="10085"/>
                    </a:cubicBezTo>
                    <a:cubicBezTo>
                      <a:pt x="8229" y="10085"/>
                      <a:pt x="8205" y="10093"/>
                      <a:pt x="8189" y="10108"/>
                    </a:cubicBezTo>
                    <a:cubicBezTo>
                      <a:pt x="7919" y="10315"/>
                      <a:pt x="7950" y="10713"/>
                      <a:pt x="8237" y="10872"/>
                    </a:cubicBezTo>
                    <a:cubicBezTo>
                      <a:pt x="8310" y="10915"/>
                      <a:pt x="8387" y="10934"/>
                      <a:pt x="8463" y="10934"/>
                    </a:cubicBezTo>
                    <a:cubicBezTo>
                      <a:pt x="8668" y="10934"/>
                      <a:pt x="8858" y="10790"/>
                      <a:pt x="8904" y="10570"/>
                    </a:cubicBezTo>
                    <a:cubicBezTo>
                      <a:pt x="11560" y="10029"/>
                      <a:pt x="14183" y="9504"/>
                      <a:pt x="16870" y="9154"/>
                    </a:cubicBezTo>
                    <a:lnTo>
                      <a:pt x="17363" y="9329"/>
                    </a:lnTo>
                    <a:cubicBezTo>
                      <a:pt x="17384" y="9342"/>
                      <a:pt x="17406" y="9348"/>
                      <a:pt x="17429" y="9348"/>
                    </a:cubicBezTo>
                    <a:cubicBezTo>
                      <a:pt x="17489" y="9348"/>
                      <a:pt x="17546" y="9304"/>
                      <a:pt x="17569" y="9234"/>
                    </a:cubicBezTo>
                    <a:lnTo>
                      <a:pt x="17569" y="9234"/>
                    </a:lnTo>
                    <a:cubicBezTo>
                      <a:pt x="17506" y="10379"/>
                      <a:pt x="17236" y="11492"/>
                      <a:pt x="16743" y="12509"/>
                    </a:cubicBezTo>
                    <a:cubicBezTo>
                      <a:pt x="15280" y="15485"/>
                      <a:pt x="12121" y="17437"/>
                      <a:pt x="8875" y="17437"/>
                    </a:cubicBezTo>
                    <a:cubicBezTo>
                      <a:pt x="8098" y="17437"/>
                      <a:pt x="7316" y="17325"/>
                      <a:pt x="6551" y="17088"/>
                    </a:cubicBezTo>
                    <a:cubicBezTo>
                      <a:pt x="6527" y="17080"/>
                      <a:pt x="6503" y="17076"/>
                      <a:pt x="6481" y="17076"/>
                    </a:cubicBezTo>
                    <a:cubicBezTo>
                      <a:pt x="6418" y="17076"/>
                      <a:pt x="6368" y="17109"/>
                      <a:pt x="6345" y="17168"/>
                    </a:cubicBezTo>
                    <a:cubicBezTo>
                      <a:pt x="3340" y="15848"/>
                      <a:pt x="1019" y="13177"/>
                      <a:pt x="716" y="9822"/>
                    </a:cubicBezTo>
                    <a:cubicBezTo>
                      <a:pt x="510" y="7580"/>
                      <a:pt x="1162" y="5355"/>
                      <a:pt x="2545" y="3590"/>
                    </a:cubicBezTo>
                    <a:close/>
                    <a:moveTo>
                      <a:pt x="9155" y="0"/>
                    </a:moveTo>
                    <a:cubicBezTo>
                      <a:pt x="8320" y="0"/>
                      <a:pt x="7476" y="118"/>
                      <a:pt x="6647" y="362"/>
                    </a:cubicBezTo>
                    <a:cubicBezTo>
                      <a:pt x="3101" y="1443"/>
                      <a:pt x="589" y="4591"/>
                      <a:pt x="319" y="8280"/>
                    </a:cubicBezTo>
                    <a:cubicBezTo>
                      <a:pt x="1" y="12414"/>
                      <a:pt x="2704" y="16436"/>
                      <a:pt x="6710" y="17565"/>
                    </a:cubicBezTo>
                    <a:cubicBezTo>
                      <a:pt x="6720" y="17570"/>
                      <a:pt x="6729" y="17572"/>
                      <a:pt x="6738" y="17572"/>
                    </a:cubicBezTo>
                    <a:cubicBezTo>
                      <a:pt x="6761" y="17572"/>
                      <a:pt x="6783" y="17560"/>
                      <a:pt x="6806" y="17549"/>
                    </a:cubicBezTo>
                    <a:cubicBezTo>
                      <a:pt x="7500" y="17731"/>
                      <a:pt x="8203" y="17818"/>
                      <a:pt x="8901" y="17818"/>
                    </a:cubicBezTo>
                    <a:cubicBezTo>
                      <a:pt x="11805" y="17818"/>
                      <a:pt x="14628" y="16318"/>
                      <a:pt x="16345" y="13908"/>
                    </a:cubicBezTo>
                    <a:cubicBezTo>
                      <a:pt x="18539" y="10824"/>
                      <a:pt x="18507" y="6468"/>
                      <a:pt x="16186" y="3463"/>
                    </a:cubicBezTo>
                    <a:cubicBezTo>
                      <a:pt x="14473" y="1240"/>
                      <a:pt x="11860" y="0"/>
                      <a:pt x="915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5261484" y="-72920"/>
                <a:ext cx="29429" cy="33942"/>
              </a:xfrm>
              <a:custGeom>
                <a:rect b="b" l="l" r="r" t="t"/>
                <a:pathLst>
                  <a:path extrusionOk="0" h="1677" w="1454">
                    <a:moveTo>
                      <a:pt x="463" y="614"/>
                    </a:moveTo>
                    <a:lnTo>
                      <a:pt x="463" y="614"/>
                    </a:lnTo>
                    <a:cubicBezTo>
                      <a:pt x="511" y="662"/>
                      <a:pt x="574" y="726"/>
                      <a:pt x="622" y="773"/>
                    </a:cubicBezTo>
                    <a:cubicBezTo>
                      <a:pt x="590" y="789"/>
                      <a:pt x="558" y="821"/>
                      <a:pt x="511" y="837"/>
                    </a:cubicBezTo>
                    <a:cubicBezTo>
                      <a:pt x="495" y="757"/>
                      <a:pt x="479" y="694"/>
                      <a:pt x="463" y="614"/>
                    </a:cubicBezTo>
                    <a:close/>
                    <a:moveTo>
                      <a:pt x="182" y="1"/>
                    </a:moveTo>
                    <a:cubicBezTo>
                      <a:pt x="85" y="1"/>
                      <a:pt x="0" y="73"/>
                      <a:pt x="34" y="185"/>
                    </a:cubicBezTo>
                    <a:cubicBezTo>
                      <a:pt x="113" y="471"/>
                      <a:pt x="177" y="773"/>
                      <a:pt x="272" y="1059"/>
                    </a:cubicBezTo>
                    <a:cubicBezTo>
                      <a:pt x="240" y="1091"/>
                      <a:pt x="209" y="1107"/>
                      <a:pt x="193" y="1139"/>
                    </a:cubicBezTo>
                    <a:cubicBezTo>
                      <a:pt x="141" y="1217"/>
                      <a:pt x="216" y="1295"/>
                      <a:pt x="289" y="1295"/>
                    </a:cubicBezTo>
                    <a:cubicBezTo>
                      <a:pt x="305" y="1295"/>
                      <a:pt x="321" y="1291"/>
                      <a:pt x="336" y="1282"/>
                    </a:cubicBezTo>
                    <a:cubicBezTo>
                      <a:pt x="368" y="1393"/>
                      <a:pt x="415" y="1521"/>
                      <a:pt x="463" y="1632"/>
                    </a:cubicBezTo>
                    <a:cubicBezTo>
                      <a:pt x="488" y="1663"/>
                      <a:pt x="522" y="1677"/>
                      <a:pt x="555" y="1677"/>
                    </a:cubicBezTo>
                    <a:cubicBezTo>
                      <a:pt x="606" y="1677"/>
                      <a:pt x="654" y="1642"/>
                      <a:pt x="654" y="1584"/>
                    </a:cubicBezTo>
                    <a:cubicBezTo>
                      <a:pt x="638" y="1409"/>
                      <a:pt x="606" y="1250"/>
                      <a:pt x="574" y="1075"/>
                    </a:cubicBezTo>
                    <a:cubicBezTo>
                      <a:pt x="638" y="1028"/>
                      <a:pt x="717" y="980"/>
                      <a:pt x="813" y="948"/>
                    </a:cubicBezTo>
                    <a:cubicBezTo>
                      <a:pt x="908" y="1044"/>
                      <a:pt x="1019" y="1155"/>
                      <a:pt x="1131" y="1234"/>
                    </a:cubicBezTo>
                    <a:cubicBezTo>
                      <a:pt x="1154" y="1257"/>
                      <a:pt x="1185" y="1267"/>
                      <a:pt x="1219" y="1267"/>
                    </a:cubicBezTo>
                    <a:cubicBezTo>
                      <a:pt x="1327" y="1267"/>
                      <a:pt x="1454" y="1165"/>
                      <a:pt x="1369" y="1044"/>
                    </a:cubicBezTo>
                    <a:cubicBezTo>
                      <a:pt x="1067" y="662"/>
                      <a:pt x="701" y="312"/>
                      <a:pt x="304" y="42"/>
                    </a:cubicBezTo>
                    <a:cubicBezTo>
                      <a:pt x="266" y="14"/>
                      <a:pt x="223" y="1"/>
                      <a:pt x="182"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5408206" y="163699"/>
                <a:ext cx="31251" cy="24511"/>
              </a:xfrm>
              <a:custGeom>
                <a:rect b="b" l="l" r="r" t="t"/>
                <a:pathLst>
                  <a:path extrusionOk="0" h="1211" w="1544">
                    <a:moveTo>
                      <a:pt x="696" y="0"/>
                    </a:moveTo>
                    <a:cubicBezTo>
                      <a:pt x="401" y="0"/>
                      <a:pt x="23" y="287"/>
                      <a:pt x="1" y="550"/>
                    </a:cubicBezTo>
                    <a:cubicBezTo>
                      <a:pt x="1" y="805"/>
                      <a:pt x="160" y="1043"/>
                      <a:pt x="398" y="1154"/>
                    </a:cubicBezTo>
                    <a:cubicBezTo>
                      <a:pt x="496" y="1194"/>
                      <a:pt x="600" y="1210"/>
                      <a:pt x="706" y="1210"/>
                    </a:cubicBezTo>
                    <a:cubicBezTo>
                      <a:pt x="944" y="1210"/>
                      <a:pt x="1191" y="1126"/>
                      <a:pt x="1400" y="1027"/>
                    </a:cubicBezTo>
                    <a:cubicBezTo>
                      <a:pt x="1543" y="956"/>
                      <a:pt x="1467" y="716"/>
                      <a:pt x="1311" y="716"/>
                    </a:cubicBezTo>
                    <a:cubicBezTo>
                      <a:pt x="1294" y="716"/>
                      <a:pt x="1276" y="719"/>
                      <a:pt x="1257" y="725"/>
                    </a:cubicBezTo>
                    <a:cubicBezTo>
                      <a:pt x="1092" y="774"/>
                      <a:pt x="868" y="875"/>
                      <a:pt x="668" y="875"/>
                    </a:cubicBezTo>
                    <a:cubicBezTo>
                      <a:pt x="540" y="875"/>
                      <a:pt x="422" y="833"/>
                      <a:pt x="335" y="709"/>
                    </a:cubicBezTo>
                    <a:cubicBezTo>
                      <a:pt x="157" y="456"/>
                      <a:pt x="525" y="213"/>
                      <a:pt x="730" y="213"/>
                    </a:cubicBezTo>
                    <a:cubicBezTo>
                      <a:pt x="782" y="213"/>
                      <a:pt x="824" y="229"/>
                      <a:pt x="843" y="264"/>
                    </a:cubicBezTo>
                    <a:cubicBezTo>
                      <a:pt x="859" y="290"/>
                      <a:pt x="886" y="301"/>
                      <a:pt x="914" y="301"/>
                    </a:cubicBezTo>
                    <a:cubicBezTo>
                      <a:pt x="973" y="301"/>
                      <a:pt x="1035" y="254"/>
                      <a:pt x="1002" y="201"/>
                    </a:cubicBezTo>
                    <a:cubicBezTo>
                      <a:pt x="943" y="58"/>
                      <a:pt x="828" y="0"/>
                      <a:pt x="696" y="0"/>
                    </a:cubicBezTo>
                    <a:close/>
                  </a:path>
                </a:pathLst>
              </a:custGeom>
              <a:solidFill>
                <a:schemeClr val="accent4"/>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9" name="Google Shape;439;p5"/>
            <p:cNvSpPr/>
            <p:nvPr/>
          </p:nvSpPr>
          <p:spPr>
            <a:xfrm rot="-900211">
              <a:off x="1284708" y="4324870"/>
              <a:ext cx="31608" cy="46758"/>
            </a:xfrm>
            <a:custGeom>
              <a:rect b="b" l="l" r="r" t="t"/>
              <a:pathLst>
                <a:path extrusionOk="0" h="2187" w="1479">
                  <a:moveTo>
                    <a:pt x="688" y="292"/>
                  </a:moveTo>
                  <a:cubicBezTo>
                    <a:pt x="775" y="292"/>
                    <a:pt x="859" y="321"/>
                    <a:pt x="922" y="391"/>
                  </a:cubicBezTo>
                  <a:cubicBezTo>
                    <a:pt x="1129" y="613"/>
                    <a:pt x="557" y="788"/>
                    <a:pt x="398" y="884"/>
                  </a:cubicBezTo>
                  <a:cubicBezTo>
                    <a:pt x="366" y="899"/>
                    <a:pt x="350" y="915"/>
                    <a:pt x="334" y="931"/>
                  </a:cubicBezTo>
                  <a:cubicBezTo>
                    <a:pt x="334" y="772"/>
                    <a:pt x="318" y="613"/>
                    <a:pt x="318" y="454"/>
                  </a:cubicBezTo>
                  <a:cubicBezTo>
                    <a:pt x="414" y="359"/>
                    <a:pt x="555" y="292"/>
                    <a:pt x="688" y="292"/>
                  </a:cubicBezTo>
                  <a:close/>
                  <a:moveTo>
                    <a:pt x="334" y="1138"/>
                  </a:moveTo>
                  <a:cubicBezTo>
                    <a:pt x="366" y="1186"/>
                    <a:pt x="413" y="1201"/>
                    <a:pt x="461" y="1201"/>
                  </a:cubicBezTo>
                  <a:cubicBezTo>
                    <a:pt x="500" y="1199"/>
                    <a:pt x="541" y="1197"/>
                    <a:pt x="582" y="1197"/>
                  </a:cubicBezTo>
                  <a:cubicBezTo>
                    <a:pt x="814" y="1197"/>
                    <a:pt x="1065" y="1250"/>
                    <a:pt x="1065" y="1519"/>
                  </a:cubicBezTo>
                  <a:cubicBezTo>
                    <a:pt x="1077" y="1782"/>
                    <a:pt x="851" y="1840"/>
                    <a:pt x="611" y="1840"/>
                  </a:cubicBezTo>
                  <a:cubicBezTo>
                    <a:pt x="516" y="1840"/>
                    <a:pt x="419" y="1831"/>
                    <a:pt x="334" y="1822"/>
                  </a:cubicBezTo>
                  <a:cubicBezTo>
                    <a:pt x="334" y="1806"/>
                    <a:pt x="334" y="1790"/>
                    <a:pt x="334" y="1774"/>
                  </a:cubicBezTo>
                  <a:lnTo>
                    <a:pt x="334" y="1138"/>
                  </a:lnTo>
                  <a:close/>
                  <a:moveTo>
                    <a:pt x="753" y="1"/>
                  </a:moveTo>
                  <a:cubicBezTo>
                    <a:pt x="560" y="1"/>
                    <a:pt x="367" y="62"/>
                    <a:pt x="207" y="184"/>
                  </a:cubicBezTo>
                  <a:cubicBezTo>
                    <a:pt x="143" y="184"/>
                    <a:pt x="80" y="232"/>
                    <a:pt x="80" y="295"/>
                  </a:cubicBezTo>
                  <a:cubicBezTo>
                    <a:pt x="32" y="788"/>
                    <a:pt x="16" y="1281"/>
                    <a:pt x="32" y="1774"/>
                  </a:cubicBezTo>
                  <a:cubicBezTo>
                    <a:pt x="32" y="1806"/>
                    <a:pt x="48" y="1837"/>
                    <a:pt x="80" y="1869"/>
                  </a:cubicBezTo>
                  <a:cubicBezTo>
                    <a:pt x="0" y="1965"/>
                    <a:pt x="16" y="2140"/>
                    <a:pt x="159" y="2155"/>
                  </a:cubicBezTo>
                  <a:cubicBezTo>
                    <a:pt x="270" y="2174"/>
                    <a:pt x="398" y="2186"/>
                    <a:pt x="529" y="2186"/>
                  </a:cubicBezTo>
                  <a:cubicBezTo>
                    <a:pt x="959" y="2186"/>
                    <a:pt x="1426" y="2051"/>
                    <a:pt x="1463" y="1551"/>
                  </a:cubicBezTo>
                  <a:cubicBezTo>
                    <a:pt x="1479" y="1249"/>
                    <a:pt x="1288" y="995"/>
                    <a:pt x="1002" y="931"/>
                  </a:cubicBezTo>
                  <a:cubicBezTo>
                    <a:pt x="1113" y="868"/>
                    <a:pt x="1193" y="772"/>
                    <a:pt x="1256" y="677"/>
                  </a:cubicBezTo>
                  <a:cubicBezTo>
                    <a:pt x="1367" y="470"/>
                    <a:pt x="1320" y="232"/>
                    <a:pt x="1145" y="89"/>
                  </a:cubicBezTo>
                  <a:cubicBezTo>
                    <a:pt x="1021" y="30"/>
                    <a:pt x="887" y="1"/>
                    <a:pt x="75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
          <p:cNvSpPr txBox="1"/>
          <p:nvPr>
            <p:ph type="title"/>
          </p:nvPr>
        </p:nvSpPr>
        <p:spPr>
          <a:xfrm>
            <a:off x="914400" y="540291"/>
            <a:ext cx="6051900" cy="59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a:t>
            </a:r>
            <a:endParaRPr/>
          </a:p>
        </p:txBody>
      </p:sp>
      <p:sp>
        <p:nvSpPr>
          <p:cNvPr id="445" name="Google Shape;445;p6"/>
          <p:cNvSpPr txBox="1"/>
          <p:nvPr>
            <p:ph idx="1" type="body"/>
          </p:nvPr>
        </p:nvSpPr>
        <p:spPr>
          <a:xfrm>
            <a:off x="914400" y="1257300"/>
            <a:ext cx="3735300" cy="227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400"/>
              <a:buNone/>
            </a:pPr>
            <a:r>
              <a:rPr lang="en"/>
              <a:t>The word</a:t>
            </a:r>
            <a:r>
              <a:rPr lang="en">
                <a:solidFill>
                  <a:schemeClr val="dk1"/>
                </a:solidFill>
                <a:highlight>
                  <a:schemeClr val="dk1"/>
                </a:highlight>
              </a:rPr>
              <a:t> </a:t>
            </a:r>
            <a:r>
              <a:rPr lang="en">
                <a:solidFill>
                  <a:schemeClr val="dk1"/>
                </a:solidFill>
                <a:highlight>
                  <a:schemeClr val="accent6"/>
                </a:highlight>
              </a:rPr>
              <a:t>trigonometry</a:t>
            </a:r>
            <a:r>
              <a:rPr lang="en"/>
              <a:t> comes from the Greek words </a:t>
            </a:r>
            <a:r>
              <a:rPr lang="en">
                <a:solidFill>
                  <a:schemeClr val="dk1"/>
                </a:solidFill>
                <a:highlight>
                  <a:schemeClr val="accent6"/>
                </a:highlight>
              </a:rPr>
              <a:t>trigonon</a:t>
            </a:r>
            <a:r>
              <a:rPr lang="en"/>
              <a:t> (“triangle”) and </a:t>
            </a:r>
            <a:r>
              <a:rPr lang="en">
                <a:solidFill>
                  <a:schemeClr val="dk1"/>
                </a:solidFill>
                <a:highlight>
                  <a:schemeClr val="accent6"/>
                </a:highlight>
              </a:rPr>
              <a:t>metron</a:t>
            </a:r>
            <a:r>
              <a:rPr lang="en"/>
              <a:t> (“to measure”). </a:t>
            </a:r>
            <a:r>
              <a:rPr lang="en"/>
              <a:t>Until about the 16th century, trigonometry was chiefly concerned with computing the numerical values of the missing parts of a triangle (or any shape that can be dissected into triangles) when the values of other parts were given. </a:t>
            </a:r>
            <a:endParaRPr>
              <a:solidFill>
                <a:schemeClr val="accent4"/>
              </a:solidFill>
            </a:endParaRPr>
          </a:p>
        </p:txBody>
      </p:sp>
      <p:sp>
        <p:nvSpPr>
          <p:cNvPr id="446" name="Google Shape;446;p6"/>
          <p:cNvSpPr/>
          <p:nvPr/>
        </p:nvSpPr>
        <p:spPr>
          <a:xfrm>
            <a:off x="5110050" y="1257300"/>
            <a:ext cx="3319200" cy="3157500"/>
          </a:xfrm>
          <a:prstGeom prst="roundRect">
            <a:avLst>
              <a:gd fmla="val 16652"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47" name="Google Shape;447;p6"/>
          <p:cNvPicPr preferRelativeResize="0"/>
          <p:nvPr/>
        </p:nvPicPr>
        <p:blipFill rotWithShape="1">
          <a:blip r:embed="rId3">
            <a:alphaModFix/>
          </a:blip>
          <a:srcRect b="19891" l="2325" r="2326" t="19898"/>
          <a:stretch/>
        </p:blipFill>
        <p:spPr>
          <a:xfrm>
            <a:off x="5460150" y="1595400"/>
            <a:ext cx="2619000" cy="2481300"/>
          </a:xfrm>
          <a:prstGeom prst="roundRect">
            <a:avLst>
              <a:gd fmla="val 16667" name="adj"/>
            </a:avLst>
          </a:prstGeom>
          <a:noFill/>
          <a:ln>
            <a:noFill/>
          </a:ln>
        </p:spPr>
      </p:pic>
      <p:sp>
        <p:nvSpPr>
          <p:cNvPr id="448" name="Google Shape;448;p6"/>
          <p:cNvSpPr/>
          <p:nvPr/>
        </p:nvSpPr>
        <p:spPr>
          <a:xfrm>
            <a:off x="7353221" y="535000"/>
            <a:ext cx="10758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449" name="Google Shape;449;p6">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
            <a:hlinkClick action="ppaction://hlinkshowjump?jump=previousslide"/>
          </p:cNvPr>
          <p:cNvSpPr/>
          <p:nvPr/>
        </p:nvSpPr>
        <p:spPr>
          <a:xfrm rot="10800000">
            <a:off x="758195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1" name="Google Shape;451;p6"/>
          <p:cNvGrpSpPr/>
          <p:nvPr/>
        </p:nvGrpSpPr>
        <p:grpSpPr>
          <a:xfrm>
            <a:off x="5457316" y="1595208"/>
            <a:ext cx="2656232" cy="2536307"/>
            <a:chOff x="5457316" y="1595208"/>
            <a:chExt cx="2656232" cy="2536307"/>
          </a:xfrm>
        </p:grpSpPr>
        <p:sp>
          <p:nvSpPr>
            <p:cNvPr id="452" name="Google Shape;452;p6"/>
            <p:cNvSpPr/>
            <p:nvPr/>
          </p:nvSpPr>
          <p:spPr>
            <a:xfrm rot="-899867">
              <a:off x="8038933" y="1601829"/>
              <a:ext cx="63539" cy="93966"/>
            </a:xfrm>
            <a:custGeom>
              <a:rect b="b" l="l" r="r" t="t"/>
              <a:pathLst>
                <a:path extrusionOk="0" h="2187" w="1479">
                  <a:moveTo>
                    <a:pt x="688" y="292"/>
                  </a:moveTo>
                  <a:cubicBezTo>
                    <a:pt x="775" y="292"/>
                    <a:pt x="859" y="321"/>
                    <a:pt x="922" y="391"/>
                  </a:cubicBezTo>
                  <a:cubicBezTo>
                    <a:pt x="1129" y="613"/>
                    <a:pt x="557" y="788"/>
                    <a:pt x="398" y="884"/>
                  </a:cubicBezTo>
                  <a:cubicBezTo>
                    <a:pt x="366" y="899"/>
                    <a:pt x="350" y="915"/>
                    <a:pt x="334" y="931"/>
                  </a:cubicBezTo>
                  <a:cubicBezTo>
                    <a:pt x="334" y="772"/>
                    <a:pt x="318" y="613"/>
                    <a:pt x="318" y="454"/>
                  </a:cubicBezTo>
                  <a:cubicBezTo>
                    <a:pt x="414" y="359"/>
                    <a:pt x="555" y="292"/>
                    <a:pt x="688" y="292"/>
                  </a:cubicBezTo>
                  <a:close/>
                  <a:moveTo>
                    <a:pt x="334" y="1138"/>
                  </a:moveTo>
                  <a:cubicBezTo>
                    <a:pt x="366" y="1186"/>
                    <a:pt x="413" y="1201"/>
                    <a:pt x="461" y="1201"/>
                  </a:cubicBezTo>
                  <a:cubicBezTo>
                    <a:pt x="500" y="1199"/>
                    <a:pt x="541" y="1197"/>
                    <a:pt x="582" y="1197"/>
                  </a:cubicBezTo>
                  <a:cubicBezTo>
                    <a:pt x="814" y="1197"/>
                    <a:pt x="1065" y="1250"/>
                    <a:pt x="1065" y="1519"/>
                  </a:cubicBezTo>
                  <a:cubicBezTo>
                    <a:pt x="1077" y="1782"/>
                    <a:pt x="851" y="1840"/>
                    <a:pt x="611" y="1840"/>
                  </a:cubicBezTo>
                  <a:cubicBezTo>
                    <a:pt x="516" y="1840"/>
                    <a:pt x="419" y="1831"/>
                    <a:pt x="334" y="1822"/>
                  </a:cubicBezTo>
                  <a:cubicBezTo>
                    <a:pt x="334" y="1806"/>
                    <a:pt x="334" y="1790"/>
                    <a:pt x="334" y="1774"/>
                  </a:cubicBezTo>
                  <a:lnTo>
                    <a:pt x="334" y="1138"/>
                  </a:lnTo>
                  <a:close/>
                  <a:moveTo>
                    <a:pt x="753" y="1"/>
                  </a:moveTo>
                  <a:cubicBezTo>
                    <a:pt x="560" y="1"/>
                    <a:pt x="367" y="62"/>
                    <a:pt x="207" y="184"/>
                  </a:cubicBezTo>
                  <a:cubicBezTo>
                    <a:pt x="143" y="184"/>
                    <a:pt x="80" y="232"/>
                    <a:pt x="80" y="295"/>
                  </a:cubicBezTo>
                  <a:cubicBezTo>
                    <a:pt x="32" y="788"/>
                    <a:pt x="16" y="1281"/>
                    <a:pt x="32" y="1774"/>
                  </a:cubicBezTo>
                  <a:cubicBezTo>
                    <a:pt x="32" y="1806"/>
                    <a:pt x="48" y="1837"/>
                    <a:pt x="80" y="1869"/>
                  </a:cubicBezTo>
                  <a:cubicBezTo>
                    <a:pt x="0" y="1965"/>
                    <a:pt x="16" y="2140"/>
                    <a:pt x="159" y="2155"/>
                  </a:cubicBezTo>
                  <a:cubicBezTo>
                    <a:pt x="270" y="2174"/>
                    <a:pt x="398" y="2186"/>
                    <a:pt x="529" y="2186"/>
                  </a:cubicBezTo>
                  <a:cubicBezTo>
                    <a:pt x="959" y="2186"/>
                    <a:pt x="1426" y="2051"/>
                    <a:pt x="1463" y="1551"/>
                  </a:cubicBezTo>
                  <a:cubicBezTo>
                    <a:pt x="1479" y="1249"/>
                    <a:pt x="1288" y="995"/>
                    <a:pt x="1002" y="931"/>
                  </a:cubicBezTo>
                  <a:cubicBezTo>
                    <a:pt x="1113" y="868"/>
                    <a:pt x="1193" y="772"/>
                    <a:pt x="1256" y="677"/>
                  </a:cubicBezTo>
                  <a:cubicBezTo>
                    <a:pt x="1367" y="470"/>
                    <a:pt x="1320" y="232"/>
                    <a:pt x="1145" y="89"/>
                  </a:cubicBezTo>
                  <a:cubicBezTo>
                    <a:pt x="1021" y="30"/>
                    <a:pt x="887" y="1"/>
                    <a:pt x="75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
            <p:cNvSpPr/>
            <p:nvPr/>
          </p:nvSpPr>
          <p:spPr>
            <a:xfrm>
              <a:off x="5457325" y="1602060"/>
              <a:ext cx="81130" cy="93522"/>
            </a:xfrm>
            <a:custGeom>
              <a:rect b="b" l="l" r="r" t="t"/>
              <a:pathLst>
                <a:path extrusionOk="0" h="1677" w="1454">
                  <a:moveTo>
                    <a:pt x="463" y="614"/>
                  </a:moveTo>
                  <a:lnTo>
                    <a:pt x="463" y="614"/>
                  </a:lnTo>
                  <a:cubicBezTo>
                    <a:pt x="511" y="662"/>
                    <a:pt x="574" y="726"/>
                    <a:pt x="622" y="773"/>
                  </a:cubicBezTo>
                  <a:cubicBezTo>
                    <a:pt x="590" y="789"/>
                    <a:pt x="558" y="821"/>
                    <a:pt x="511" y="837"/>
                  </a:cubicBezTo>
                  <a:cubicBezTo>
                    <a:pt x="495" y="757"/>
                    <a:pt x="479" y="694"/>
                    <a:pt x="463" y="614"/>
                  </a:cubicBezTo>
                  <a:close/>
                  <a:moveTo>
                    <a:pt x="182" y="1"/>
                  </a:moveTo>
                  <a:cubicBezTo>
                    <a:pt x="85" y="1"/>
                    <a:pt x="0" y="73"/>
                    <a:pt x="34" y="185"/>
                  </a:cubicBezTo>
                  <a:cubicBezTo>
                    <a:pt x="113" y="471"/>
                    <a:pt x="177" y="773"/>
                    <a:pt x="272" y="1059"/>
                  </a:cubicBezTo>
                  <a:cubicBezTo>
                    <a:pt x="240" y="1091"/>
                    <a:pt x="209" y="1107"/>
                    <a:pt x="193" y="1139"/>
                  </a:cubicBezTo>
                  <a:cubicBezTo>
                    <a:pt x="141" y="1217"/>
                    <a:pt x="216" y="1295"/>
                    <a:pt x="289" y="1295"/>
                  </a:cubicBezTo>
                  <a:cubicBezTo>
                    <a:pt x="305" y="1295"/>
                    <a:pt x="321" y="1291"/>
                    <a:pt x="336" y="1282"/>
                  </a:cubicBezTo>
                  <a:cubicBezTo>
                    <a:pt x="368" y="1393"/>
                    <a:pt x="415" y="1521"/>
                    <a:pt x="463" y="1632"/>
                  </a:cubicBezTo>
                  <a:cubicBezTo>
                    <a:pt x="488" y="1663"/>
                    <a:pt x="522" y="1677"/>
                    <a:pt x="555" y="1677"/>
                  </a:cubicBezTo>
                  <a:cubicBezTo>
                    <a:pt x="606" y="1677"/>
                    <a:pt x="654" y="1642"/>
                    <a:pt x="654" y="1584"/>
                  </a:cubicBezTo>
                  <a:cubicBezTo>
                    <a:pt x="638" y="1409"/>
                    <a:pt x="606" y="1250"/>
                    <a:pt x="574" y="1075"/>
                  </a:cubicBezTo>
                  <a:cubicBezTo>
                    <a:pt x="638" y="1028"/>
                    <a:pt x="717" y="980"/>
                    <a:pt x="813" y="948"/>
                  </a:cubicBezTo>
                  <a:cubicBezTo>
                    <a:pt x="908" y="1044"/>
                    <a:pt x="1019" y="1155"/>
                    <a:pt x="1131" y="1234"/>
                  </a:cubicBezTo>
                  <a:cubicBezTo>
                    <a:pt x="1154" y="1257"/>
                    <a:pt x="1185" y="1267"/>
                    <a:pt x="1219" y="1267"/>
                  </a:cubicBezTo>
                  <a:cubicBezTo>
                    <a:pt x="1327" y="1267"/>
                    <a:pt x="1454" y="1165"/>
                    <a:pt x="1369" y="1044"/>
                  </a:cubicBezTo>
                  <a:cubicBezTo>
                    <a:pt x="1067" y="662"/>
                    <a:pt x="701" y="312"/>
                    <a:pt x="304" y="42"/>
                  </a:cubicBezTo>
                  <a:cubicBezTo>
                    <a:pt x="266" y="14"/>
                    <a:pt x="223" y="1"/>
                    <a:pt x="182"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
            <p:cNvSpPr/>
            <p:nvPr/>
          </p:nvSpPr>
          <p:spPr>
            <a:xfrm>
              <a:off x="7958571" y="4066415"/>
              <a:ext cx="82975" cy="65100"/>
            </a:xfrm>
            <a:custGeom>
              <a:rect b="b" l="l" r="r" t="t"/>
              <a:pathLst>
                <a:path extrusionOk="0" h="1211" w="1544">
                  <a:moveTo>
                    <a:pt x="696" y="0"/>
                  </a:moveTo>
                  <a:cubicBezTo>
                    <a:pt x="401" y="0"/>
                    <a:pt x="23" y="287"/>
                    <a:pt x="1" y="550"/>
                  </a:cubicBezTo>
                  <a:cubicBezTo>
                    <a:pt x="1" y="805"/>
                    <a:pt x="160" y="1043"/>
                    <a:pt x="398" y="1154"/>
                  </a:cubicBezTo>
                  <a:cubicBezTo>
                    <a:pt x="496" y="1194"/>
                    <a:pt x="600" y="1210"/>
                    <a:pt x="706" y="1210"/>
                  </a:cubicBezTo>
                  <a:cubicBezTo>
                    <a:pt x="944" y="1210"/>
                    <a:pt x="1191" y="1126"/>
                    <a:pt x="1400" y="1027"/>
                  </a:cubicBezTo>
                  <a:cubicBezTo>
                    <a:pt x="1543" y="956"/>
                    <a:pt x="1467" y="716"/>
                    <a:pt x="1311" y="716"/>
                  </a:cubicBezTo>
                  <a:cubicBezTo>
                    <a:pt x="1294" y="716"/>
                    <a:pt x="1276" y="719"/>
                    <a:pt x="1257" y="725"/>
                  </a:cubicBezTo>
                  <a:cubicBezTo>
                    <a:pt x="1092" y="774"/>
                    <a:pt x="868" y="875"/>
                    <a:pt x="668" y="875"/>
                  </a:cubicBezTo>
                  <a:cubicBezTo>
                    <a:pt x="540" y="875"/>
                    <a:pt x="422" y="833"/>
                    <a:pt x="335" y="709"/>
                  </a:cubicBezTo>
                  <a:cubicBezTo>
                    <a:pt x="157" y="456"/>
                    <a:pt x="525" y="213"/>
                    <a:pt x="730" y="213"/>
                  </a:cubicBezTo>
                  <a:cubicBezTo>
                    <a:pt x="782" y="213"/>
                    <a:pt x="824" y="229"/>
                    <a:pt x="843" y="264"/>
                  </a:cubicBezTo>
                  <a:cubicBezTo>
                    <a:pt x="859" y="290"/>
                    <a:pt x="886" y="301"/>
                    <a:pt x="914" y="301"/>
                  </a:cubicBezTo>
                  <a:cubicBezTo>
                    <a:pt x="973" y="301"/>
                    <a:pt x="1035" y="254"/>
                    <a:pt x="1002" y="201"/>
                  </a:cubicBezTo>
                  <a:cubicBezTo>
                    <a:pt x="943" y="58"/>
                    <a:pt x="828" y="0"/>
                    <a:pt x="696"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
            <p:cNvSpPr/>
            <p:nvPr/>
          </p:nvSpPr>
          <p:spPr>
            <a:xfrm rot="1800122">
              <a:off x="5471341" y="3997728"/>
              <a:ext cx="53082" cy="70322"/>
            </a:xfrm>
            <a:custGeom>
              <a:rect b="b" l="l" r="r" t="t"/>
              <a:pathLst>
                <a:path extrusionOk="0" h="7700" w="7317">
                  <a:moveTo>
                    <a:pt x="473" y="0"/>
                  </a:moveTo>
                  <a:cubicBezTo>
                    <a:pt x="473" y="2231"/>
                    <a:pt x="-435" y="4586"/>
                    <a:pt x="306" y="6690"/>
                  </a:cubicBezTo>
                  <a:cubicBezTo>
                    <a:pt x="1007" y="8680"/>
                    <a:pt x="5087" y="7346"/>
                    <a:pt x="6579" y="5854"/>
                  </a:cubicBezTo>
                  <a:cubicBezTo>
                    <a:pt x="7686" y="4747"/>
                    <a:pt x="7459" y="2157"/>
                    <a:pt x="6244" y="1170"/>
                  </a:cubicBezTo>
                  <a:cubicBezTo>
                    <a:pt x="4750" y="-44"/>
                    <a:pt x="473" y="-504"/>
                    <a:pt x="473" y="1421"/>
                  </a:cubicBezTo>
                </a:path>
              </a:pathLst>
            </a:cu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6"/>
          <p:cNvGrpSpPr/>
          <p:nvPr/>
        </p:nvGrpSpPr>
        <p:grpSpPr>
          <a:xfrm>
            <a:off x="715057" y="4059748"/>
            <a:ext cx="894821" cy="548915"/>
            <a:chOff x="994950" y="4201175"/>
            <a:chExt cx="668825" cy="410250"/>
          </a:xfrm>
        </p:grpSpPr>
        <p:sp>
          <p:nvSpPr>
            <p:cNvPr id="457" name="Google Shape;457;p6"/>
            <p:cNvSpPr/>
            <p:nvPr/>
          </p:nvSpPr>
          <p:spPr>
            <a:xfrm>
              <a:off x="994950" y="4228250"/>
              <a:ext cx="609450" cy="383175"/>
            </a:xfrm>
            <a:custGeom>
              <a:rect b="b" l="l" r="r" t="t"/>
              <a:pathLst>
                <a:path extrusionOk="0" h="15327" w="24378">
                  <a:moveTo>
                    <a:pt x="12624" y="11421"/>
                  </a:moveTo>
                  <a:cubicBezTo>
                    <a:pt x="13149" y="11612"/>
                    <a:pt x="13689" y="11739"/>
                    <a:pt x="14230" y="11835"/>
                  </a:cubicBezTo>
                  <a:lnTo>
                    <a:pt x="12624" y="11819"/>
                  </a:lnTo>
                  <a:lnTo>
                    <a:pt x="12624" y="11421"/>
                  </a:lnTo>
                  <a:close/>
                  <a:moveTo>
                    <a:pt x="12165" y="0"/>
                  </a:moveTo>
                  <a:cubicBezTo>
                    <a:pt x="12149" y="0"/>
                    <a:pt x="12132" y="2"/>
                    <a:pt x="12115" y="6"/>
                  </a:cubicBezTo>
                  <a:cubicBezTo>
                    <a:pt x="11956" y="38"/>
                    <a:pt x="11813" y="324"/>
                    <a:pt x="11734" y="451"/>
                  </a:cubicBezTo>
                  <a:cubicBezTo>
                    <a:pt x="11543" y="737"/>
                    <a:pt x="11384" y="1023"/>
                    <a:pt x="11257" y="1326"/>
                  </a:cubicBezTo>
                  <a:cubicBezTo>
                    <a:pt x="11213" y="1425"/>
                    <a:pt x="11291" y="1508"/>
                    <a:pt x="11364" y="1508"/>
                  </a:cubicBezTo>
                  <a:cubicBezTo>
                    <a:pt x="11396" y="1508"/>
                    <a:pt x="11428" y="1492"/>
                    <a:pt x="11447" y="1453"/>
                  </a:cubicBezTo>
                  <a:cubicBezTo>
                    <a:pt x="11527" y="1310"/>
                    <a:pt x="11654" y="1135"/>
                    <a:pt x="11750" y="976"/>
                  </a:cubicBezTo>
                  <a:cubicBezTo>
                    <a:pt x="11813" y="880"/>
                    <a:pt x="11861" y="801"/>
                    <a:pt x="11924" y="721"/>
                  </a:cubicBezTo>
                  <a:cubicBezTo>
                    <a:pt x="11940" y="705"/>
                    <a:pt x="11956" y="674"/>
                    <a:pt x="11972" y="642"/>
                  </a:cubicBezTo>
                  <a:cubicBezTo>
                    <a:pt x="12147" y="3027"/>
                    <a:pt x="12258" y="5428"/>
                    <a:pt x="12290" y="7828"/>
                  </a:cubicBezTo>
                  <a:cubicBezTo>
                    <a:pt x="12290" y="8862"/>
                    <a:pt x="12274" y="9895"/>
                    <a:pt x="12242" y="10929"/>
                  </a:cubicBezTo>
                  <a:cubicBezTo>
                    <a:pt x="11066" y="10388"/>
                    <a:pt x="9937" y="9752"/>
                    <a:pt x="8872" y="9021"/>
                  </a:cubicBezTo>
                  <a:cubicBezTo>
                    <a:pt x="7234" y="7924"/>
                    <a:pt x="5787" y="6684"/>
                    <a:pt x="4977" y="4839"/>
                  </a:cubicBezTo>
                  <a:cubicBezTo>
                    <a:pt x="4960" y="4807"/>
                    <a:pt x="4931" y="4793"/>
                    <a:pt x="4901" y="4793"/>
                  </a:cubicBezTo>
                  <a:cubicBezTo>
                    <a:pt x="4843" y="4793"/>
                    <a:pt x="4781" y="4845"/>
                    <a:pt x="4802" y="4919"/>
                  </a:cubicBezTo>
                  <a:cubicBezTo>
                    <a:pt x="5342" y="6731"/>
                    <a:pt x="6837" y="7987"/>
                    <a:pt x="8347" y="9021"/>
                  </a:cubicBezTo>
                  <a:cubicBezTo>
                    <a:pt x="9555" y="9863"/>
                    <a:pt x="10843" y="10690"/>
                    <a:pt x="12227" y="11247"/>
                  </a:cubicBezTo>
                  <a:lnTo>
                    <a:pt x="12211" y="11819"/>
                  </a:lnTo>
                  <a:cubicBezTo>
                    <a:pt x="8188" y="11819"/>
                    <a:pt x="4166" y="11883"/>
                    <a:pt x="159" y="12089"/>
                  </a:cubicBezTo>
                  <a:cubicBezTo>
                    <a:pt x="0" y="12089"/>
                    <a:pt x="0" y="12328"/>
                    <a:pt x="159" y="12328"/>
                  </a:cubicBezTo>
                  <a:cubicBezTo>
                    <a:pt x="4182" y="12312"/>
                    <a:pt x="8188" y="12280"/>
                    <a:pt x="12195" y="12264"/>
                  </a:cubicBezTo>
                  <a:lnTo>
                    <a:pt x="12195" y="12264"/>
                  </a:lnTo>
                  <a:cubicBezTo>
                    <a:pt x="12179" y="13250"/>
                    <a:pt x="12163" y="14252"/>
                    <a:pt x="12195" y="15237"/>
                  </a:cubicBezTo>
                  <a:cubicBezTo>
                    <a:pt x="12195" y="15293"/>
                    <a:pt x="12248" y="15327"/>
                    <a:pt x="12297" y="15327"/>
                  </a:cubicBezTo>
                  <a:cubicBezTo>
                    <a:pt x="12331" y="15327"/>
                    <a:pt x="12363" y="15309"/>
                    <a:pt x="12370" y="15269"/>
                  </a:cubicBezTo>
                  <a:cubicBezTo>
                    <a:pt x="12513" y="14267"/>
                    <a:pt x="12592" y="13266"/>
                    <a:pt x="12624" y="12264"/>
                  </a:cubicBezTo>
                  <a:cubicBezTo>
                    <a:pt x="16090" y="12264"/>
                    <a:pt x="19556" y="12264"/>
                    <a:pt x="23022" y="12344"/>
                  </a:cubicBezTo>
                  <a:cubicBezTo>
                    <a:pt x="22768" y="12503"/>
                    <a:pt x="22545" y="12693"/>
                    <a:pt x="22354" y="12900"/>
                  </a:cubicBezTo>
                  <a:cubicBezTo>
                    <a:pt x="22219" y="13035"/>
                    <a:pt x="22349" y="13227"/>
                    <a:pt x="22496" y="13227"/>
                  </a:cubicBezTo>
                  <a:cubicBezTo>
                    <a:pt x="22540" y="13227"/>
                    <a:pt x="22585" y="13210"/>
                    <a:pt x="22624" y="13170"/>
                  </a:cubicBezTo>
                  <a:cubicBezTo>
                    <a:pt x="22927" y="12868"/>
                    <a:pt x="23292" y="12598"/>
                    <a:pt x="23674" y="12407"/>
                  </a:cubicBezTo>
                  <a:cubicBezTo>
                    <a:pt x="23785" y="12328"/>
                    <a:pt x="23785" y="12153"/>
                    <a:pt x="23674" y="12089"/>
                  </a:cubicBezTo>
                  <a:cubicBezTo>
                    <a:pt x="23451" y="11930"/>
                    <a:pt x="23245" y="11771"/>
                    <a:pt x="23038" y="11628"/>
                  </a:cubicBezTo>
                  <a:cubicBezTo>
                    <a:pt x="22863" y="11469"/>
                    <a:pt x="22672" y="11358"/>
                    <a:pt x="22450" y="11278"/>
                  </a:cubicBezTo>
                  <a:cubicBezTo>
                    <a:pt x="22444" y="11277"/>
                    <a:pt x="22439" y="11276"/>
                    <a:pt x="22433" y="11276"/>
                  </a:cubicBezTo>
                  <a:cubicBezTo>
                    <a:pt x="22378" y="11276"/>
                    <a:pt x="22341" y="11348"/>
                    <a:pt x="22370" y="11406"/>
                  </a:cubicBezTo>
                  <a:cubicBezTo>
                    <a:pt x="22481" y="11596"/>
                    <a:pt x="22656" y="11755"/>
                    <a:pt x="22847" y="11867"/>
                  </a:cubicBezTo>
                  <a:lnTo>
                    <a:pt x="22942" y="11962"/>
                  </a:lnTo>
                  <a:cubicBezTo>
                    <a:pt x="20701" y="11914"/>
                    <a:pt x="18459" y="11867"/>
                    <a:pt x="16201" y="11851"/>
                  </a:cubicBezTo>
                  <a:cubicBezTo>
                    <a:pt x="19826" y="11294"/>
                    <a:pt x="22307" y="7558"/>
                    <a:pt x="24278" y="4712"/>
                  </a:cubicBezTo>
                  <a:cubicBezTo>
                    <a:pt x="24378" y="4568"/>
                    <a:pt x="24253" y="4439"/>
                    <a:pt x="24126" y="4439"/>
                  </a:cubicBezTo>
                  <a:cubicBezTo>
                    <a:pt x="24070" y="4439"/>
                    <a:pt x="24014" y="4464"/>
                    <a:pt x="23976" y="4521"/>
                  </a:cubicBezTo>
                  <a:cubicBezTo>
                    <a:pt x="21902" y="7530"/>
                    <a:pt x="19223" y="11600"/>
                    <a:pt x="15238" y="11600"/>
                  </a:cubicBezTo>
                  <a:cubicBezTo>
                    <a:pt x="14886" y="11600"/>
                    <a:pt x="14523" y="11568"/>
                    <a:pt x="14150" y="11501"/>
                  </a:cubicBezTo>
                  <a:cubicBezTo>
                    <a:pt x="13626" y="11406"/>
                    <a:pt x="13133" y="11262"/>
                    <a:pt x="12640" y="11088"/>
                  </a:cubicBezTo>
                  <a:cubicBezTo>
                    <a:pt x="12656" y="10054"/>
                    <a:pt x="12640" y="9037"/>
                    <a:pt x="12640" y="8019"/>
                  </a:cubicBezTo>
                  <a:cubicBezTo>
                    <a:pt x="12624" y="5539"/>
                    <a:pt x="12529" y="3059"/>
                    <a:pt x="12354" y="578"/>
                  </a:cubicBezTo>
                  <a:lnTo>
                    <a:pt x="12354" y="578"/>
                  </a:lnTo>
                  <a:lnTo>
                    <a:pt x="12497" y="705"/>
                  </a:lnTo>
                  <a:cubicBezTo>
                    <a:pt x="12656" y="849"/>
                    <a:pt x="12815" y="992"/>
                    <a:pt x="12974" y="1135"/>
                  </a:cubicBezTo>
                  <a:cubicBezTo>
                    <a:pt x="13010" y="1161"/>
                    <a:pt x="13050" y="1172"/>
                    <a:pt x="13089" y="1172"/>
                  </a:cubicBezTo>
                  <a:cubicBezTo>
                    <a:pt x="13241" y="1172"/>
                    <a:pt x="13383" y="1003"/>
                    <a:pt x="13244" y="864"/>
                  </a:cubicBezTo>
                  <a:cubicBezTo>
                    <a:pt x="12990" y="626"/>
                    <a:pt x="12735" y="403"/>
                    <a:pt x="12481" y="181"/>
                  </a:cubicBezTo>
                  <a:cubicBezTo>
                    <a:pt x="12383" y="97"/>
                    <a:pt x="12285" y="0"/>
                    <a:pt x="12165"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
            <p:cNvSpPr/>
            <p:nvPr/>
          </p:nvSpPr>
          <p:spPr>
            <a:xfrm>
              <a:off x="1224550" y="4201175"/>
              <a:ext cx="32350" cy="50525"/>
            </a:xfrm>
            <a:custGeom>
              <a:rect b="b" l="l" r="r" t="t"/>
              <a:pathLst>
                <a:path extrusionOk="0" h="2021" w="1294">
                  <a:moveTo>
                    <a:pt x="1171" y="0"/>
                  </a:moveTo>
                  <a:cubicBezTo>
                    <a:pt x="1140" y="0"/>
                    <a:pt x="1109" y="12"/>
                    <a:pt x="1087" y="40"/>
                  </a:cubicBezTo>
                  <a:cubicBezTo>
                    <a:pt x="944" y="294"/>
                    <a:pt x="833" y="564"/>
                    <a:pt x="721" y="835"/>
                  </a:cubicBezTo>
                  <a:cubicBezTo>
                    <a:pt x="530" y="707"/>
                    <a:pt x="340" y="580"/>
                    <a:pt x="149" y="437"/>
                  </a:cubicBezTo>
                  <a:cubicBezTo>
                    <a:pt x="138" y="429"/>
                    <a:pt x="127" y="425"/>
                    <a:pt x="115" y="425"/>
                  </a:cubicBezTo>
                  <a:cubicBezTo>
                    <a:pt x="58" y="425"/>
                    <a:pt x="1" y="511"/>
                    <a:pt x="53" y="564"/>
                  </a:cubicBezTo>
                  <a:cubicBezTo>
                    <a:pt x="244" y="739"/>
                    <a:pt x="419" y="898"/>
                    <a:pt x="610" y="1073"/>
                  </a:cubicBezTo>
                  <a:cubicBezTo>
                    <a:pt x="499" y="1312"/>
                    <a:pt x="403" y="1566"/>
                    <a:pt x="356" y="1820"/>
                  </a:cubicBezTo>
                  <a:cubicBezTo>
                    <a:pt x="334" y="1928"/>
                    <a:pt x="429" y="2021"/>
                    <a:pt x="517" y="2021"/>
                  </a:cubicBezTo>
                  <a:cubicBezTo>
                    <a:pt x="559" y="2021"/>
                    <a:pt x="600" y="1999"/>
                    <a:pt x="626" y="1947"/>
                  </a:cubicBezTo>
                  <a:cubicBezTo>
                    <a:pt x="769" y="1661"/>
                    <a:pt x="864" y="1375"/>
                    <a:pt x="960" y="1073"/>
                  </a:cubicBezTo>
                  <a:cubicBezTo>
                    <a:pt x="1071" y="755"/>
                    <a:pt x="1198" y="437"/>
                    <a:pt x="1294" y="119"/>
                  </a:cubicBezTo>
                  <a:cubicBezTo>
                    <a:pt x="1294" y="46"/>
                    <a:pt x="1232" y="0"/>
                    <a:pt x="1171"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
            <p:cNvSpPr/>
            <p:nvPr/>
          </p:nvSpPr>
          <p:spPr>
            <a:xfrm>
              <a:off x="1615475" y="4514375"/>
              <a:ext cx="48300" cy="32425"/>
            </a:xfrm>
            <a:custGeom>
              <a:rect b="b" l="l" r="r" t="t"/>
              <a:pathLst>
                <a:path extrusionOk="0" h="1297" w="1932">
                  <a:moveTo>
                    <a:pt x="402" y="1"/>
                  </a:moveTo>
                  <a:cubicBezTo>
                    <a:pt x="313" y="1"/>
                    <a:pt x="226" y="88"/>
                    <a:pt x="270" y="199"/>
                  </a:cubicBezTo>
                  <a:lnTo>
                    <a:pt x="556" y="692"/>
                  </a:lnTo>
                  <a:cubicBezTo>
                    <a:pt x="397" y="835"/>
                    <a:pt x="223" y="978"/>
                    <a:pt x="79" y="1121"/>
                  </a:cubicBezTo>
                  <a:cubicBezTo>
                    <a:pt x="1" y="1187"/>
                    <a:pt x="63" y="1296"/>
                    <a:pt x="141" y="1296"/>
                  </a:cubicBezTo>
                  <a:cubicBezTo>
                    <a:pt x="157" y="1296"/>
                    <a:pt x="174" y="1291"/>
                    <a:pt x="191" y="1280"/>
                  </a:cubicBezTo>
                  <a:cubicBezTo>
                    <a:pt x="366" y="1169"/>
                    <a:pt x="541" y="1074"/>
                    <a:pt x="700" y="962"/>
                  </a:cubicBezTo>
                  <a:cubicBezTo>
                    <a:pt x="747" y="1074"/>
                    <a:pt x="827" y="1169"/>
                    <a:pt x="906" y="1248"/>
                  </a:cubicBezTo>
                  <a:cubicBezTo>
                    <a:pt x="937" y="1275"/>
                    <a:pt x="973" y="1287"/>
                    <a:pt x="1008" y="1287"/>
                  </a:cubicBezTo>
                  <a:cubicBezTo>
                    <a:pt x="1099" y="1287"/>
                    <a:pt x="1184" y="1208"/>
                    <a:pt x="1161" y="1105"/>
                  </a:cubicBezTo>
                  <a:cubicBezTo>
                    <a:pt x="1113" y="978"/>
                    <a:pt x="1065" y="883"/>
                    <a:pt x="986" y="771"/>
                  </a:cubicBezTo>
                  <a:cubicBezTo>
                    <a:pt x="1256" y="612"/>
                    <a:pt x="1510" y="453"/>
                    <a:pt x="1781" y="310"/>
                  </a:cubicBezTo>
                  <a:cubicBezTo>
                    <a:pt x="1931" y="214"/>
                    <a:pt x="1846" y="24"/>
                    <a:pt x="1708" y="24"/>
                  </a:cubicBezTo>
                  <a:cubicBezTo>
                    <a:pt x="1685" y="24"/>
                    <a:pt x="1662" y="29"/>
                    <a:pt x="1638" y="40"/>
                  </a:cubicBezTo>
                  <a:cubicBezTo>
                    <a:pt x="1351" y="167"/>
                    <a:pt x="1065" y="326"/>
                    <a:pt x="811" y="517"/>
                  </a:cubicBezTo>
                  <a:lnTo>
                    <a:pt x="509" y="56"/>
                  </a:lnTo>
                  <a:cubicBezTo>
                    <a:pt x="480" y="17"/>
                    <a:pt x="441" y="1"/>
                    <a:pt x="402"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
            <p:cNvSpPr/>
            <p:nvPr/>
          </p:nvSpPr>
          <p:spPr>
            <a:xfrm>
              <a:off x="1396700" y="4390375"/>
              <a:ext cx="10050" cy="19350"/>
            </a:xfrm>
            <a:custGeom>
              <a:rect b="b" l="l" r="r" t="t"/>
              <a:pathLst>
                <a:path extrusionOk="0" h="774" w="402">
                  <a:moveTo>
                    <a:pt x="102" y="1"/>
                  </a:moveTo>
                  <a:cubicBezTo>
                    <a:pt x="44" y="1"/>
                    <a:pt x="0" y="60"/>
                    <a:pt x="36" y="119"/>
                  </a:cubicBezTo>
                  <a:cubicBezTo>
                    <a:pt x="115" y="278"/>
                    <a:pt x="147" y="453"/>
                    <a:pt x="99" y="644"/>
                  </a:cubicBezTo>
                  <a:cubicBezTo>
                    <a:pt x="89" y="709"/>
                    <a:pt x="151" y="773"/>
                    <a:pt x="212" y="773"/>
                  </a:cubicBezTo>
                  <a:cubicBezTo>
                    <a:pt x="241" y="773"/>
                    <a:pt x="270" y="759"/>
                    <a:pt x="290" y="723"/>
                  </a:cubicBezTo>
                  <a:cubicBezTo>
                    <a:pt x="402" y="485"/>
                    <a:pt x="338" y="199"/>
                    <a:pt x="163" y="24"/>
                  </a:cubicBezTo>
                  <a:cubicBezTo>
                    <a:pt x="143" y="7"/>
                    <a:pt x="122" y="1"/>
                    <a:pt x="102"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
            <p:cNvSpPr/>
            <p:nvPr/>
          </p:nvSpPr>
          <p:spPr>
            <a:xfrm>
              <a:off x="1398125" y="4426400"/>
              <a:ext cx="7025" cy="18775"/>
            </a:xfrm>
            <a:custGeom>
              <a:rect b="b" l="l" r="r" t="t"/>
              <a:pathLst>
                <a:path extrusionOk="0" h="751" w="281">
                  <a:moveTo>
                    <a:pt x="91" y="0"/>
                  </a:moveTo>
                  <a:cubicBezTo>
                    <a:pt x="45" y="0"/>
                    <a:pt x="1" y="35"/>
                    <a:pt x="11" y="93"/>
                  </a:cubicBezTo>
                  <a:cubicBezTo>
                    <a:pt x="58" y="268"/>
                    <a:pt x="74" y="459"/>
                    <a:pt x="42" y="650"/>
                  </a:cubicBezTo>
                  <a:cubicBezTo>
                    <a:pt x="42" y="713"/>
                    <a:pt x="104" y="751"/>
                    <a:pt x="161" y="751"/>
                  </a:cubicBezTo>
                  <a:cubicBezTo>
                    <a:pt x="203" y="751"/>
                    <a:pt x="242" y="729"/>
                    <a:pt x="249" y="681"/>
                  </a:cubicBezTo>
                  <a:cubicBezTo>
                    <a:pt x="281" y="459"/>
                    <a:pt x="249" y="252"/>
                    <a:pt x="170" y="45"/>
                  </a:cubicBezTo>
                  <a:cubicBezTo>
                    <a:pt x="151" y="14"/>
                    <a:pt x="120" y="0"/>
                    <a:pt x="91"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
            <p:cNvSpPr/>
            <p:nvPr/>
          </p:nvSpPr>
          <p:spPr>
            <a:xfrm>
              <a:off x="1395200" y="4463400"/>
              <a:ext cx="6775" cy="20500"/>
            </a:xfrm>
            <a:custGeom>
              <a:rect b="b" l="l" r="r" t="t"/>
              <a:pathLst>
                <a:path extrusionOk="0" h="820" w="271">
                  <a:moveTo>
                    <a:pt x="138" y="0"/>
                  </a:moveTo>
                  <a:cubicBezTo>
                    <a:pt x="104" y="0"/>
                    <a:pt x="72" y="20"/>
                    <a:pt x="64" y="60"/>
                  </a:cubicBezTo>
                  <a:cubicBezTo>
                    <a:pt x="16" y="282"/>
                    <a:pt x="0" y="521"/>
                    <a:pt x="32" y="759"/>
                  </a:cubicBezTo>
                  <a:cubicBezTo>
                    <a:pt x="56" y="799"/>
                    <a:pt x="96" y="819"/>
                    <a:pt x="136" y="819"/>
                  </a:cubicBezTo>
                  <a:cubicBezTo>
                    <a:pt x="175" y="819"/>
                    <a:pt x="215" y="799"/>
                    <a:pt x="239" y="759"/>
                  </a:cubicBezTo>
                  <a:cubicBezTo>
                    <a:pt x="271" y="521"/>
                    <a:pt x="255" y="282"/>
                    <a:pt x="223" y="60"/>
                  </a:cubicBezTo>
                  <a:cubicBezTo>
                    <a:pt x="207" y="20"/>
                    <a:pt x="171" y="0"/>
                    <a:pt x="138"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
            <p:cNvSpPr/>
            <p:nvPr/>
          </p:nvSpPr>
          <p:spPr>
            <a:xfrm>
              <a:off x="1396000" y="4494500"/>
              <a:ext cx="5175" cy="17300"/>
            </a:xfrm>
            <a:custGeom>
              <a:rect b="b" l="l" r="r" t="t"/>
              <a:pathLst>
                <a:path extrusionOk="0" h="692" w="207">
                  <a:moveTo>
                    <a:pt x="112" y="0"/>
                  </a:moveTo>
                  <a:cubicBezTo>
                    <a:pt x="72" y="0"/>
                    <a:pt x="32" y="24"/>
                    <a:pt x="32" y="72"/>
                  </a:cubicBezTo>
                  <a:cubicBezTo>
                    <a:pt x="16" y="247"/>
                    <a:pt x="0" y="422"/>
                    <a:pt x="16" y="597"/>
                  </a:cubicBezTo>
                  <a:cubicBezTo>
                    <a:pt x="16" y="660"/>
                    <a:pt x="64" y="692"/>
                    <a:pt x="112" y="692"/>
                  </a:cubicBezTo>
                  <a:cubicBezTo>
                    <a:pt x="159" y="692"/>
                    <a:pt x="207" y="660"/>
                    <a:pt x="207" y="597"/>
                  </a:cubicBezTo>
                  <a:cubicBezTo>
                    <a:pt x="207" y="422"/>
                    <a:pt x="207" y="247"/>
                    <a:pt x="191" y="72"/>
                  </a:cubicBezTo>
                  <a:cubicBezTo>
                    <a:pt x="191" y="24"/>
                    <a:pt x="151" y="0"/>
                    <a:pt x="112"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
            <p:cNvSpPr/>
            <p:nvPr/>
          </p:nvSpPr>
          <p:spPr>
            <a:xfrm>
              <a:off x="1396400" y="4549650"/>
              <a:ext cx="4775" cy="16625"/>
            </a:xfrm>
            <a:custGeom>
              <a:rect b="b" l="l" r="r" t="t"/>
              <a:pathLst>
                <a:path extrusionOk="0" h="665" w="191">
                  <a:moveTo>
                    <a:pt x="96" y="0"/>
                  </a:moveTo>
                  <a:cubicBezTo>
                    <a:pt x="68" y="0"/>
                    <a:pt x="40" y="20"/>
                    <a:pt x="32" y="60"/>
                  </a:cubicBezTo>
                  <a:cubicBezTo>
                    <a:pt x="0" y="219"/>
                    <a:pt x="0" y="394"/>
                    <a:pt x="0" y="569"/>
                  </a:cubicBezTo>
                  <a:cubicBezTo>
                    <a:pt x="0" y="632"/>
                    <a:pt x="48" y="664"/>
                    <a:pt x="96" y="664"/>
                  </a:cubicBezTo>
                  <a:cubicBezTo>
                    <a:pt x="143" y="664"/>
                    <a:pt x="191" y="632"/>
                    <a:pt x="191" y="569"/>
                  </a:cubicBezTo>
                  <a:cubicBezTo>
                    <a:pt x="191" y="394"/>
                    <a:pt x="175" y="219"/>
                    <a:pt x="159" y="60"/>
                  </a:cubicBezTo>
                  <a:cubicBezTo>
                    <a:pt x="151" y="20"/>
                    <a:pt x="123" y="0"/>
                    <a:pt x="9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
            <p:cNvSpPr/>
            <p:nvPr/>
          </p:nvSpPr>
          <p:spPr>
            <a:xfrm>
              <a:off x="1397175" y="4583225"/>
              <a:ext cx="6400" cy="21300"/>
            </a:xfrm>
            <a:custGeom>
              <a:rect b="b" l="l" r="r" t="t"/>
              <a:pathLst>
                <a:path extrusionOk="0" h="852" w="256">
                  <a:moveTo>
                    <a:pt x="128" y="1"/>
                  </a:moveTo>
                  <a:cubicBezTo>
                    <a:pt x="84" y="1"/>
                    <a:pt x="41" y="29"/>
                    <a:pt x="33" y="84"/>
                  </a:cubicBezTo>
                  <a:cubicBezTo>
                    <a:pt x="1" y="291"/>
                    <a:pt x="1" y="514"/>
                    <a:pt x="1" y="720"/>
                  </a:cubicBezTo>
                  <a:cubicBezTo>
                    <a:pt x="1" y="808"/>
                    <a:pt x="65" y="851"/>
                    <a:pt x="128" y="851"/>
                  </a:cubicBezTo>
                  <a:cubicBezTo>
                    <a:pt x="192" y="851"/>
                    <a:pt x="255" y="808"/>
                    <a:pt x="255" y="720"/>
                  </a:cubicBezTo>
                  <a:cubicBezTo>
                    <a:pt x="255" y="514"/>
                    <a:pt x="239" y="291"/>
                    <a:pt x="224" y="84"/>
                  </a:cubicBezTo>
                  <a:cubicBezTo>
                    <a:pt x="216" y="29"/>
                    <a:pt x="172" y="1"/>
                    <a:pt x="12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6" name="Google Shape;466;p6"/>
          <p:cNvCxnSpPr/>
          <p:nvPr/>
        </p:nvCxnSpPr>
        <p:spPr>
          <a:xfrm>
            <a:off x="962675" y="1131400"/>
            <a:ext cx="2769000" cy="0"/>
          </a:xfrm>
          <a:prstGeom prst="straightConnector1">
            <a:avLst/>
          </a:prstGeom>
          <a:noFill/>
          <a:ln cap="rnd" cmpd="sng" w="2857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cxnSp>
        <p:nvCxnSpPr>
          <p:cNvPr id="471" name="Google Shape;471;p31"/>
          <p:cNvCxnSpPr>
            <a:stCxn id="472" idx="1"/>
            <a:endCxn id="473" idx="5"/>
          </p:cNvCxnSpPr>
          <p:nvPr/>
        </p:nvCxnSpPr>
        <p:spPr>
          <a:xfrm rot="10800000">
            <a:off x="6887200" y="2856500"/>
            <a:ext cx="306900" cy="300"/>
          </a:xfrm>
          <a:prstGeom prst="straightConnector1">
            <a:avLst/>
          </a:prstGeom>
          <a:noFill/>
          <a:ln cap="rnd" cmpd="sng" w="28575">
            <a:solidFill>
              <a:schemeClr val="lt2"/>
            </a:solidFill>
            <a:prstDash val="solid"/>
            <a:round/>
            <a:headEnd len="sm" w="sm" type="none"/>
            <a:tailEnd len="sm" w="sm" type="none"/>
          </a:ln>
        </p:spPr>
      </p:cxnSp>
      <p:cxnSp>
        <p:nvCxnSpPr>
          <p:cNvPr id="474" name="Google Shape;474;p31"/>
          <p:cNvCxnSpPr>
            <a:stCxn id="473" idx="1"/>
            <a:endCxn id="475" idx="3"/>
          </p:cNvCxnSpPr>
          <p:nvPr/>
        </p:nvCxnSpPr>
        <p:spPr>
          <a:xfrm rot="10800000">
            <a:off x="5667897" y="2856450"/>
            <a:ext cx="289200" cy="0"/>
          </a:xfrm>
          <a:prstGeom prst="straightConnector1">
            <a:avLst/>
          </a:prstGeom>
          <a:noFill/>
          <a:ln cap="rnd" cmpd="sng" w="28575">
            <a:solidFill>
              <a:schemeClr val="accent1"/>
            </a:solidFill>
            <a:prstDash val="solid"/>
            <a:round/>
            <a:headEnd len="sm" w="sm" type="none"/>
            <a:tailEnd len="sm" w="sm" type="none"/>
          </a:ln>
        </p:spPr>
      </p:cxnSp>
      <p:cxnSp>
        <p:nvCxnSpPr>
          <p:cNvPr id="476" name="Google Shape;476;p31"/>
          <p:cNvCxnSpPr>
            <a:stCxn id="473" idx="3"/>
            <a:endCxn id="477" idx="0"/>
          </p:cNvCxnSpPr>
          <p:nvPr/>
        </p:nvCxnSpPr>
        <p:spPr>
          <a:xfrm>
            <a:off x="6887097" y="3786450"/>
            <a:ext cx="0" cy="268500"/>
          </a:xfrm>
          <a:prstGeom prst="straightConnector1">
            <a:avLst/>
          </a:prstGeom>
          <a:noFill/>
          <a:ln cap="rnd" cmpd="sng" w="28575">
            <a:solidFill>
              <a:schemeClr val="accent2"/>
            </a:solidFill>
            <a:prstDash val="solid"/>
            <a:round/>
            <a:headEnd len="sm" w="sm" type="none"/>
            <a:tailEnd len="sm" w="sm" type="none"/>
          </a:ln>
        </p:spPr>
      </p:cxnSp>
      <p:sp>
        <p:nvSpPr>
          <p:cNvPr id="478" name="Google Shape;478;p31"/>
          <p:cNvSpPr txBox="1"/>
          <p:nvPr>
            <p:ph type="title"/>
          </p:nvPr>
        </p:nvSpPr>
        <p:spPr>
          <a:xfrm>
            <a:off x="2420400" y="539500"/>
            <a:ext cx="4274700" cy="99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Law of sines, cosines, &amp; tangent</a:t>
            </a:r>
            <a:endParaRPr/>
          </a:p>
        </p:txBody>
      </p:sp>
      <p:sp>
        <p:nvSpPr>
          <p:cNvPr id="479" name="Google Shape;479;p31"/>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480" name="Google Shape;480;p31">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1"/>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482" name="Google Shape;482;p31">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1"/>
          <p:cNvSpPr/>
          <p:nvPr/>
        </p:nvSpPr>
        <p:spPr>
          <a:xfrm>
            <a:off x="5957097" y="1926450"/>
            <a:ext cx="1860000" cy="1860000"/>
          </a:xfrm>
          <a:prstGeom prst="rtTriangl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1"/>
          <p:cNvSpPr/>
          <p:nvPr/>
        </p:nvSpPr>
        <p:spPr>
          <a:xfrm>
            <a:off x="914400" y="1934625"/>
            <a:ext cx="1506000" cy="3687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1"/>
          <p:cNvSpPr txBox="1"/>
          <p:nvPr>
            <p:ph idx="4294967295" type="title"/>
          </p:nvPr>
        </p:nvSpPr>
        <p:spPr>
          <a:xfrm>
            <a:off x="981600" y="1984725"/>
            <a:ext cx="1371600" cy="26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800"/>
              <a:t>Sin θ =</a:t>
            </a:r>
            <a:endParaRPr sz="1800"/>
          </a:p>
        </p:txBody>
      </p:sp>
      <p:sp>
        <p:nvSpPr>
          <p:cNvPr id="485" name="Google Shape;485;p31"/>
          <p:cNvSpPr txBox="1"/>
          <p:nvPr>
            <p:ph idx="4294967295" type="subTitle"/>
          </p:nvPr>
        </p:nvSpPr>
        <p:spPr>
          <a:xfrm>
            <a:off x="2420400" y="1621650"/>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b="0" i="0" lang="en" sz="1400" u="none" cap="none" strike="noStrike">
                <a:solidFill>
                  <a:schemeClr val="accent4"/>
                </a:solidFill>
                <a:latin typeface="Nunito"/>
                <a:ea typeface="Nunito"/>
                <a:cs typeface="Nunito"/>
                <a:sym typeface="Nunito"/>
              </a:rPr>
              <a:t>Opposite</a:t>
            </a:r>
            <a:endParaRPr b="0" i="0" sz="1400" u="none" cap="none" strike="noStrike">
              <a:solidFill>
                <a:schemeClr val="accent4"/>
              </a:solidFill>
              <a:latin typeface="Nunito"/>
              <a:ea typeface="Nunito"/>
              <a:cs typeface="Nunito"/>
              <a:sym typeface="Nunito"/>
            </a:endParaRPr>
          </a:p>
        </p:txBody>
      </p:sp>
      <p:sp>
        <p:nvSpPr>
          <p:cNvPr id="475" name="Google Shape;475;p31"/>
          <p:cNvSpPr txBox="1"/>
          <p:nvPr>
            <p:ph idx="4294967295" type="title"/>
          </p:nvPr>
        </p:nvSpPr>
        <p:spPr>
          <a:xfrm>
            <a:off x="4433062" y="2676650"/>
            <a:ext cx="1234800" cy="359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b="0" lang="en" sz="1400">
                <a:latin typeface="Nunito"/>
                <a:ea typeface="Nunito"/>
                <a:cs typeface="Nunito"/>
                <a:sym typeface="Nunito"/>
              </a:rPr>
              <a:t>Opposite</a:t>
            </a:r>
            <a:endParaRPr b="0" sz="1400">
              <a:latin typeface="Nunito"/>
              <a:ea typeface="Nunito"/>
              <a:cs typeface="Nunito"/>
              <a:sym typeface="Nunito"/>
            </a:endParaRPr>
          </a:p>
        </p:txBody>
      </p:sp>
      <p:sp>
        <p:nvSpPr>
          <p:cNvPr id="472" name="Google Shape;472;p31"/>
          <p:cNvSpPr txBox="1"/>
          <p:nvPr>
            <p:ph idx="4294967295" type="title"/>
          </p:nvPr>
        </p:nvSpPr>
        <p:spPr>
          <a:xfrm>
            <a:off x="7194100" y="2676950"/>
            <a:ext cx="1234800" cy="3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b="0" lang="en" sz="1400">
                <a:latin typeface="Nunito"/>
                <a:ea typeface="Nunito"/>
                <a:cs typeface="Nunito"/>
                <a:sym typeface="Nunito"/>
              </a:rPr>
              <a:t>Hypotenuse</a:t>
            </a:r>
            <a:endParaRPr b="0" sz="1400">
              <a:latin typeface="Nunito"/>
              <a:ea typeface="Nunito"/>
              <a:cs typeface="Nunito"/>
              <a:sym typeface="Nunito"/>
            </a:endParaRPr>
          </a:p>
        </p:txBody>
      </p:sp>
      <p:sp>
        <p:nvSpPr>
          <p:cNvPr id="477" name="Google Shape;477;p31"/>
          <p:cNvSpPr txBox="1"/>
          <p:nvPr>
            <p:ph idx="4294967295" type="title"/>
          </p:nvPr>
        </p:nvSpPr>
        <p:spPr>
          <a:xfrm>
            <a:off x="6269723" y="4054925"/>
            <a:ext cx="1234800" cy="35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b="0" lang="en" sz="1400">
                <a:latin typeface="Nunito"/>
                <a:ea typeface="Nunito"/>
                <a:cs typeface="Nunito"/>
                <a:sym typeface="Nunito"/>
              </a:rPr>
              <a:t>Adjacent</a:t>
            </a:r>
            <a:endParaRPr b="0" sz="1400">
              <a:latin typeface="Nunito"/>
              <a:ea typeface="Nunito"/>
              <a:cs typeface="Nunito"/>
              <a:sym typeface="Nunito"/>
            </a:endParaRPr>
          </a:p>
        </p:txBody>
      </p:sp>
      <p:sp>
        <p:nvSpPr>
          <p:cNvPr id="486" name="Google Shape;486;p31"/>
          <p:cNvSpPr txBox="1"/>
          <p:nvPr>
            <p:ph idx="4294967295" type="subTitle"/>
          </p:nvPr>
        </p:nvSpPr>
        <p:spPr>
          <a:xfrm>
            <a:off x="2420400" y="2168386"/>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b="0" i="0" lang="en" sz="1400" u="none" cap="none" strike="noStrike">
                <a:solidFill>
                  <a:schemeClr val="accent4"/>
                </a:solidFill>
                <a:latin typeface="Nunito"/>
                <a:ea typeface="Nunito"/>
                <a:cs typeface="Nunito"/>
                <a:sym typeface="Nunito"/>
              </a:rPr>
              <a:t>Hypotenuse</a:t>
            </a:r>
            <a:endParaRPr b="0" i="0" sz="1400" u="none" cap="none" strike="noStrike">
              <a:solidFill>
                <a:schemeClr val="accent4"/>
              </a:solidFill>
              <a:latin typeface="Nunito"/>
              <a:ea typeface="Nunito"/>
              <a:cs typeface="Nunito"/>
              <a:sym typeface="Nunito"/>
            </a:endParaRPr>
          </a:p>
        </p:txBody>
      </p:sp>
      <p:cxnSp>
        <p:nvCxnSpPr>
          <p:cNvPr id="487" name="Google Shape;487;p31"/>
          <p:cNvCxnSpPr/>
          <p:nvPr/>
        </p:nvCxnSpPr>
        <p:spPr>
          <a:xfrm>
            <a:off x="2692131" y="2118969"/>
            <a:ext cx="962400" cy="0"/>
          </a:xfrm>
          <a:prstGeom prst="straightConnector1">
            <a:avLst/>
          </a:prstGeom>
          <a:noFill/>
          <a:ln cap="rnd" cmpd="sng" w="28575">
            <a:solidFill>
              <a:schemeClr val="accent4"/>
            </a:solidFill>
            <a:prstDash val="solid"/>
            <a:round/>
            <a:headEnd len="sm" w="sm" type="none"/>
            <a:tailEnd len="sm" w="sm" type="none"/>
          </a:ln>
        </p:spPr>
      </p:cxnSp>
      <p:sp>
        <p:nvSpPr>
          <p:cNvPr id="488" name="Google Shape;488;p31"/>
          <p:cNvSpPr/>
          <p:nvPr/>
        </p:nvSpPr>
        <p:spPr>
          <a:xfrm>
            <a:off x="914400" y="2954250"/>
            <a:ext cx="1506000" cy="3687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1"/>
          <p:cNvSpPr txBox="1"/>
          <p:nvPr>
            <p:ph idx="4294967295" type="title"/>
          </p:nvPr>
        </p:nvSpPr>
        <p:spPr>
          <a:xfrm>
            <a:off x="981600" y="3004350"/>
            <a:ext cx="1371600" cy="26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800"/>
              <a:t>Cos θ =</a:t>
            </a:r>
            <a:endParaRPr sz="1800"/>
          </a:p>
        </p:txBody>
      </p:sp>
      <p:sp>
        <p:nvSpPr>
          <p:cNvPr id="490" name="Google Shape;490;p31"/>
          <p:cNvSpPr txBox="1"/>
          <p:nvPr>
            <p:ph idx="4294967295" type="subTitle"/>
          </p:nvPr>
        </p:nvSpPr>
        <p:spPr>
          <a:xfrm>
            <a:off x="2420400" y="2641289"/>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b="0" i="0" lang="en" sz="1400" u="none" cap="none" strike="noStrike">
                <a:solidFill>
                  <a:schemeClr val="accent4"/>
                </a:solidFill>
                <a:latin typeface="Nunito"/>
                <a:ea typeface="Nunito"/>
                <a:cs typeface="Nunito"/>
                <a:sym typeface="Nunito"/>
              </a:rPr>
              <a:t>Adjacent</a:t>
            </a:r>
            <a:endParaRPr b="0" i="0" sz="1400" u="none" cap="none" strike="noStrike">
              <a:solidFill>
                <a:schemeClr val="accent4"/>
              </a:solidFill>
              <a:latin typeface="Nunito"/>
              <a:ea typeface="Nunito"/>
              <a:cs typeface="Nunito"/>
              <a:sym typeface="Nunito"/>
            </a:endParaRPr>
          </a:p>
        </p:txBody>
      </p:sp>
      <p:sp>
        <p:nvSpPr>
          <p:cNvPr id="491" name="Google Shape;491;p31"/>
          <p:cNvSpPr txBox="1"/>
          <p:nvPr>
            <p:ph idx="4294967295" type="subTitle"/>
          </p:nvPr>
        </p:nvSpPr>
        <p:spPr>
          <a:xfrm>
            <a:off x="2420400" y="3188025"/>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hlink"/>
              </a:buClr>
              <a:buSzPts val="1100"/>
              <a:buFont typeface="Arial"/>
              <a:buNone/>
            </a:pPr>
            <a:r>
              <a:rPr b="0" i="0" lang="en" sz="1400" u="none" cap="none" strike="noStrike">
                <a:solidFill>
                  <a:schemeClr val="accent4"/>
                </a:solidFill>
                <a:latin typeface="Nunito"/>
                <a:ea typeface="Nunito"/>
                <a:cs typeface="Nunito"/>
                <a:sym typeface="Nunito"/>
              </a:rPr>
              <a:t>Hypotenuse</a:t>
            </a:r>
            <a:endParaRPr b="0" i="0" sz="1400" u="none" cap="none" strike="noStrike">
              <a:solidFill>
                <a:schemeClr val="accent4"/>
              </a:solidFill>
              <a:latin typeface="Nunito"/>
              <a:ea typeface="Nunito"/>
              <a:cs typeface="Nunito"/>
              <a:sym typeface="Nunito"/>
            </a:endParaRPr>
          </a:p>
        </p:txBody>
      </p:sp>
      <p:cxnSp>
        <p:nvCxnSpPr>
          <p:cNvPr id="492" name="Google Shape;492;p31"/>
          <p:cNvCxnSpPr/>
          <p:nvPr/>
        </p:nvCxnSpPr>
        <p:spPr>
          <a:xfrm>
            <a:off x="2692131" y="3138608"/>
            <a:ext cx="962400" cy="0"/>
          </a:xfrm>
          <a:prstGeom prst="straightConnector1">
            <a:avLst/>
          </a:prstGeom>
          <a:noFill/>
          <a:ln cap="rnd" cmpd="sng" w="28575">
            <a:solidFill>
              <a:schemeClr val="accent4"/>
            </a:solidFill>
            <a:prstDash val="solid"/>
            <a:round/>
            <a:headEnd len="sm" w="sm" type="none"/>
            <a:tailEnd len="sm" w="sm" type="none"/>
          </a:ln>
        </p:spPr>
      </p:cxnSp>
      <p:grpSp>
        <p:nvGrpSpPr>
          <p:cNvPr id="493" name="Google Shape;493;p31"/>
          <p:cNvGrpSpPr/>
          <p:nvPr/>
        </p:nvGrpSpPr>
        <p:grpSpPr>
          <a:xfrm rot="900042">
            <a:off x="7853628" y="1606420"/>
            <a:ext cx="606677" cy="275487"/>
            <a:chOff x="3104387" y="488962"/>
            <a:chExt cx="400988" cy="182088"/>
          </a:xfrm>
        </p:grpSpPr>
        <p:sp>
          <p:nvSpPr>
            <p:cNvPr id="494" name="Google Shape;494;p31"/>
            <p:cNvSpPr/>
            <p:nvPr/>
          </p:nvSpPr>
          <p:spPr>
            <a:xfrm>
              <a:off x="3104387" y="551675"/>
              <a:ext cx="61875" cy="86100"/>
            </a:xfrm>
            <a:custGeom>
              <a:rect b="b" l="l" r="r" t="t"/>
              <a:pathLst>
                <a:path extrusionOk="0" h="3444" w="2475">
                  <a:moveTo>
                    <a:pt x="2321" y="0"/>
                  </a:moveTo>
                  <a:cubicBezTo>
                    <a:pt x="2296" y="0"/>
                    <a:pt x="2272" y="10"/>
                    <a:pt x="2252" y="34"/>
                  </a:cubicBezTo>
                  <a:cubicBezTo>
                    <a:pt x="2061" y="272"/>
                    <a:pt x="1886" y="511"/>
                    <a:pt x="1712" y="765"/>
                  </a:cubicBezTo>
                  <a:cubicBezTo>
                    <a:pt x="1616" y="876"/>
                    <a:pt x="1441" y="1067"/>
                    <a:pt x="1314" y="1242"/>
                  </a:cubicBezTo>
                  <a:cubicBezTo>
                    <a:pt x="1187" y="1115"/>
                    <a:pt x="1044" y="988"/>
                    <a:pt x="917" y="845"/>
                  </a:cubicBezTo>
                  <a:cubicBezTo>
                    <a:pt x="694" y="606"/>
                    <a:pt x="456" y="368"/>
                    <a:pt x="233" y="129"/>
                  </a:cubicBezTo>
                  <a:cubicBezTo>
                    <a:pt x="207" y="107"/>
                    <a:pt x="180" y="98"/>
                    <a:pt x="154" y="98"/>
                  </a:cubicBezTo>
                  <a:cubicBezTo>
                    <a:pt x="68" y="98"/>
                    <a:pt x="1" y="202"/>
                    <a:pt x="74" y="288"/>
                  </a:cubicBezTo>
                  <a:cubicBezTo>
                    <a:pt x="265" y="527"/>
                    <a:pt x="487" y="765"/>
                    <a:pt x="694" y="1003"/>
                  </a:cubicBezTo>
                  <a:cubicBezTo>
                    <a:pt x="853" y="1178"/>
                    <a:pt x="996" y="1401"/>
                    <a:pt x="1171" y="1576"/>
                  </a:cubicBezTo>
                  <a:cubicBezTo>
                    <a:pt x="1187" y="1798"/>
                    <a:pt x="1235" y="2021"/>
                    <a:pt x="1298" y="2244"/>
                  </a:cubicBezTo>
                  <a:cubicBezTo>
                    <a:pt x="1378" y="2593"/>
                    <a:pt x="1441" y="2959"/>
                    <a:pt x="1537" y="3309"/>
                  </a:cubicBezTo>
                  <a:cubicBezTo>
                    <a:pt x="1562" y="3404"/>
                    <a:pt x="1628" y="3443"/>
                    <a:pt x="1696" y="3443"/>
                  </a:cubicBezTo>
                  <a:cubicBezTo>
                    <a:pt x="1798" y="3443"/>
                    <a:pt x="1906" y="3354"/>
                    <a:pt x="1886" y="3229"/>
                  </a:cubicBezTo>
                  <a:cubicBezTo>
                    <a:pt x="1807" y="2752"/>
                    <a:pt x="1553" y="2180"/>
                    <a:pt x="1569" y="1703"/>
                  </a:cubicBezTo>
                  <a:lnTo>
                    <a:pt x="1569" y="1639"/>
                  </a:lnTo>
                  <a:cubicBezTo>
                    <a:pt x="1569" y="1624"/>
                    <a:pt x="1584" y="1608"/>
                    <a:pt x="1584" y="1592"/>
                  </a:cubicBezTo>
                  <a:cubicBezTo>
                    <a:pt x="1664" y="1099"/>
                    <a:pt x="2189" y="574"/>
                    <a:pt x="2427" y="177"/>
                  </a:cubicBezTo>
                  <a:cubicBezTo>
                    <a:pt x="2475" y="93"/>
                    <a:pt x="2397" y="0"/>
                    <a:pt x="232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1"/>
            <p:cNvSpPr/>
            <p:nvPr/>
          </p:nvSpPr>
          <p:spPr>
            <a:xfrm>
              <a:off x="3170094" y="606075"/>
              <a:ext cx="44300" cy="10125"/>
            </a:xfrm>
            <a:custGeom>
              <a:rect b="b" l="l" r="r" t="t"/>
              <a:pathLst>
                <a:path extrusionOk="0" h="405" w="1772">
                  <a:moveTo>
                    <a:pt x="168" y="1"/>
                  </a:moveTo>
                  <a:cubicBezTo>
                    <a:pt x="46" y="1"/>
                    <a:pt x="1" y="182"/>
                    <a:pt x="134" y="227"/>
                  </a:cubicBezTo>
                  <a:cubicBezTo>
                    <a:pt x="433" y="323"/>
                    <a:pt x="796" y="404"/>
                    <a:pt x="1142" y="404"/>
                  </a:cubicBezTo>
                  <a:cubicBezTo>
                    <a:pt x="1311" y="404"/>
                    <a:pt x="1477" y="385"/>
                    <a:pt x="1628" y="338"/>
                  </a:cubicBezTo>
                  <a:cubicBezTo>
                    <a:pt x="1771" y="306"/>
                    <a:pt x="1755" y="84"/>
                    <a:pt x="1596" y="84"/>
                  </a:cubicBezTo>
                  <a:cubicBezTo>
                    <a:pt x="1405" y="84"/>
                    <a:pt x="1215" y="119"/>
                    <a:pt x="1024" y="119"/>
                  </a:cubicBezTo>
                  <a:cubicBezTo>
                    <a:pt x="992" y="119"/>
                    <a:pt x="960" y="118"/>
                    <a:pt x="929" y="115"/>
                  </a:cubicBezTo>
                  <a:cubicBezTo>
                    <a:pt x="674" y="115"/>
                    <a:pt x="436" y="68"/>
                    <a:pt x="197" y="4"/>
                  </a:cubicBezTo>
                  <a:cubicBezTo>
                    <a:pt x="187" y="2"/>
                    <a:pt x="177" y="1"/>
                    <a:pt x="16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1"/>
            <p:cNvSpPr/>
            <p:nvPr/>
          </p:nvSpPr>
          <p:spPr>
            <a:xfrm>
              <a:off x="3166269" y="590650"/>
              <a:ext cx="50100" cy="9350"/>
            </a:xfrm>
            <a:custGeom>
              <a:rect b="b" l="l" r="r" t="t"/>
              <a:pathLst>
                <a:path extrusionOk="0" h="374" w="2004">
                  <a:moveTo>
                    <a:pt x="128" y="1"/>
                  </a:moveTo>
                  <a:cubicBezTo>
                    <a:pt x="16" y="1"/>
                    <a:pt x="0" y="144"/>
                    <a:pt x="96" y="176"/>
                  </a:cubicBezTo>
                  <a:cubicBezTo>
                    <a:pt x="570" y="298"/>
                    <a:pt x="1056" y="374"/>
                    <a:pt x="1554" y="374"/>
                  </a:cubicBezTo>
                  <a:cubicBezTo>
                    <a:pt x="1640" y="374"/>
                    <a:pt x="1726" y="371"/>
                    <a:pt x="1813" y="367"/>
                  </a:cubicBezTo>
                  <a:cubicBezTo>
                    <a:pt x="2004" y="367"/>
                    <a:pt x="2004" y="80"/>
                    <a:pt x="1813" y="80"/>
                  </a:cubicBezTo>
                  <a:cubicBezTo>
                    <a:pt x="1241" y="49"/>
                    <a:pt x="684" y="49"/>
                    <a:pt x="12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1"/>
            <p:cNvSpPr/>
            <p:nvPr/>
          </p:nvSpPr>
          <p:spPr>
            <a:xfrm>
              <a:off x="3226526" y="569950"/>
              <a:ext cx="53650" cy="56575"/>
            </a:xfrm>
            <a:custGeom>
              <a:rect b="b" l="l" r="r" t="t"/>
              <a:pathLst>
                <a:path extrusionOk="0" h="2263" w="2146">
                  <a:moveTo>
                    <a:pt x="1212" y="0"/>
                  </a:moveTo>
                  <a:cubicBezTo>
                    <a:pt x="493" y="0"/>
                    <a:pt x="0" y="924"/>
                    <a:pt x="280" y="1560"/>
                  </a:cubicBezTo>
                  <a:cubicBezTo>
                    <a:pt x="461" y="1965"/>
                    <a:pt x="955" y="2262"/>
                    <a:pt x="1419" y="2262"/>
                  </a:cubicBezTo>
                  <a:cubicBezTo>
                    <a:pt x="1649" y="2262"/>
                    <a:pt x="1871" y="2190"/>
                    <a:pt x="2045" y="2021"/>
                  </a:cubicBezTo>
                  <a:cubicBezTo>
                    <a:pt x="2145" y="1921"/>
                    <a:pt x="2064" y="1729"/>
                    <a:pt x="1929" y="1729"/>
                  </a:cubicBezTo>
                  <a:cubicBezTo>
                    <a:pt x="1915" y="1729"/>
                    <a:pt x="1901" y="1731"/>
                    <a:pt x="1886" y="1735"/>
                  </a:cubicBezTo>
                  <a:cubicBezTo>
                    <a:pt x="1702" y="1807"/>
                    <a:pt x="1503" y="1858"/>
                    <a:pt x="1311" y="1858"/>
                  </a:cubicBezTo>
                  <a:cubicBezTo>
                    <a:pt x="1038" y="1858"/>
                    <a:pt x="782" y="1755"/>
                    <a:pt x="614" y="1465"/>
                  </a:cubicBezTo>
                  <a:cubicBezTo>
                    <a:pt x="312" y="908"/>
                    <a:pt x="789" y="352"/>
                    <a:pt x="1297" y="193"/>
                  </a:cubicBezTo>
                  <a:cubicBezTo>
                    <a:pt x="1393" y="145"/>
                    <a:pt x="1377" y="18"/>
                    <a:pt x="1265" y="2"/>
                  </a:cubicBezTo>
                  <a:cubicBezTo>
                    <a:pt x="1247" y="1"/>
                    <a:pt x="1229" y="0"/>
                    <a:pt x="121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1"/>
            <p:cNvSpPr/>
            <p:nvPr/>
          </p:nvSpPr>
          <p:spPr>
            <a:xfrm>
              <a:off x="3281560" y="599500"/>
              <a:ext cx="32200" cy="42850"/>
            </a:xfrm>
            <a:custGeom>
              <a:rect b="b" l="l" r="r" t="t"/>
              <a:pathLst>
                <a:path extrusionOk="0" h="1714" w="1288">
                  <a:moveTo>
                    <a:pt x="890" y="1"/>
                  </a:moveTo>
                  <a:cubicBezTo>
                    <a:pt x="823" y="1"/>
                    <a:pt x="755" y="36"/>
                    <a:pt x="731" y="108"/>
                  </a:cubicBezTo>
                  <a:cubicBezTo>
                    <a:pt x="716" y="203"/>
                    <a:pt x="668" y="299"/>
                    <a:pt x="604" y="347"/>
                  </a:cubicBezTo>
                  <a:cubicBezTo>
                    <a:pt x="566" y="369"/>
                    <a:pt x="509" y="383"/>
                    <a:pt x="455" y="383"/>
                  </a:cubicBezTo>
                  <a:cubicBezTo>
                    <a:pt x="354" y="383"/>
                    <a:pt x="261" y="333"/>
                    <a:pt x="302" y="188"/>
                  </a:cubicBezTo>
                  <a:cubicBezTo>
                    <a:pt x="331" y="101"/>
                    <a:pt x="267" y="43"/>
                    <a:pt x="197" y="43"/>
                  </a:cubicBezTo>
                  <a:cubicBezTo>
                    <a:pt x="152" y="43"/>
                    <a:pt x="105" y="68"/>
                    <a:pt x="80" y="124"/>
                  </a:cubicBezTo>
                  <a:cubicBezTo>
                    <a:pt x="0" y="378"/>
                    <a:pt x="159" y="649"/>
                    <a:pt x="413" y="696"/>
                  </a:cubicBezTo>
                  <a:cubicBezTo>
                    <a:pt x="442" y="702"/>
                    <a:pt x="470" y="705"/>
                    <a:pt x="498" y="705"/>
                  </a:cubicBezTo>
                  <a:cubicBezTo>
                    <a:pt x="627" y="705"/>
                    <a:pt x="751" y="648"/>
                    <a:pt x="843" y="569"/>
                  </a:cubicBezTo>
                  <a:cubicBezTo>
                    <a:pt x="906" y="871"/>
                    <a:pt x="906" y="1189"/>
                    <a:pt x="859" y="1491"/>
                  </a:cubicBezTo>
                  <a:cubicBezTo>
                    <a:pt x="840" y="1625"/>
                    <a:pt x="947" y="1713"/>
                    <a:pt x="1047" y="1713"/>
                  </a:cubicBezTo>
                  <a:cubicBezTo>
                    <a:pt x="1112" y="1713"/>
                    <a:pt x="1174" y="1675"/>
                    <a:pt x="1193" y="1587"/>
                  </a:cubicBezTo>
                  <a:cubicBezTo>
                    <a:pt x="1288" y="1094"/>
                    <a:pt x="1240" y="585"/>
                    <a:pt x="1049" y="108"/>
                  </a:cubicBezTo>
                  <a:cubicBezTo>
                    <a:pt x="1026" y="36"/>
                    <a:pt x="958" y="1"/>
                    <a:pt x="89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1"/>
            <p:cNvSpPr/>
            <p:nvPr/>
          </p:nvSpPr>
          <p:spPr>
            <a:xfrm>
              <a:off x="3331250" y="567525"/>
              <a:ext cx="39775" cy="64750"/>
            </a:xfrm>
            <a:custGeom>
              <a:rect b="b" l="l" r="r" t="t"/>
              <a:pathLst>
                <a:path extrusionOk="0" h="2590" w="1591">
                  <a:moveTo>
                    <a:pt x="787" y="423"/>
                  </a:moveTo>
                  <a:cubicBezTo>
                    <a:pt x="837" y="423"/>
                    <a:pt x="893" y="436"/>
                    <a:pt x="955" y="465"/>
                  </a:cubicBezTo>
                  <a:cubicBezTo>
                    <a:pt x="1130" y="560"/>
                    <a:pt x="1177" y="640"/>
                    <a:pt x="1130" y="846"/>
                  </a:cubicBezTo>
                  <a:cubicBezTo>
                    <a:pt x="1034" y="1149"/>
                    <a:pt x="684" y="1276"/>
                    <a:pt x="398" y="1339"/>
                  </a:cubicBezTo>
                  <a:cubicBezTo>
                    <a:pt x="366" y="1149"/>
                    <a:pt x="382" y="958"/>
                    <a:pt x="446" y="783"/>
                  </a:cubicBezTo>
                  <a:cubicBezTo>
                    <a:pt x="507" y="574"/>
                    <a:pt x="616" y="423"/>
                    <a:pt x="787" y="423"/>
                  </a:cubicBezTo>
                  <a:close/>
                  <a:moveTo>
                    <a:pt x="878" y="0"/>
                  </a:moveTo>
                  <a:cubicBezTo>
                    <a:pt x="614" y="0"/>
                    <a:pt x="359" y="159"/>
                    <a:pt x="207" y="369"/>
                  </a:cubicBezTo>
                  <a:cubicBezTo>
                    <a:pt x="184" y="334"/>
                    <a:pt x="149" y="318"/>
                    <a:pt x="115" y="318"/>
                  </a:cubicBezTo>
                  <a:cubicBezTo>
                    <a:pt x="57" y="318"/>
                    <a:pt x="1" y="363"/>
                    <a:pt x="1" y="433"/>
                  </a:cubicBezTo>
                  <a:cubicBezTo>
                    <a:pt x="1" y="1101"/>
                    <a:pt x="17" y="1753"/>
                    <a:pt x="33" y="2420"/>
                  </a:cubicBezTo>
                  <a:cubicBezTo>
                    <a:pt x="33" y="2528"/>
                    <a:pt x="118" y="2590"/>
                    <a:pt x="204" y="2590"/>
                  </a:cubicBezTo>
                  <a:cubicBezTo>
                    <a:pt x="271" y="2590"/>
                    <a:pt x="339" y="2552"/>
                    <a:pt x="366" y="2468"/>
                  </a:cubicBezTo>
                  <a:cubicBezTo>
                    <a:pt x="446" y="2230"/>
                    <a:pt x="462" y="1975"/>
                    <a:pt x="430" y="1721"/>
                  </a:cubicBezTo>
                  <a:cubicBezTo>
                    <a:pt x="859" y="1626"/>
                    <a:pt x="1336" y="1419"/>
                    <a:pt x="1479" y="942"/>
                  </a:cubicBezTo>
                  <a:cubicBezTo>
                    <a:pt x="1591" y="608"/>
                    <a:pt x="1448" y="242"/>
                    <a:pt x="1161" y="67"/>
                  </a:cubicBezTo>
                  <a:cubicBezTo>
                    <a:pt x="1069" y="21"/>
                    <a:pt x="973" y="0"/>
                    <a:pt x="87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1"/>
            <p:cNvSpPr/>
            <p:nvPr/>
          </p:nvSpPr>
          <p:spPr>
            <a:xfrm>
              <a:off x="3378950" y="588275"/>
              <a:ext cx="66000" cy="14375"/>
            </a:xfrm>
            <a:custGeom>
              <a:rect b="b" l="l" r="r" t="t"/>
              <a:pathLst>
                <a:path extrusionOk="0" h="575" w="2640">
                  <a:moveTo>
                    <a:pt x="160" y="1"/>
                  </a:moveTo>
                  <a:cubicBezTo>
                    <a:pt x="32" y="1"/>
                    <a:pt x="1" y="175"/>
                    <a:pt x="128" y="223"/>
                  </a:cubicBezTo>
                  <a:cubicBezTo>
                    <a:pt x="875" y="382"/>
                    <a:pt x="1654" y="493"/>
                    <a:pt x="2417" y="573"/>
                  </a:cubicBezTo>
                  <a:cubicBezTo>
                    <a:pt x="2427" y="574"/>
                    <a:pt x="2435" y="575"/>
                    <a:pt x="2444" y="575"/>
                  </a:cubicBezTo>
                  <a:cubicBezTo>
                    <a:pt x="2639" y="575"/>
                    <a:pt x="2631" y="238"/>
                    <a:pt x="2417" y="223"/>
                  </a:cubicBezTo>
                  <a:cubicBezTo>
                    <a:pt x="1670" y="96"/>
                    <a:pt x="907" y="32"/>
                    <a:pt x="16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1"/>
            <p:cNvSpPr/>
            <p:nvPr/>
          </p:nvSpPr>
          <p:spPr>
            <a:xfrm>
              <a:off x="3382525" y="516850"/>
              <a:ext cx="55150" cy="62300"/>
            </a:xfrm>
            <a:custGeom>
              <a:rect b="b" l="l" r="r" t="t"/>
              <a:pathLst>
                <a:path extrusionOk="0" h="2492" w="2206">
                  <a:moveTo>
                    <a:pt x="2000" y="0"/>
                  </a:moveTo>
                  <a:cubicBezTo>
                    <a:pt x="1950" y="0"/>
                    <a:pt x="1904" y="27"/>
                    <a:pt x="1877" y="91"/>
                  </a:cubicBezTo>
                  <a:cubicBezTo>
                    <a:pt x="1591" y="679"/>
                    <a:pt x="1352" y="1299"/>
                    <a:pt x="1145" y="1920"/>
                  </a:cubicBezTo>
                  <a:cubicBezTo>
                    <a:pt x="812" y="1395"/>
                    <a:pt x="525" y="822"/>
                    <a:pt x="239" y="266"/>
                  </a:cubicBezTo>
                  <a:cubicBezTo>
                    <a:pt x="218" y="229"/>
                    <a:pt x="183" y="213"/>
                    <a:pt x="147" y="213"/>
                  </a:cubicBezTo>
                  <a:cubicBezTo>
                    <a:pt x="75" y="213"/>
                    <a:pt x="1" y="277"/>
                    <a:pt x="32" y="361"/>
                  </a:cubicBezTo>
                  <a:cubicBezTo>
                    <a:pt x="319" y="1061"/>
                    <a:pt x="653" y="1745"/>
                    <a:pt x="1034" y="2396"/>
                  </a:cubicBezTo>
                  <a:cubicBezTo>
                    <a:pt x="1066" y="2460"/>
                    <a:pt x="1126" y="2492"/>
                    <a:pt x="1185" y="2492"/>
                  </a:cubicBezTo>
                  <a:cubicBezTo>
                    <a:pt x="1245" y="2492"/>
                    <a:pt x="1304" y="2460"/>
                    <a:pt x="1336" y="2396"/>
                  </a:cubicBezTo>
                  <a:cubicBezTo>
                    <a:pt x="1654" y="1713"/>
                    <a:pt x="2052" y="950"/>
                    <a:pt x="2195" y="218"/>
                  </a:cubicBezTo>
                  <a:cubicBezTo>
                    <a:pt x="2205" y="102"/>
                    <a:pt x="2097" y="0"/>
                    <a:pt x="2000"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1"/>
            <p:cNvSpPr/>
            <p:nvPr/>
          </p:nvSpPr>
          <p:spPr>
            <a:xfrm>
              <a:off x="3446922" y="488962"/>
              <a:ext cx="36600" cy="44600"/>
            </a:xfrm>
            <a:custGeom>
              <a:rect b="b" l="l" r="r" t="t"/>
              <a:pathLst>
                <a:path extrusionOk="0" h="1784" w="1464">
                  <a:moveTo>
                    <a:pt x="541" y="1"/>
                  </a:moveTo>
                  <a:cubicBezTo>
                    <a:pt x="382" y="1"/>
                    <a:pt x="232" y="80"/>
                    <a:pt x="191" y="257"/>
                  </a:cubicBezTo>
                  <a:cubicBezTo>
                    <a:pt x="181" y="353"/>
                    <a:pt x="270" y="435"/>
                    <a:pt x="350" y="435"/>
                  </a:cubicBezTo>
                  <a:cubicBezTo>
                    <a:pt x="389" y="435"/>
                    <a:pt x="425" y="416"/>
                    <a:pt x="446" y="369"/>
                  </a:cubicBezTo>
                  <a:cubicBezTo>
                    <a:pt x="471" y="312"/>
                    <a:pt x="511" y="288"/>
                    <a:pt x="551" y="288"/>
                  </a:cubicBezTo>
                  <a:cubicBezTo>
                    <a:pt x="612" y="288"/>
                    <a:pt x="675" y="345"/>
                    <a:pt x="684" y="432"/>
                  </a:cubicBezTo>
                  <a:cubicBezTo>
                    <a:pt x="684" y="575"/>
                    <a:pt x="621" y="687"/>
                    <a:pt x="509" y="782"/>
                  </a:cubicBezTo>
                  <a:cubicBezTo>
                    <a:pt x="382" y="925"/>
                    <a:pt x="207" y="1036"/>
                    <a:pt x="80" y="1179"/>
                  </a:cubicBezTo>
                  <a:cubicBezTo>
                    <a:pt x="1" y="1259"/>
                    <a:pt x="16" y="1386"/>
                    <a:pt x="112" y="1450"/>
                  </a:cubicBezTo>
                  <a:cubicBezTo>
                    <a:pt x="446" y="1656"/>
                    <a:pt x="827" y="1768"/>
                    <a:pt x="1209" y="1784"/>
                  </a:cubicBezTo>
                  <a:cubicBezTo>
                    <a:pt x="1400" y="1784"/>
                    <a:pt x="1463" y="1481"/>
                    <a:pt x="1257" y="1450"/>
                  </a:cubicBezTo>
                  <a:cubicBezTo>
                    <a:pt x="1002" y="1402"/>
                    <a:pt x="748" y="1338"/>
                    <a:pt x="493" y="1243"/>
                  </a:cubicBezTo>
                  <a:cubicBezTo>
                    <a:pt x="796" y="957"/>
                    <a:pt x="1177" y="623"/>
                    <a:pt x="939" y="210"/>
                  </a:cubicBezTo>
                  <a:cubicBezTo>
                    <a:pt x="860" y="76"/>
                    <a:pt x="696" y="1"/>
                    <a:pt x="541" y="1"/>
                  </a:cubicBezTo>
                  <a:close/>
                </a:path>
              </a:pathLst>
            </a:custGeom>
            <a:solidFill>
              <a:schemeClr val="accent4"/>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1"/>
            <p:cNvSpPr/>
            <p:nvPr/>
          </p:nvSpPr>
          <p:spPr>
            <a:xfrm>
              <a:off x="3386100" y="613050"/>
              <a:ext cx="63450" cy="58000"/>
            </a:xfrm>
            <a:custGeom>
              <a:rect b="b" l="l" r="r" t="t"/>
              <a:pathLst>
                <a:path extrusionOk="0" h="2320" w="2538">
                  <a:moveTo>
                    <a:pt x="663" y="0"/>
                  </a:moveTo>
                  <a:cubicBezTo>
                    <a:pt x="437" y="0"/>
                    <a:pt x="226" y="131"/>
                    <a:pt x="176" y="409"/>
                  </a:cubicBezTo>
                  <a:cubicBezTo>
                    <a:pt x="176" y="468"/>
                    <a:pt x="230" y="508"/>
                    <a:pt x="283" y="508"/>
                  </a:cubicBezTo>
                  <a:cubicBezTo>
                    <a:pt x="316" y="508"/>
                    <a:pt x="348" y="493"/>
                    <a:pt x="366" y="456"/>
                  </a:cubicBezTo>
                  <a:cubicBezTo>
                    <a:pt x="417" y="300"/>
                    <a:pt x="496" y="242"/>
                    <a:pt x="580" y="242"/>
                  </a:cubicBezTo>
                  <a:cubicBezTo>
                    <a:pt x="763" y="242"/>
                    <a:pt x="971" y="516"/>
                    <a:pt x="971" y="679"/>
                  </a:cubicBezTo>
                  <a:cubicBezTo>
                    <a:pt x="939" y="870"/>
                    <a:pt x="859" y="1061"/>
                    <a:pt x="716" y="1204"/>
                  </a:cubicBezTo>
                  <a:cubicBezTo>
                    <a:pt x="541" y="1426"/>
                    <a:pt x="303" y="1601"/>
                    <a:pt x="96" y="1792"/>
                  </a:cubicBezTo>
                  <a:cubicBezTo>
                    <a:pt x="1" y="1919"/>
                    <a:pt x="80" y="2094"/>
                    <a:pt x="239" y="2110"/>
                  </a:cubicBezTo>
                  <a:cubicBezTo>
                    <a:pt x="748" y="2189"/>
                    <a:pt x="1273" y="2269"/>
                    <a:pt x="1781" y="2317"/>
                  </a:cubicBezTo>
                  <a:cubicBezTo>
                    <a:pt x="1811" y="2318"/>
                    <a:pt x="1841" y="2319"/>
                    <a:pt x="1871" y="2319"/>
                  </a:cubicBezTo>
                  <a:cubicBezTo>
                    <a:pt x="2113" y="2319"/>
                    <a:pt x="2354" y="2255"/>
                    <a:pt x="2481" y="2014"/>
                  </a:cubicBezTo>
                  <a:cubicBezTo>
                    <a:pt x="2538" y="1878"/>
                    <a:pt x="2425" y="1759"/>
                    <a:pt x="2303" y="1759"/>
                  </a:cubicBezTo>
                  <a:cubicBezTo>
                    <a:pt x="2254" y="1759"/>
                    <a:pt x="2204" y="1778"/>
                    <a:pt x="2163" y="1824"/>
                  </a:cubicBezTo>
                  <a:cubicBezTo>
                    <a:pt x="2106" y="1912"/>
                    <a:pt x="1975" y="1940"/>
                    <a:pt x="1824" y="1940"/>
                  </a:cubicBezTo>
                  <a:cubicBezTo>
                    <a:pt x="1596" y="1940"/>
                    <a:pt x="1324" y="1875"/>
                    <a:pt x="1209" y="1856"/>
                  </a:cubicBezTo>
                  <a:lnTo>
                    <a:pt x="637" y="1792"/>
                  </a:lnTo>
                  <a:cubicBezTo>
                    <a:pt x="1034" y="1379"/>
                    <a:pt x="1527" y="886"/>
                    <a:pt x="1193" y="297"/>
                  </a:cubicBezTo>
                  <a:cubicBezTo>
                    <a:pt x="1074" y="103"/>
                    <a:pt x="863" y="0"/>
                    <a:pt x="66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1"/>
            <p:cNvSpPr/>
            <p:nvPr/>
          </p:nvSpPr>
          <p:spPr>
            <a:xfrm>
              <a:off x="3446925" y="556775"/>
              <a:ext cx="58450" cy="74625"/>
            </a:xfrm>
            <a:custGeom>
              <a:rect b="b" l="l" r="r" t="t"/>
              <a:pathLst>
                <a:path extrusionOk="0" h="2985" w="2338">
                  <a:moveTo>
                    <a:pt x="1392" y="0"/>
                  </a:moveTo>
                  <a:cubicBezTo>
                    <a:pt x="1054" y="0"/>
                    <a:pt x="719" y="105"/>
                    <a:pt x="446" y="307"/>
                  </a:cubicBezTo>
                  <a:cubicBezTo>
                    <a:pt x="223" y="466"/>
                    <a:pt x="0" y="736"/>
                    <a:pt x="175" y="1006"/>
                  </a:cubicBezTo>
                  <a:cubicBezTo>
                    <a:pt x="430" y="1372"/>
                    <a:pt x="1050" y="1276"/>
                    <a:pt x="1415" y="1404"/>
                  </a:cubicBezTo>
                  <a:cubicBezTo>
                    <a:pt x="1702" y="1499"/>
                    <a:pt x="1861" y="1642"/>
                    <a:pt x="1829" y="1944"/>
                  </a:cubicBezTo>
                  <a:cubicBezTo>
                    <a:pt x="1829" y="2215"/>
                    <a:pt x="1638" y="2437"/>
                    <a:pt x="1368" y="2485"/>
                  </a:cubicBezTo>
                  <a:cubicBezTo>
                    <a:pt x="1081" y="2548"/>
                    <a:pt x="875" y="2485"/>
                    <a:pt x="620" y="2628"/>
                  </a:cubicBezTo>
                  <a:cubicBezTo>
                    <a:pt x="444" y="2737"/>
                    <a:pt x="558" y="2985"/>
                    <a:pt x="734" y="2985"/>
                  </a:cubicBezTo>
                  <a:cubicBezTo>
                    <a:pt x="763" y="2985"/>
                    <a:pt x="795" y="2978"/>
                    <a:pt x="827" y="2962"/>
                  </a:cubicBezTo>
                  <a:cubicBezTo>
                    <a:pt x="1034" y="2835"/>
                    <a:pt x="1368" y="2898"/>
                    <a:pt x="1622" y="2803"/>
                  </a:cubicBezTo>
                  <a:cubicBezTo>
                    <a:pt x="1781" y="2739"/>
                    <a:pt x="1924" y="2644"/>
                    <a:pt x="2051" y="2517"/>
                  </a:cubicBezTo>
                  <a:cubicBezTo>
                    <a:pt x="2258" y="2278"/>
                    <a:pt x="2338" y="1960"/>
                    <a:pt x="2226" y="1658"/>
                  </a:cubicBezTo>
                  <a:cubicBezTo>
                    <a:pt x="2083" y="1324"/>
                    <a:pt x="1781" y="1086"/>
                    <a:pt x="1431" y="1022"/>
                  </a:cubicBezTo>
                  <a:cubicBezTo>
                    <a:pt x="1304" y="990"/>
                    <a:pt x="1177" y="958"/>
                    <a:pt x="1034" y="943"/>
                  </a:cubicBezTo>
                  <a:cubicBezTo>
                    <a:pt x="779" y="911"/>
                    <a:pt x="700" y="1006"/>
                    <a:pt x="716" y="688"/>
                  </a:cubicBezTo>
                  <a:cubicBezTo>
                    <a:pt x="732" y="370"/>
                    <a:pt x="859" y="354"/>
                    <a:pt x="1113" y="275"/>
                  </a:cubicBezTo>
                  <a:cubicBezTo>
                    <a:pt x="1256" y="239"/>
                    <a:pt x="1408" y="221"/>
                    <a:pt x="1563" y="221"/>
                  </a:cubicBezTo>
                  <a:cubicBezTo>
                    <a:pt x="1614" y="221"/>
                    <a:pt x="1666" y="223"/>
                    <a:pt x="1717" y="227"/>
                  </a:cubicBezTo>
                  <a:cubicBezTo>
                    <a:pt x="1813" y="211"/>
                    <a:pt x="1829" y="84"/>
                    <a:pt x="1733" y="36"/>
                  </a:cubicBezTo>
                  <a:cubicBezTo>
                    <a:pt x="1621" y="12"/>
                    <a:pt x="1506" y="0"/>
                    <a:pt x="139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5" name="Google Shape;505;p31"/>
          <p:cNvGrpSpPr/>
          <p:nvPr/>
        </p:nvGrpSpPr>
        <p:grpSpPr>
          <a:xfrm rot="-1800163">
            <a:off x="832416" y="1508854"/>
            <a:ext cx="416256" cy="153890"/>
            <a:chOff x="802913" y="1830900"/>
            <a:chExt cx="469007" cy="173401"/>
          </a:xfrm>
        </p:grpSpPr>
        <p:sp>
          <p:nvSpPr>
            <p:cNvPr id="506" name="Google Shape;506;p31"/>
            <p:cNvSpPr/>
            <p:nvPr/>
          </p:nvSpPr>
          <p:spPr>
            <a:xfrm>
              <a:off x="802913" y="1846010"/>
              <a:ext cx="131650" cy="155361"/>
            </a:xfrm>
            <a:custGeom>
              <a:rect b="b" l="l" r="r" t="t"/>
              <a:pathLst>
                <a:path extrusionOk="0" h="4082" w="3459">
                  <a:moveTo>
                    <a:pt x="2017" y="0"/>
                  </a:moveTo>
                  <a:cubicBezTo>
                    <a:pt x="1396" y="0"/>
                    <a:pt x="740" y="194"/>
                    <a:pt x="430" y="483"/>
                  </a:cubicBezTo>
                  <a:cubicBezTo>
                    <a:pt x="0" y="881"/>
                    <a:pt x="255" y="1294"/>
                    <a:pt x="636" y="1628"/>
                  </a:cubicBezTo>
                  <a:cubicBezTo>
                    <a:pt x="938" y="1882"/>
                    <a:pt x="1256" y="2105"/>
                    <a:pt x="1590" y="2296"/>
                  </a:cubicBezTo>
                  <a:cubicBezTo>
                    <a:pt x="1845" y="2455"/>
                    <a:pt x="2194" y="2598"/>
                    <a:pt x="2321" y="2868"/>
                  </a:cubicBezTo>
                  <a:cubicBezTo>
                    <a:pt x="2601" y="3411"/>
                    <a:pt x="2048" y="3711"/>
                    <a:pt x="1564" y="3711"/>
                  </a:cubicBezTo>
                  <a:cubicBezTo>
                    <a:pt x="1551" y="3711"/>
                    <a:pt x="1539" y="3711"/>
                    <a:pt x="1527" y="3711"/>
                  </a:cubicBezTo>
                  <a:cubicBezTo>
                    <a:pt x="1304" y="3727"/>
                    <a:pt x="1304" y="4061"/>
                    <a:pt x="1527" y="4077"/>
                  </a:cubicBezTo>
                  <a:cubicBezTo>
                    <a:pt x="1572" y="4080"/>
                    <a:pt x="1617" y="4081"/>
                    <a:pt x="1662" y="4081"/>
                  </a:cubicBezTo>
                  <a:cubicBezTo>
                    <a:pt x="2507" y="4081"/>
                    <a:pt x="3318" y="3520"/>
                    <a:pt x="2624" y="2630"/>
                  </a:cubicBezTo>
                  <a:cubicBezTo>
                    <a:pt x="2242" y="2153"/>
                    <a:pt x="1590" y="1914"/>
                    <a:pt x="1113" y="1549"/>
                  </a:cubicBezTo>
                  <a:cubicBezTo>
                    <a:pt x="763" y="1294"/>
                    <a:pt x="509" y="849"/>
                    <a:pt x="986" y="563"/>
                  </a:cubicBezTo>
                  <a:cubicBezTo>
                    <a:pt x="1240" y="436"/>
                    <a:pt x="1511" y="356"/>
                    <a:pt x="1797" y="340"/>
                  </a:cubicBezTo>
                  <a:cubicBezTo>
                    <a:pt x="1851" y="337"/>
                    <a:pt x="1909" y="335"/>
                    <a:pt x="1970" y="335"/>
                  </a:cubicBezTo>
                  <a:cubicBezTo>
                    <a:pt x="2477" y="335"/>
                    <a:pt x="3158" y="472"/>
                    <a:pt x="3244" y="1040"/>
                  </a:cubicBezTo>
                  <a:cubicBezTo>
                    <a:pt x="3251" y="1096"/>
                    <a:pt x="3291" y="1121"/>
                    <a:pt x="3335" y="1121"/>
                  </a:cubicBezTo>
                  <a:cubicBezTo>
                    <a:pt x="3390" y="1121"/>
                    <a:pt x="3450" y="1079"/>
                    <a:pt x="3450" y="1008"/>
                  </a:cubicBezTo>
                  <a:cubicBezTo>
                    <a:pt x="3459" y="280"/>
                    <a:pt x="2763" y="0"/>
                    <a:pt x="2017"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1"/>
            <p:cNvSpPr/>
            <p:nvPr/>
          </p:nvSpPr>
          <p:spPr>
            <a:xfrm>
              <a:off x="938789" y="1943526"/>
              <a:ext cx="67823" cy="13169"/>
            </a:xfrm>
            <a:custGeom>
              <a:rect b="b" l="l" r="r" t="t"/>
              <a:pathLst>
                <a:path extrusionOk="0" h="346" w="1782">
                  <a:moveTo>
                    <a:pt x="1590" y="0"/>
                  </a:moveTo>
                  <a:cubicBezTo>
                    <a:pt x="1178" y="28"/>
                    <a:pt x="779" y="67"/>
                    <a:pt x="360" y="67"/>
                  </a:cubicBezTo>
                  <a:cubicBezTo>
                    <a:pt x="293" y="67"/>
                    <a:pt x="227" y="66"/>
                    <a:pt x="159" y="64"/>
                  </a:cubicBezTo>
                  <a:cubicBezTo>
                    <a:pt x="0" y="64"/>
                    <a:pt x="0" y="318"/>
                    <a:pt x="159" y="318"/>
                  </a:cubicBezTo>
                  <a:cubicBezTo>
                    <a:pt x="344" y="336"/>
                    <a:pt x="529" y="345"/>
                    <a:pt x="713" y="345"/>
                  </a:cubicBezTo>
                  <a:cubicBezTo>
                    <a:pt x="1020" y="345"/>
                    <a:pt x="1324" y="320"/>
                    <a:pt x="1622" y="271"/>
                  </a:cubicBezTo>
                  <a:cubicBezTo>
                    <a:pt x="1781" y="223"/>
                    <a:pt x="1749" y="0"/>
                    <a:pt x="159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1"/>
            <p:cNvSpPr/>
            <p:nvPr/>
          </p:nvSpPr>
          <p:spPr>
            <a:xfrm>
              <a:off x="934564" y="1912290"/>
              <a:ext cx="74103" cy="10619"/>
            </a:xfrm>
            <a:custGeom>
              <a:rect b="b" l="l" r="r" t="t"/>
              <a:pathLst>
                <a:path extrusionOk="0" h="279" w="1947">
                  <a:moveTo>
                    <a:pt x="1359" y="0"/>
                  </a:moveTo>
                  <a:cubicBezTo>
                    <a:pt x="954" y="0"/>
                    <a:pt x="549" y="18"/>
                    <a:pt x="143" y="54"/>
                  </a:cubicBezTo>
                  <a:cubicBezTo>
                    <a:pt x="16" y="70"/>
                    <a:pt x="0" y="277"/>
                    <a:pt x="143" y="277"/>
                  </a:cubicBezTo>
                  <a:cubicBezTo>
                    <a:pt x="387" y="255"/>
                    <a:pt x="631" y="246"/>
                    <a:pt x="875" y="246"/>
                  </a:cubicBezTo>
                  <a:cubicBezTo>
                    <a:pt x="1172" y="246"/>
                    <a:pt x="1468" y="259"/>
                    <a:pt x="1765" y="277"/>
                  </a:cubicBezTo>
                  <a:cubicBezTo>
                    <a:pt x="1774" y="278"/>
                    <a:pt x="1782" y="279"/>
                    <a:pt x="1790" y="279"/>
                  </a:cubicBezTo>
                  <a:cubicBezTo>
                    <a:pt x="1941" y="279"/>
                    <a:pt x="1946" y="6"/>
                    <a:pt x="1765" y="6"/>
                  </a:cubicBezTo>
                  <a:cubicBezTo>
                    <a:pt x="1630" y="2"/>
                    <a:pt x="1495" y="0"/>
                    <a:pt x="13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1"/>
            <p:cNvSpPr/>
            <p:nvPr/>
          </p:nvSpPr>
          <p:spPr>
            <a:xfrm>
              <a:off x="1029041" y="1830900"/>
              <a:ext cx="103942" cy="173401"/>
            </a:xfrm>
            <a:custGeom>
              <a:rect b="b" l="l" r="r" t="t"/>
              <a:pathLst>
                <a:path extrusionOk="0" h="4556" w="2731">
                  <a:moveTo>
                    <a:pt x="2430" y="1"/>
                  </a:moveTo>
                  <a:cubicBezTo>
                    <a:pt x="2345" y="1"/>
                    <a:pt x="2263" y="45"/>
                    <a:pt x="2254" y="133"/>
                  </a:cubicBezTo>
                  <a:cubicBezTo>
                    <a:pt x="2031" y="1437"/>
                    <a:pt x="1888" y="2741"/>
                    <a:pt x="1809" y="4060"/>
                  </a:cubicBezTo>
                  <a:cubicBezTo>
                    <a:pt x="1475" y="3742"/>
                    <a:pt x="1221" y="2979"/>
                    <a:pt x="1062" y="2677"/>
                  </a:cubicBezTo>
                  <a:cubicBezTo>
                    <a:pt x="791" y="2136"/>
                    <a:pt x="521" y="1612"/>
                    <a:pt x="267" y="1071"/>
                  </a:cubicBezTo>
                  <a:cubicBezTo>
                    <a:pt x="247" y="1022"/>
                    <a:pt x="211" y="1001"/>
                    <a:pt x="174" y="1001"/>
                  </a:cubicBezTo>
                  <a:cubicBezTo>
                    <a:pt x="92" y="1001"/>
                    <a:pt x="0" y="1100"/>
                    <a:pt x="44" y="1198"/>
                  </a:cubicBezTo>
                  <a:cubicBezTo>
                    <a:pt x="378" y="1977"/>
                    <a:pt x="759" y="2741"/>
                    <a:pt x="1141" y="3504"/>
                  </a:cubicBezTo>
                  <a:cubicBezTo>
                    <a:pt x="1348" y="3901"/>
                    <a:pt x="1475" y="4410"/>
                    <a:pt x="1936" y="4553"/>
                  </a:cubicBezTo>
                  <a:cubicBezTo>
                    <a:pt x="1945" y="4554"/>
                    <a:pt x="1955" y="4555"/>
                    <a:pt x="1964" y="4555"/>
                  </a:cubicBezTo>
                  <a:cubicBezTo>
                    <a:pt x="2066" y="4555"/>
                    <a:pt x="2160" y="4479"/>
                    <a:pt x="2174" y="4362"/>
                  </a:cubicBezTo>
                  <a:cubicBezTo>
                    <a:pt x="2254" y="3059"/>
                    <a:pt x="2381" y="1771"/>
                    <a:pt x="2588" y="467"/>
                  </a:cubicBezTo>
                  <a:cubicBezTo>
                    <a:pt x="2683" y="435"/>
                    <a:pt x="2731" y="308"/>
                    <a:pt x="2683" y="229"/>
                  </a:cubicBezTo>
                  <a:lnTo>
                    <a:pt x="2604" y="85"/>
                  </a:lnTo>
                  <a:cubicBezTo>
                    <a:pt x="2568" y="29"/>
                    <a:pt x="2499" y="1"/>
                    <a:pt x="243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1"/>
            <p:cNvSpPr/>
            <p:nvPr/>
          </p:nvSpPr>
          <p:spPr>
            <a:xfrm>
              <a:off x="1149918" y="1932177"/>
              <a:ext cx="30296" cy="21694"/>
            </a:xfrm>
            <a:custGeom>
              <a:rect b="b" l="l" r="r" t="t"/>
              <a:pathLst>
                <a:path extrusionOk="0" h="570" w="796">
                  <a:moveTo>
                    <a:pt x="604" y="0"/>
                  </a:moveTo>
                  <a:cubicBezTo>
                    <a:pt x="509" y="0"/>
                    <a:pt x="398" y="32"/>
                    <a:pt x="334" y="95"/>
                  </a:cubicBezTo>
                  <a:cubicBezTo>
                    <a:pt x="321" y="94"/>
                    <a:pt x="308" y="93"/>
                    <a:pt x="296" y="93"/>
                  </a:cubicBezTo>
                  <a:cubicBezTo>
                    <a:pt x="182" y="93"/>
                    <a:pt x="76" y="156"/>
                    <a:pt x="48" y="270"/>
                  </a:cubicBezTo>
                  <a:cubicBezTo>
                    <a:pt x="0" y="429"/>
                    <a:pt x="111" y="525"/>
                    <a:pt x="254" y="557"/>
                  </a:cubicBezTo>
                  <a:cubicBezTo>
                    <a:pt x="290" y="565"/>
                    <a:pt x="325" y="570"/>
                    <a:pt x="359" y="570"/>
                  </a:cubicBezTo>
                  <a:cubicBezTo>
                    <a:pt x="571" y="570"/>
                    <a:pt x="752" y="408"/>
                    <a:pt x="779" y="175"/>
                  </a:cubicBezTo>
                  <a:cubicBezTo>
                    <a:pt x="795" y="80"/>
                    <a:pt x="700" y="16"/>
                    <a:pt x="604"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1"/>
            <p:cNvSpPr/>
            <p:nvPr/>
          </p:nvSpPr>
          <p:spPr>
            <a:xfrm>
              <a:off x="1197132" y="1852061"/>
              <a:ext cx="74788" cy="131726"/>
            </a:xfrm>
            <a:custGeom>
              <a:rect b="b" l="l" r="r" t="t"/>
              <a:pathLst>
                <a:path extrusionOk="0" h="3461" w="1965">
                  <a:moveTo>
                    <a:pt x="596" y="0"/>
                  </a:moveTo>
                  <a:cubicBezTo>
                    <a:pt x="568" y="0"/>
                    <a:pt x="541" y="16"/>
                    <a:pt x="525" y="54"/>
                  </a:cubicBezTo>
                  <a:cubicBezTo>
                    <a:pt x="159" y="849"/>
                    <a:pt x="0" y="2169"/>
                    <a:pt x="461" y="2964"/>
                  </a:cubicBezTo>
                  <a:cubicBezTo>
                    <a:pt x="627" y="3249"/>
                    <a:pt x="980" y="3460"/>
                    <a:pt x="1303" y="3460"/>
                  </a:cubicBezTo>
                  <a:cubicBezTo>
                    <a:pt x="1537" y="3460"/>
                    <a:pt x="1756" y="3349"/>
                    <a:pt x="1876" y="3075"/>
                  </a:cubicBezTo>
                  <a:cubicBezTo>
                    <a:pt x="1964" y="2943"/>
                    <a:pt x="1846" y="2811"/>
                    <a:pt x="1729" y="2811"/>
                  </a:cubicBezTo>
                  <a:cubicBezTo>
                    <a:pt x="1676" y="2811"/>
                    <a:pt x="1624" y="2837"/>
                    <a:pt x="1590" y="2900"/>
                  </a:cubicBezTo>
                  <a:cubicBezTo>
                    <a:pt x="1476" y="3050"/>
                    <a:pt x="1360" y="3109"/>
                    <a:pt x="1249" y="3109"/>
                  </a:cubicBezTo>
                  <a:cubicBezTo>
                    <a:pt x="973" y="3109"/>
                    <a:pt x="731" y="2741"/>
                    <a:pt x="652" y="2503"/>
                  </a:cubicBezTo>
                  <a:cubicBezTo>
                    <a:pt x="588" y="2264"/>
                    <a:pt x="557" y="2010"/>
                    <a:pt x="541" y="1771"/>
                  </a:cubicBezTo>
                  <a:cubicBezTo>
                    <a:pt x="843" y="1771"/>
                    <a:pt x="1129" y="1771"/>
                    <a:pt x="1415" y="1803"/>
                  </a:cubicBezTo>
                  <a:cubicBezTo>
                    <a:pt x="1424" y="1804"/>
                    <a:pt x="1433" y="1805"/>
                    <a:pt x="1441" y="1805"/>
                  </a:cubicBezTo>
                  <a:cubicBezTo>
                    <a:pt x="1621" y="1805"/>
                    <a:pt x="1613" y="1485"/>
                    <a:pt x="1415" y="1485"/>
                  </a:cubicBezTo>
                  <a:cubicBezTo>
                    <a:pt x="1129" y="1485"/>
                    <a:pt x="843" y="1501"/>
                    <a:pt x="541" y="1549"/>
                  </a:cubicBezTo>
                  <a:cubicBezTo>
                    <a:pt x="572" y="1072"/>
                    <a:pt x="620" y="595"/>
                    <a:pt x="700" y="134"/>
                  </a:cubicBezTo>
                  <a:cubicBezTo>
                    <a:pt x="710" y="60"/>
                    <a:pt x="651" y="0"/>
                    <a:pt x="59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31"/>
          <p:cNvGrpSpPr/>
          <p:nvPr/>
        </p:nvGrpSpPr>
        <p:grpSpPr>
          <a:xfrm rot="899960">
            <a:off x="8280645" y="4347720"/>
            <a:ext cx="118871" cy="249643"/>
            <a:chOff x="4925700" y="2349900"/>
            <a:chExt cx="118875" cy="249650"/>
          </a:xfrm>
        </p:grpSpPr>
        <p:sp>
          <p:nvSpPr>
            <p:cNvPr id="513" name="Google Shape;513;p31"/>
            <p:cNvSpPr/>
            <p:nvPr/>
          </p:nvSpPr>
          <p:spPr>
            <a:xfrm>
              <a:off x="4925700" y="2349900"/>
              <a:ext cx="37400" cy="158225"/>
            </a:xfrm>
            <a:custGeom>
              <a:rect b="b" l="l" r="r" t="t"/>
              <a:pathLst>
                <a:path extrusionOk="0" fill="none" h="6329" w="1496">
                  <a:moveTo>
                    <a:pt x="1" y="1050"/>
                  </a:moveTo>
                  <a:cubicBezTo>
                    <a:pt x="907" y="1"/>
                    <a:pt x="1495" y="1225"/>
                    <a:pt x="1495" y="2084"/>
                  </a:cubicBezTo>
                  <a:lnTo>
                    <a:pt x="1495" y="6329"/>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514" name="Google Shape;514;p31"/>
            <p:cNvSpPr/>
            <p:nvPr/>
          </p:nvSpPr>
          <p:spPr>
            <a:xfrm>
              <a:off x="4960275" y="2368200"/>
              <a:ext cx="84300" cy="231350"/>
            </a:xfrm>
            <a:custGeom>
              <a:rect b="b" l="l" r="r" t="t"/>
              <a:pathLst>
                <a:path extrusionOk="0" fill="none" h="9254" w="3372">
                  <a:moveTo>
                    <a:pt x="128" y="2449"/>
                  </a:moveTo>
                  <a:cubicBezTo>
                    <a:pt x="128" y="2449"/>
                    <a:pt x="1" y="112"/>
                    <a:pt x="1559" y="64"/>
                  </a:cubicBezTo>
                  <a:cubicBezTo>
                    <a:pt x="3197" y="0"/>
                    <a:pt x="1416" y="9253"/>
                    <a:pt x="3371" y="8459"/>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grpSp>
      <p:grpSp>
        <p:nvGrpSpPr>
          <p:cNvPr id="515" name="Google Shape;515;p31"/>
          <p:cNvGrpSpPr/>
          <p:nvPr/>
        </p:nvGrpSpPr>
        <p:grpSpPr>
          <a:xfrm rot="-1800044">
            <a:off x="536164" y="4334326"/>
            <a:ext cx="205041" cy="253594"/>
            <a:chOff x="877397" y="1320900"/>
            <a:chExt cx="205046" cy="253600"/>
          </a:xfrm>
        </p:grpSpPr>
        <p:sp>
          <p:nvSpPr>
            <p:cNvPr id="516" name="Google Shape;516;p31"/>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1"/>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8" name="Google Shape;518;p31"/>
          <p:cNvCxnSpPr/>
          <p:nvPr/>
        </p:nvCxnSpPr>
        <p:spPr>
          <a:xfrm>
            <a:off x="3006450" y="1585000"/>
            <a:ext cx="3131100" cy="0"/>
          </a:xfrm>
          <a:prstGeom prst="straightConnector1">
            <a:avLst/>
          </a:prstGeom>
          <a:noFill/>
          <a:ln cap="rnd" cmpd="sng" w="28575">
            <a:solidFill>
              <a:schemeClr val="dk2"/>
            </a:solidFill>
            <a:prstDash val="solid"/>
            <a:round/>
            <a:headEnd len="sm" w="sm" type="none"/>
            <a:tailEnd len="sm" w="sm" type="none"/>
          </a:ln>
        </p:spPr>
      </p:cxnSp>
      <p:sp>
        <p:nvSpPr>
          <p:cNvPr id="519" name="Google Shape;519;p31"/>
          <p:cNvSpPr/>
          <p:nvPr/>
        </p:nvSpPr>
        <p:spPr>
          <a:xfrm>
            <a:off x="914400" y="3998300"/>
            <a:ext cx="1506000" cy="368700"/>
          </a:xfrm>
          <a:prstGeom prst="roundRect">
            <a:avLst>
              <a:gd fmla="val 50000"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1"/>
          <p:cNvSpPr txBox="1"/>
          <p:nvPr>
            <p:ph idx="4294967295" type="title"/>
          </p:nvPr>
        </p:nvSpPr>
        <p:spPr>
          <a:xfrm>
            <a:off x="981600" y="4048400"/>
            <a:ext cx="1371600" cy="26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800"/>
              <a:t>Tan</a:t>
            </a:r>
            <a:r>
              <a:rPr lang="en" sz="1800"/>
              <a:t> θ =</a:t>
            </a:r>
            <a:endParaRPr sz="1800"/>
          </a:p>
        </p:txBody>
      </p:sp>
      <p:sp>
        <p:nvSpPr>
          <p:cNvPr id="521" name="Google Shape;521;p31"/>
          <p:cNvSpPr txBox="1"/>
          <p:nvPr>
            <p:ph idx="4294967295" type="subTitle"/>
          </p:nvPr>
        </p:nvSpPr>
        <p:spPr>
          <a:xfrm>
            <a:off x="2420400" y="3685339"/>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lang="en"/>
              <a:t>Opposite</a:t>
            </a:r>
            <a:endParaRPr b="0" i="0" sz="1400" u="none" cap="none" strike="noStrike">
              <a:solidFill>
                <a:schemeClr val="accent4"/>
              </a:solidFill>
              <a:latin typeface="Nunito"/>
              <a:ea typeface="Nunito"/>
              <a:cs typeface="Nunito"/>
              <a:sym typeface="Nunito"/>
            </a:endParaRPr>
          </a:p>
        </p:txBody>
      </p:sp>
      <p:sp>
        <p:nvSpPr>
          <p:cNvPr id="522" name="Google Shape;522;p31"/>
          <p:cNvSpPr txBox="1"/>
          <p:nvPr>
            <p:ph idx="4294967295" type="subTitle"/>
          </p:nvPr>
        </p:nvSpPr>
        <p:spPr>
          <a:xfrm>
            <a:off x="2420400" y="4232075"/>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hlink"/>
              </a:buClr>
              <a:buSzPts val="1100"/>
              <a:buFont typeface="Arial"/>
              <a:buNone/>
            </a:pPr>
            <a:r>
              <a:rPr lang="en"/>
              <a:t>Adjacent</a:t>
            </a:r>
            <a:endParaRPr b="0" i="0" sz="1400" u="none" cap="none" strike="noStrike">
              <a:solidFill>
                <a:schemeClr val="accent4"/>
              </a:solidFill>
              <a:latin typeface="Nunito"/>
              <a:ea typeface="Nunito"/>
              <a:cs typeface="Nunito"/>
              <a:sym typeface="Nunito"/>
            </a:endParaRPr>
          </a:p>
        </p:txBody>
      </p:sp>
      <p:cxnSp>
        <p:nvCxnSpPr>
          <p:cNvPr id="523" name="Google Shape;523;p31"/>
          <p:cNvCxnSpPr/>
          <p:nvPr/>
        </p:nvCxnSpPr>
        <p:spPr>
          <a:xfrm>
            <a:off x="2692131" y="4182658"/>
            <a:ext cx="962400" cy="0"/>
          </a:xfrm>
          <a:prstGeom prst="straightConnector1">
            <a:avLst/>
          </a:prstGeom>
          <a:noFill/>
          <a:ln cap="rnd" cmpd="sng" w="28575">
            <a:solidFill>
              <a:schemeClr val="accent4"/>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cxnSp>
        <p:nvCxnSpPr>
          <p:cNvPr id="528" name="Google Shape;528;g19a7a5d99cd_0_62"/>
          <p:cNvCxnSpPr>
            <a:stCxn id="529" idx="1"/>
            <a:endCxn id="530" idx="5"/>
          </p:cNvCxnSpPr>
          <p:nvPr/>
        </p:nvCxnSpPr>
        <p:spPr>
          <a:xfrm rot="10800000">
            <a:off x="7192000" y="2856500"/>
            <a:ext cx="306900" cy="300"/>
          </a:xfrm>
          <a:prstGeom prst="straightConnector1">
            <a:avLst/>
          </a:prstGeom>
          <a:noFill/>
          <a:ln cap="rnd" cmpd="sng" w="28575">
            <a:solidFill>
              <a:schemeClr val="lt2"/>
            </a:solidFill>
            <a:prstDash val="solid"/>
            <a:round/>
            <a:headEnd len="sm" w="sm" type="none"/>
            <a:tailEnd len="sm" w="sm" type="none"/>
          </a:ln>
        </p:spPr>
      </p:cxnSp>
      <p:cxnSp>
        <p:nvCxnSpPr>
          <p:cNvPr id="531" name="Google Shape;531;g19a7a5d99cd_0_62"/>
          <p:cNvCxnSpPr>
            <a:stCxn id="530" idx="1"/>
            <a:endCxn id="532" idx="3"/>
          </p:cNvCxnSpPr>
          <p:nvPr/>
        </p:nvCxnSpPr>
        <p:spPr>
          <a:xfrm rot="10800000">
            <a:off x="5896497" y="2856450"/>
            <a:ext cx="365400" cy="0"/>
          </a:xfrm>
          <a:prstGeom prst="straightConnector1">
            <a:avLst/>
          </a:prstGeom>
          <a:noFill/>
          <a:ln cap="rnd" cmpd="sng" w="28575">
            <a:solidFill>
              <a:schemeClr val="accent1"/>
            </a:solidFill>
            <a:prstDash val="solid"/>
            <a:round/>
            <a:headEnd len="sm" w="sm" type="none"/>
            <a:tailEnd len="sm" w="sm" type="none"/>
          </a:ln>
        </p:spPr>
      </p:cxnSp>
      <p:cxnSp>
        <p:nvCxnSpPr>
          <p:cNvPr id="533" name="Google Shape;533;g19a7a5d99cd_0_62"/>
          <p:cNvCxnSpPr>
            <a:stCxn id="530" idx="3"/>
            <a:endCxn id="534" idx="0"/>
          </p:cNvCxnSpPr>
          <p:nvPr/>
        </p:nvCxnSpPr>
        <p:spPr>
          <a:xfrm>
            <a:off x="7191897" y="3786450"/>
            <a:ext cx="0" cy="268500"/>
          </a:xfrm>
          <a:prstGeom prst="straightConnector1">
            <a:avLst/>
          </a:prstGeom>
          <a:noFill/>
          <a:ln cap="rnd" cmpd="sng" w="28575">
            <a:solidFill>
              <a:schemeClr val="accent2"/>
            </a:solidFill>
            <a:prstDash val="solid"/>
            <a:round/>
            <a:headEnd len="sm" w="sm" type="none"/>
            <a:tailEnd len="sm" w="sm" type="none"/>
          </a:ln>
        </p:spPr>
      </p:cxnSp>
      <p:sp>
        <p:nvSpPr>
          <p:cNvPr id="535" name="Google Shape;535;g19a7a5d99cd_0_62"/>
          <p:cNvSpPr txBox="1"/>
          <p:nvPr>
            <p:ph type="title"/>
          </p:nvPr>
        </p:nvSpPr>
        <p:spPr>
          <a:xfrm>
            <a:off x="1838300" y="539500"/>
            <a:ext cx="5285700" cy="99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Law of cosecant, secant, &amp; cottangent</a:t>
            </a:r>
            <a:endParaRPr/>
          </a:p>
        </p:txBody>
      </p:sp>
      <p:sp>
        <p:nvSpPr>
          <p:cNvPr id="536" name="Google Shape;536;g19a7a5d99cd_0_62"/>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537" name="Google Shape;537;g19a7a5d99cd_0_62">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g19a7a5d99cd_0_62"/>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539" name="Google Shape;539;g19a7a5d99cd_0_62">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g19a7a5d99cd_0_62"/>
          <p:cNvSpPr/>
          <p:nvPr/>
        </p:nvSpPr>
        <p:spPr>
          <a:xfrm>
            <a:off x="6261897" y="1926450"/>
            <a:ext cx="1860000" cy="1860000"/>
          </a:xfrm>
          <a:prstGeom prst="rtTriangle">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g19a7a5d99cd_0_62"/>
          <p:cNvSpPr/>
          <p:nvPr/>
        </p:nvSpPr>
        <p:spPr>
          <a:xfrm>
            <a:off x="914400" y="1934625"/>
            <a:ext cx="1506000" cy="3687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g19a7a5d99cd_0_62"/>
          <p:cNvSpPr txBox="1"/>
          <p:nvPr>
            <p:ph idx="4294967295" type="title"/>
          </p:nvPr>
        </p:nvSpPr>
        <p:spPr>
          <a:xfrm>
            <a:off x="981600" y="1984725"/>
            <a:ext cx="1371600" cy="26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800"/>
              <a:t>Cosec</a:t>
            </a:r>
            <a:r>
              <a:rPr lang="en" sz="1800"/>
              <a:t> θ =</a:t>
            </a:r>
            <a:endParaRPr sz="1800"/>
          </a:p>
        </p:txBody>
      </p:sp>
      <p:sp>
        <p:nvSpPr>
          <p:cNvPr id="542" name="Google Shape;542;g19a7a5d99cd_0_62"/>
          <p:cNvSpPr txBox="1"/>
          <p:nvPr>
            <p:ph idx="4294967295" type="subTitle"/>
          </p:nvPr>
        </p:nvSpPr>
        <p:spPr>
          <a:xfrm>
            <a:off x="2420400" y="1621650"/>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lang="en"/>
              <a:t>1</a:t>
            </a:r>
            <a:endParaRPr b="0" i="0" sz="1400" u="none" cap="none" strike="noStrike">
              <a:solidFill>
                <a:schemeClr val="accent4"/>
              </a:solidFill>
              <a:latin typeface="Nunito"/>
              <a:ea typeface="Nunito"/>
              <a:cs typeface="Nunito"/>
              <a:sym typeface="Nunito"/>
            </a:endParaRPr>
          </a:p>
        </p:txBody>
      </p:sp>
      <p:sp>
        <p:nvSpPr>
          <p:cNvPr id="532" name="Google Shape;532;g19a7a5d99cd_0_62"/>
          <p:cNvSpPr txBox="1"/>
          <p:nvPr>
            <p:ph idx="4294967295" type="title"/>
          </p:nvPr>
        </p:nvSpPr>
        <p:spPr>
          <a:xfrm>
            <a:off x="4661662" y="2676650"/>
            <a:ext cx="1234800" cy="359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b="0" lang="en" sz="1400">
                <a:latin typeface="Nunito"/>
                <a:ea typeface="Nunito"/>
                <a:cs typeface="Nunito"/>
                <a:sym typeface="Nunito"/>
              </a:rPr>
              <a:t>Opposite</a:t>
            </a:r>
            <a:endParaRPr b="0" sz="1400">
              <a:latin typeface="Nunito"/>
              <a:ea typeface="Nunito"/>
              <a:cs typeface="Nunito"/>
              <a:sym typeface="Nunito"/>
            </a:endParaRPr>
          </a:p>
        </p:txBody>
      </p:sp>
      <p:sp>
        <p:nvSpPr>
          <p:cNvPr id="529" name="Google Shape;529;g19a7a5d99cd_0_62"/>
          <p:cNvSpPr txBox="1"/>
          <p:nvPr>
            <p:ph idx="4294967295" type="title"/>
          </p:nvPr>
        </p:nvSpPr>
        <p:spPr>
          <a:xfrm>
            <a:off x="7498900" y="2676950"/>
            <a:ext cx="1234800" cy="3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b="0" lang="en" sz="1400">
                <a:latin typeface="Nunito"/>
                <a:ea typeface="Nunito"/>
                <a:cs typeface="Nunito"/>
                <a:sym typeface="Nunito"/>
              </a:rPr>
              <a:t>Hypotenuse</a:t>
            </a:r>
            <a:endParaRPr b="0" sz="1400">
              <a:latin typeface="Nunito"/>
              <a:ea typeface="Nunito"/>
              <a:cs typeface="Nunito"/>
              <a:sym typeface="Nunito"/>
            </a:endParaRPr>
          </a:p>
        </p:txBody>
      </p:sp>
      <p:sp>
        <p:nvSpPr>
          <p:cNvPr id="534" name="Google Shape;534;g19a7a5d99cd_0_62"/>
          <p:cNvSpPr txBox="1"/>
          <p:nvPr>
            <p:ph idx="4294967295" type="title"/>
          </p:nvPr>
        </p:nvSpPr>
        <p:spPr>
          <a:xfrm>
            <a:off x="6574523" y="4054925"/>
            <a:ext cx="1234800" cy="35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b="0" lang="en" sz="1400">
                <a:latin typeface="Nunito"/>
                <a:ea typeface="Nunito"/>
                <a:cs typeface="Nunito"/>
                <a:sym typeface="Nunito"/>
              </a:rPr>
              <a:t>Adjacent</a:t>
            </a:r>
            <a:endParaRPr b="0" sz="1400">
              <a:latin typeface="Nunito"/>
              <a:ea typeface="Nunito"/>
              <a:cs typeface="Nunito"/>
              <a:sym typeface="Nunito"/>
            </a:endParaRPr>
          </a:p>
        </p:txBody>
      </p:sp>
      <p:sp>
        <p:nvSpPr>
          <p:cNvPr id="543" name="Google Shape;543;g19a7a5d99cd_0_62"/>
          <p:cNvSpPr txBox="1"/>
          <p:nvPr>
            <p:ph idx="4294967295" type="subTitle"/>
          </p:nvPr>
        </p:nvSpPr>
        <p:spPr>
          <a:xfrm>
            <a:off x="2420400" y="2168386"/>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lang="en"/>
              <a:t>Sin θ</a:t>
            </a:r>
            <a:endParaRPr b="0" i="0" sz="1400" u="none" cap="none" strike="noStrike">
              <a:solidFill>
                <a:schemeClr val="accent4"/>
              </a:solidFill>
              <a:latin typeface="Nunito"/>
              <a:ea typeface="Nunito"/>
              <a:cs typeface="Nunito"/>
              <a:sym typeface="Nunito"/>
            </a:endParaRPr>
          </a:p>
        </p:txBody>
      </p:sp>
      <p:cxnSp>
        <p:nvCxnSpPr>
          <p:cNvPr id="544" name="Google Shape;544;g19a7a5d99cd_0_62"/>
          <p:cNvCxnSpPr/>
          <p:nvPr/>
        </p:nvCxnSpPr>
        <p:spPr>
          <a:xfrm>
            <a:off x="2615931" y="2118969"/>
            <a:ext cx="962400" cy="0"/>
          </a:xfrm>
          <a:prstGeom prst="straightConnector1">
            <a:avLst/>
          </a:prstGeom>
          <a:noFill/>
          <a:ln cap="rnd" cmpd="sng" w="28575">
            <a:solidFill>
              <a:schemeClr val="accent4"/>
            </a:solidFill>
            <a:prstDash val="solid"/>
            <a:round/>
            <a:headEnd len="sm" w="sm" type="none"/>
            <a:tailEnd len="sm" w="sm" type="none"/>
          </a:ln>
        </p:spPr>
      </p:cxnSp>
      <p:sp>
        <p:nvSpPr>
          <p:cNvPr id="545" name="Google Shape;545;g19a7a5d99cd_0_62"/>
          <p:cNvSpPr/>
          <p:nvPr/>
        </p:nvSpPr>
        <p:spPr>
          <a:xfrm>
            <a:off x="914400" y="2954250"/>
            <a:ext cx="1506000" cy="3687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g19a7a5d99cd_0_62"/>
          <p:cNvSpPr txBox="1"/>
          <p:nvPr>
            <p:ph idx="4294967295" type="title"/>
          </p:nvPr>
        </p:nvSpPr>
        <p:spPr>
          <a:xfrm>
            <a:off x="981600" y="3004350"/>
            <a:ext cx="1371600" cy="26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800"/>
              <a:t>Sec</a:t>
            </a:r>
            <a:r>
              <a:rPr lang="en" sz="1800"/>
              <a:t> θ =</a:t>
            </a:r>
            <a:endParaRPr sz="1800"/>
          </a:p>
        </p:txBody>
      </p:sp>
      <p:sp>
        <p:nvSpPr>
          <p:cNvPr id="547" name="Google Shape;547;g19a7a5d99cd_0_62"/>
          <p:cNvSpPr txBox="1"/>
          <p:nvPr>
            <p:ph idx="4294967295" type="subTitle"/>
          </p:nvPr>
        </p:nvSpPr>
        <p:spPr>
          <a:xfrm>
            <a:off x="2420400" y="2641289"/>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lang="en"/>
              <a:t>1</a:t>
            </a:r>
            <a:endParaRPr b="0" i="0" sz="1400" u="none" cap="none" strike="noStrike">
              <a:solidFill>
                <a:schemeClr val="accent4"/>
              </a:solidFill>
              <a:latin typeface="Nunito"/>
              <a:ea typeface="Nunito"/>
              <a:cs typeface="Nunito"/>
              <a:sym typeface="Nunito"/>
            </a:endParaRPr>
          </a:p>
        </p:txBody>
      </p:sp>
      <p:sp>
        <p:nvSpPr>
          <p:cNvPr id="548" name="Google Shape;548;g19a7a5d99cd_0_62"/>
          <p:cNvSpPr txBox="1"/>
          <p:nvPr>
            <p:ph idx="4294967295" type="subTitle"/>
          </p:nvPr>
        </p:nvSpPr>
        <p:spPr>
          <a:xfrm>
            <a:off x="2420400" y="3188025"/>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hlink"/>
              </a:buClr>
              <a:buSzPts val="1100"/>
              <a:buFont typeface="Arial"/>
              <a:buNone/>
            </a:pPr>
            <a:r>
              <a:rPr lang="en"/>
              <a:t>Cos θ</a:t>
            </a:r>
            <a:endParaRPr b="0" i="0" sz="1400" u="none" cap="none" strike="noStrike">
              <a:solidFill>
                <a:schemeClr val="accent4"/>
              </a:solidFill>
              <a:latin typeface="Nunito"/>
              <a:ea typeface="Nunito"/>
              <a:cs typeface="Nunito"/>
              <a:sym typeface="Nunito"/>
            </a:endParaRPr>
          </a:p>
        </p:txBody>
      </p:sp>
      <p:cxnSp>
        <p:nvCxnSpPr>
          <p:cNvPr id="549" name="Google Shape;549;g19a7a5d99cd_0_62"/>
          <p:cNvCxnSpPr/>
          <p:nvPr/>
        </p:nvCxnSpPr>
        <p:spPr>
          <a:xfrm>
            <a:off x="2615931" y="3138608"/>
            <a:ext cx="962400" cy="0"/>
          </a:xfrm>
          <a:prstGeom prst="straightConnector1">
            <a:avLst/>
          </a:prstGeom>
          <a:noFill/>
          <a:ln cap="rnd" cmpd="sng" w="28575">
            <a:solidFill>
              <a:schemeClr val="accent4"/>
            </a:solidFill>
            <a:prstDash val="solid"/>
            <a:round/>
            <a:headEnd len="sm" w="sm" type="none"/>
            <a:tailEnd len="sm" w="sm" type="none"/>
          </a:ln>
        </p:spPr>
      </p:cxnSp>
      <p:grpSp>
        <p:nvGrpSpPr>
          <p:cNvPr id="550" name="Google Shape;550;g19a7a5d99cd_0_62"/>
          <p:cNvGrpSpPr/>
          <p:nvPr/>
        </p:nvGrpSpPr>
        <p:grpSpPr>
          <a:xfrm rot="900042">
            <a:off x="8158431" y="1606433"/>
            <a:ext cx="606678" cy="275491"/>
            <a:chOff x="3104387" y="488962"/>
            <a:chExt cx="400988" cy="182088"/>
          </a:xfrm>
        </p:grpSpPr>
        <p:sp>
          <p:nvSpPr>
            <p:cNvPr id="551" name="Google Shape;551;g19a7a5d99cd_0_62"/>
            <p:cNvSpPr/>
            <p:nvPr/>
          </p:nvSpPr>
          <p:spPr>
            <a:xfrm>
              <a:off x="3104387" y="551675"/>
              <a:ext cx="61875" cy="86100"/>
            </a:xfrm>
            <a:custGeom>
              <a:rect b="b" l="l" r="r" t="t"/>
              <a:pathLst>
                <a:path extrusionOk="0" h="3444" w="2475">
                  <a:moveTo>
                    <a:pt x="2321" y="0"/>
                  </a:moveTo>
                  <a:cubicBezTo>
                    <a:pt x="2296" y="0"/>
                    <a:pt x="2272" y="10"/>
                    <a:pt x="2252" y="34"/>
                  </a:cubicBezTo>
                  <a:cubicBezTo>
                    <a:pt x="2061" y="272"/>
                    <a:pt x="1886" y="511"/>
                    <a:pt x="1712" y="765"/>
                  </a:cubicBezTo>
                  <a:cubicBezTo>
                    <a:pt x="1616" y="876"/>
                    <a:pt x="1441" y="1067"/>
                    <a:pt x="1314" y="1242"/>
                  </a:cubicBezTo>
                  <a:cubicBezTo>
                    <a:pt x="1187" y="1115"/>
                    <a:pt x="1044" y="988"/>
                    <a:pt x="917" y="845"/>
                  </a:cubicBezTo>
                  <a:cubicBezTo>
                    <a:pt x="694" y="606"/>
                    <a:pt x="456" y="368"/>
                    <a:pt x="233" y="129"/>
                  </a:cubicBezTo>
                  <a:cubicBezTo>
                    <a:pt x="207" y="107"/>
                    <a:pt x="180" y="98"/>
                    <a:pt x="154" y="98"/>
                  </a:cubicBezTo>
                  <a:cubicBezTo>
                    <a:pt x="68" y="98"/>
                    <a:pt x="1" y="202"/>
                    <a:pt x="74" y="288"/>
                  </a:cubicBezTo>
                  <a:cubicBezTo>
                    <a:pt x="265" y="527"/>
                    <a:pt x="487" y="765"/>
                    <a:pt x="694" y="1003"/>
                  </a:cubicBezTo>
                  <a:cubicBezTo>
                    <a:pt x="853" y="1178"/>
                    <a:pt x="996" y="1401"/>
                    <a:pt x="1171" y="1576"/>
                  </a:cubicBezTo>
                  <a:cubicBezTo>
                    <a:pt x="1187" y="1798"/>
                    <a:pt x="1235" y="2021"/>
                    <a:pt x="1298" y="2244"/>
                  </a:cubicBezTo>
                  <a:cubicBezTo>
                    <a:pt x="1378" y="2593"/>
                    <a:pt x="1441" y="2959"/>
                    <a:pt x="1537" y="3309"/>
                  </a:cubicBezTo>
                  <a:cubicBezTo>
                    <a:pt x="1562" y="3404"/>
                    <a:pt x="1628" y="3443"/>
                    <a:pt x="1696" y="3443"/>
                  </a:cubicBezTo>
                  <a:cubicBezTo>
                    <a:pt x="1798" y="3443"/>
                    <a:pt x="1906" y="3354"/>
                    <a:pt x="1886" y="3229"/>
                  </a:cubicBezTo>
                  <a:cubicBezTo>
                    <a:pt x="1807" y="2752"/>
                    <a:pt x="1553" y="2180"/>
                    <a:pt x="1569" y="1703"/>
                  </a:cubicBezTo>
                  <a:lnTo>
                    <a:pt x="1569" y="1639"/>
                  </a:lnTo>
                  <a:cubicBezTo>
                    <a:pt x="1569" y="1624"/>
                    <a:pt x="1584" y="1608"/>
                    <a:pt x="1584" y="1592"/>
                  </a:cubicBezTo>
                  <a:cubicBezTo>
                    <a:pt x="1664" y="1099"/>
                    <a:pt x="2189" y="574"/>
                    <a:pt x="2427" y="177"/>
                  </a:cubicBezTo>
                  <a:cubicBezTo>
                    <a:pt x="2475" y="93"/>
                    <a:pt x="2397" y="0"/>
                    <a:pt x="232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g19a7a5d99cd_0_62"/>
            <p:cNvSpPr/>
            <p:nvPr/>
          </p:nvSpPr>
          <p:spPr>
            <a:xfrm>
              <a:off x="3170094" y="606075"/>
              <a:ext cx="44300" cy="10125"/>
            </a:xfrm>
            <a:custGeom>
              <a:rect b="b" l="l" r="r" t="t"/>
              <a:pathLst>
                <a:path extrusionOk="0" h="405" w="1772">
                  <a:moveTo>
                    <a:pt x="168" y="1"/>
                  </a:moveTo>
                  <a:cubicBezTo>
                    <a:pt x="46" y="1"/>
                    <a:pt x="1" y="182"/>
                    <a:pt x="134" y="227"/>
                  </a:cubicBezTo>
                  <a:cubicBezTo>
                    <a:pt x="433" y="323"/>
                    <a:pt x="796" y="404"/>
                    <a:pt x="1142" y="404"/>
                  </a:cubicBezTo>
                  <a:cubicBezTo>
                    <a:pt x="1311" y="404"/>
                    <a:pt x="1477" y="385"/>
                    <a:pt x="1628" y="338"/>
                  </a:cubicBezTo>
                  <a:cubicBezTo>
                    <a:pt x="1771" y="306"/>
                    <a:pt x="1755" y="84"/>
                    <a:pt x="1596" y="84"/>
                  </a:cubicBezTo>
                  <a:cubicBezTo>
                    <a:pt x="1405" y="84"/>
                    <a:pt x="1215" y="119"/>
                    <a:pt x="1024" y="119"/>
                  </a:cubicBezTo>
                  <a:cubicBezTo>
                    <a:pt x="992" y="119"/>
                    <a:pt x="960" y="118"/>
                    <a:pt x="929" y="115"/>
                  </a:cubicBezTo>
                  <a:cubicBezTo>
                    <a:pt x="674" y="115"/>
                    <a:pt x="436" y="68"/>
                    <a:pt x="197" y="4"/>
                  </a:cubicBezTo>
                  <a:cubicBezTo>
                    <a:pt x="187" y="2"/>
                    <a:pt x="177" y="1"/>
                    <a:pt x="16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g19a7a5d99cd_0_62"/>
            <p:cNvSpPr/>
            <p:nvPr/>
          </p:nvSpPr>
          <p:spPr>
            <a:xfrm>
              <a:off x="3166269" y="590650"/>
              <a:ext cx="50100" cy="9350"/>
            </a:xfrm>
            <a:custGeom>
              <a:rect b="b" l="l" r="r" t="t"/>
              <a:pathLst>
                <a:path extrusionOk="0" h="374" w="2004">
                  <a:moveTo>
                    <a:pt x="128" y="1"/>
                  </a:moveTo>
                  <a:cubicBezTo>
                    <a:pt x="16" y="1"/>
                    <a:pt x="0" y="144"/>
                    <a:pt x="96" y="176"/>
                  </a:cubicBezTo>
                  <a:cubicBezTo>
                    <a:pt x="570" y="298"/>
                    <a:pt x="1056" y="374"/>
                    <a:pt x="1554" y="374"/>
                  </a:cubicBezTo>
                  <a:cubicBezTo>
                    <a:pt x="1640" y="374"/>
                    <a:pt x="1726" y="371"/>
                    <a:pt x="1813" y="367"/>
                  </a:cubicBezTo>
                  <a:cubicBezTo>
                    <a:pt x="2004" y="367"/>
                    <a:pt x="2004" y="80"/>
                    <a:pt x="1813" y="80"/>
                  </a:cubicBezTo>
                  <a:cubicBezTo>
                    <a:pt x="1241" y="49"/>
                    <a:pt x="684" y="49"/>
                    <a:pt x="128"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g19a7a5d99cd_0_62"/>
            <p:cNvSpPr/>
            <p:nvPr/>
          </p:nvSpPr>
          <p:spPr>
            <a:xfrm>
              <a:off x="3226526" y="569950"/>
              <a:ext cx="53650" cy="56575"/>
            </a:xfrm>
            <a:custGeom>
              <a:rect b="b" l="l" r="r" t="t"/>
              <a:pathLst>
                <a:path extrusionOk="0" h="2263" w="2146">
                  <a:moveTo>
                    <a:pt x="1212" y="0"/>
                  </a:moveTo>
                  <a:cubicBezTo>
                    <a:pt x="493" y="0"/>
                    <a:pt x="0" y="924"/>
                    <a:pt x="280" y="1560"/>
                  </a:cubicBezTo>
                  <a:cubicBezTo>
                    <a:pt x="461" y="1965"/>
                    <a:pt x="955" y="2262"/>
                    <a:pt x="1419" y="2262"/>
                  </a:cubicBezTo>
                  <a:cubicBezTo>
                    <a:pt x="1649" y="2262"/>
                    <a:pt x="1871" y="2190"/>
                    <a:pt x="2045" y="2021"/>
                  </a:cubicBezTo>
                  <a:cubicBezTo>
                    <a:pt x="2145" y="1921"/>
                    <a:pt x="2064" y="1729"/>
                    <a:pt x="1929" y="1729"/>
                  </a:cubicBezTo>
                  <a:cubicBezTo>
                    <a:pt x="1915" y="1729"/>
                    <a:pt x="1901" y="1731"/>
                    <a:pt x="1886" y="1735"/>
                  </a:cubicBezTo>
                  <a:cubicBezTo>
                    <a:pt x="1702" y="1807"/>
                    <a:pt x="1503" y="1858"/>
                    <a:pt x="1311" y="1858"/>
                  </a:cubicBezTo>
                  <a:cubicBezTo>
                    <a:pt x="1038" y="1858"/>
                    <a:pt x="782" y="1755"/>
                    <a:pt x="614" y="1465"/>
                  </a:cubicBezTo>
                  <a:cubicBezTo>
                    <a:pt x="312" y="908"/>
                    <a:pt x="789" y="352"/>
                    <a:pt x="1297" y="193"/>
                  </a:cubicBezTo>
                  <a:cubicBezTo>
                    <a:pt x="1393" y="145"/>
                    <a:pt x="1377" y="18"/>
                    <a:pt x="1265" y="2"/>
                  </a:cubicBezTo>
                  <a:cubicBezTo>
                    <a:pt x="1247" y="1"/>
                    <a:pt x="1229" y="0"/>
                    <a:pt x="121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g19a7a5d99cd_0_62"/>
            <p:cNvSpPr/>
            <p:nvPr/>
          </p:nvSpPr>
          <p:spPr>
            <a:xfrm>
              <a:off x="3281560" y="599500"/>
              <a:ext cx="32200" cy="42850"/>
            </a:xfrm>
            <a:custGeom>
              <a:rect b="b" l="l" r="r" t="t"/>
              <a:pathLst>
                <a:path extrusionOk="0" h="1714" w="1288">
                  <a:moveTo>
                    <a:pt x="890" y="1"/>
                  </a:moveTo>
                  <a:cubicBezTo>
                    <a:pt x="823" y="1"/>
                    <a:pt x="755" y="36"/>
                    <a:pt x="731" y="108"/>
                  </a:cubicBezTo>
                  <a:cubicBezTo>
                    <a:pt x="716" y="203"/>
                    <a:pt x="668" y="299"/>
                    <a:pt x="604" y="347"/>
                  </a:cubicBezTo>
                  <a:cubicBezTo>
                    <a:pt x="566" y="369"/>
                    <a:pt x="509" y="383"/>
                    <a:pt x="455" y="383"/>
                  </a:cubicBezTo>
                  <a:cubicBezTo>
                    <a:pt x="354" y="383"/>
                    <a:pt x="261" y="333"/>
                    <a:pt x="302" y="188"/>
                  </a:cubicBezTo>
                  <a:cubicBezTo>
                    <a:pt x="331" y="101"/>
                    <a:pt x="267" y="43"/>
                    <a:pt x="197" y="43"/>
                  </a:cubicBezTo>
                  <a:cubicBezTo>
                    <a:pt x="152" y="43"/>
                    <a:pt x="105" y="68"/>
                    <a:pt x="80" y="124"/>
                  </a:cubicBezTo>
                  <a:cubicBezTo>
                    <a:pt x="0" y="378"/>
                    <a:pt x="159" y="649"/>
                    <a:pt x="413" y="696"/>
                  </a:cubicBezTo>
                  <a:cubicBezTo>
                    <a:pt x="442" y="702"/>
                    <a:pt x="470" y="705"/>
                    <a:pt x="498" y="705"/>
                  </a:cubicBezTo>
                  <a:cubicBezTo>
                    <a:pt x="627" y="705"/>
                    <a:pt x="751" y="648"/>
                    <a:pt x="843" y="569"/>
                  </a:cubicBezTo>
                  <a:cubicBezTo>
                    <a:pt x="906" y="871"/>
                    <a:pt x="906" y="1189"/>
                    <a:pt x="859" y="1491"/>
                  </a:cubicBezTo>
                  <a:cubicBezTo>
                    <a:pt x="840" y="1625"/>
                    <a:pt x="947" y="1713"/>
                    <a:pt x="1047" y="1713"/>
                  </a:cubicBezTo>
                  <a:cubicBezTo>
                    <a:pt x="1112" y="1713"/>
                    <a:pt x="1174" y="1675"/>
                    <a:pt x="1193" y="1587"/>
                  </a:cubicBezTo>
                  <a:cubicBezTo>
                    <a:pt x="1288" y="1094"/>
                    <a:pt x="1240" y="585"/>
                    <a:pt x="1049" y="108"/>
                  </a:cubicBezTo>
                  <a:cubicBezTo>
                    <a:pt x="1026" y="36"/>
                    <a:pt x="958" y="1"/>
                    <a:pt x="89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g19a7a5d99cd_0_62"/>
            <p:cNvSpPr/>
            <p:nvPr/>
          </p:nvSpPr>
          <p:spPr>
            <a:xfrm>
              <a:off x="3331250" y="567525"/>
              <a:ext cx="39775" cy="64750"/>
            </a:xfrm>
            <a:custGeom>
              <a:rect b="b" l="l" r="r" t="t"/>
              <a:pathLst>
                <a:path extrusionOk="0" h="2590" w="1591">
                  <a:moveTo>
                    <a:pt x="787" y="423"/>
                  </a:moveTo>
                  <a:cubicBezTo>
                    <a:pt x="837" y="423"/>
                    <a:pt x="893" y="436"/>
                    <a:pt x="955" y="465"/>
                  </a:cubicBezTo>
                  <a:cubicBezTo>
                    <a:pt x="1130" y="560"/>
                    <a:pt x="1177" y="640"/>
                    <a:pt x="1130" y="846"/>
                  </a:cubicBezTo>
                  <a:cubicBezTo>
                    <a:pt x="1034" y="1149"/>
                    <a:pt x="684" y="1276"/>
                    <a:pt x="398" y="1339"/>
                  </a:cubicBezTo>
                  <a:cubicBezTo>
                    <a:pt x="366" y="1149"/>
                    <a:pt x="382" y="958"/>
                    <a:pt x="446" y="783"/>
                  </a:cubicBezTo>
                  <a:cubicBezTo>
                    <a:pt x="507" y="574"/>
                    <a:pt x="616" y="423"/>
                    <a:pt x="787" y="423"/>
                  </a:cubicBezTo>
                  <a:close/>
                  <a:moveTo>
                    <a:pt x="878" y="0"/>
                  </a:moveTo>
                  <a:cubicBezTo>
                    <a:pt x="614" y="0"/>
                    <a:pt x="359" y="159"/>
                    <a:pt x="207" y="369"/>
                  </a:cubicBezTo>
                  <a:cubicBezTo>
                    <a:pt x="184" y="334"/>
                    <a:pt x="149" y="318"/>
                    <a:pt x="115" y="318"/>
                  </a:cubicBezTo>
                  <a:cubicBezTo>
                    <a:pt x="57" y="318"/>
                    <a:pt x="1" y="363"/>
                    <a:pt x="1" y="433"/>
                  </a:cubicBezTo>
                  <a:cubicBezTo>
                    <a:pt x="1" y="1101"/>
                    <a:pt x="17" y="1753"/>
                    <a:pt x="33" y="2420"/>
                  </a:cubicBezTo>
                  <a:cubicBezTo>
                    <a:pt x="33" y="2528"/>
                    <a:pt x="118" y="2590"/>
                    <a:pt x="204" y="2590"/>
                  </a:cubicBezTo>
                  <a:cubicBezTo>
                    <a:pt x="271" y="2590"/>
                    <a:pt x="339" y="2552"/>
                    <a:pt x="366" y="2468"/>
                  </a:cubicBezTo>
                  <a:cubicBezTo>
                    <a:pt x="446" y="2230"/>
                    <a:pt x="462" y="1975"/>
                    <a:pt x="430" y="1721"/>
                  </a:cubicBezTo>
                  <a:cubicBezTo>
                    <a:pt x="859" y="1626"/>
                    <a:pt x="1336" y="1419"/>
                    <a:pt x="1479" y="942"/>
                  </a:cubicBezTo>
                  <a:cubicBezTo>
                    <a:pt x="1591" y="608"/>
                    <a:pt x="1448" y="242"/>
                    <a:pt x="1161" y="67"/>
                  </a:cubicBezTo>
                  <a:cubicBezTo>
                    <a:pt x="1069" y="21"/>
                    <a:pt x="973" y="0"/>
                    <a:pt x="87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g19a7a5d99cd_0_62"/>
            <p:cNvSpPr/>
            <p:nvPr/>
          </p:nvSpPr>
          <p:spPr>
            <a:xfrm>
              <a:off x="3378950" y="588275"/>
              <a:ext cx="66000" cy="14375"/>
            </a:xfrm>
            <a:custGeom>
              <a:rect b="b" l="l" r="r" t="t"/>
              <a:pathLst>
                <a:path extrusionOk="0" h="575" w="2640">
                  <a:moveTo>
                    <a:pt x="160" y="1"/>
                  </a:moveTo>
                  <a:cubicBezTo>
                    <a:pt x="32" y="1"/>
                    <a:pt x="1" y="175"/>
                    <a:pt x="128" y="223"/>
                  </a:cubicBezTo>
                  <a:cubicBezTo>
                    <a:pt x="875" y="382"/>
                    <a:pt x="1654" y="493"/>
                    <a:pt x="2417" y="573"/>
                  </a:cubicBezTo>
                  <a:cubicBezTo>
                    <a:pt x="2427" y="574"/>
                    <a:pt x="2435" y="575"/>
                    <a:pt x="2444" y="575"/>
                  </a:cubicBezTo>
                  <a:cubicBezTo>
                    <a:pt x="2639" y="575"/>
                    <a:pt x="2631" y="238"/>
                    <a:pt x="2417" y="223"/>
                  </a:cubicBezTo>
                  <a:cubicBezTo>
                    <a:pt x="1670" y="96"/>
                    <a:pt x="907" y="32"/>
                    <a:pt x="16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g19a7a5d99cd_0_62"/>
            <p:cNvSpPr/>
            <p:nvPr/>
          </p:nvSpPr>
          <p:spPr>
            <a:xfrm>
              <a:off x="3382525" y="516850"/>
              <a:ext cx="55150" cy="62300"/>
            </a:xfrm>
            <a:custGeom>
              <a:rect b="b" l="l" r="r" t="t"/>
              <a:pathLst>
                <a:path extrusionOk="0" h="2492" w="2206">
                  <a:moveTo>
                    <a:pt x="2000" y="0"/>
                  </a:moveTo>
                  <a:cubicBezTo>
                    <a:pt x="1950" y="0"/>
                    <a:pt x="1904" y="27"/>
                    <a:pt x="1877" y="91"/>
                  </a:cubicBezTo>
                  <a:cubicBezTo>
                    <a:pt x="1591" y="679"/>
                    <a:pt x="1352" y="1299"/>
                    <a:pt x="1145" y="1920"/>
                  </a:cubicBezTo>
                  <a:cubicBezTo>
                    <a:pt x="812" y="1395"/>
                    <a:pt x="525" y="822"/>
                    <a:pt x="239" y="266"/>
                  </a:cubicBezTo>
                  <a:cubicBezTo>
                    <a:pt x="218" y="229"/>
                    <a:pt x="183" y="213"/>
                    <a:pt x="147" y="213"/>
                  </a:cubicBezTo>
                  <a:cubicBezTo>
                    <a:pt x="75" y="213"/>
                    <a:pt x="1" y="277"/>
                    <a:pt x="32" y="361"/>
                  </a:cubicBezTo>
                  <a:cubicBezTo>
                    <a:pt x="319" y="1061"/>
                    <a:pt x="653" y="1745"/>
                    <a:pt x="1034" y="2396"/>
                  </a:cubicBezTo>
                  <a:cubicBezTo>
                    <a:pt x="1066" y="2460"/>
                    <a:pt x="1126" y="2492"/>
                    <a:pt x="1185" y="2492"/>
                  </a:cubicBezTo>
                  <a:cubicBezTo>
                    <a:pt x="1245" y="2492"/>
                    <a:pt x="1304" y="2460"/>
                    <a:pt x="1336" y="2396"/>
                  </a:cubicBezTo>
                  <a:cubicBezTo>
                    <a:pt x="1654" y="1713"/>
                    <a:pt x="2052" y="950"/>
                    <a:pt x="2195" y="218"/>
                  </a:cubicBezTo>
                  <a:cubicBezTo>
                    <a:pt x="2205" y="102"/>
                    <a:pt x="2097" y="0"/>
                    <a:pt x="2000"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g19a7a5d99cd_0_62"/>
            <p:cNvSpPr/>
            <p:nvPr/>
          </p:nvSpPr>
          <p:spPr>
            <a:xfrm>
              <a:off x="3446922" y="488962"/>
              <a:ext cx="36600" cy="44600"/>
            </a:xfrm>
            <a:custGeom>
              <a:rect b="b" l="l" r="r" t="t"/>
              <a:pathLst>
                <a:path extrusionOk="0" h="1784" w="1464">
                  <a:moveTo>
                    <a:pt x="541" y="1"/>
                  </a:moveTo>
                  <a:cubicBezTo>
                    <a:pt x="382" y="1"/>
                    <a:pt x="232" y="80"/>
                    <a:pt x="191" y="257"/>
                  </a:cubicBezTo>
                  <a:cubicBezTo>
                    <a:pt x="181" y="353"/>
                    <a:pt x="270" y="435"/>
                    <a:pt x="350" y="435"/>
                  </a:cubicBezTo>
                  <a:cubicBezTo>
                    <a:pt x="389" y="435"/>
                    <a:pt x="425" y="416"/>
                    <a:pt x="446" y="369"/>
                  </a:cubicBezTo>
                  <a:cubicBezTo>
                    <a:pt x="471" y="312"/>
                    <a:pt x="511" y="288"/>
                    <a:pt x="551" y="288"/>
                  </a:cubicBezTo>
                  <a:cubicBezTo>
                    <a:pt x="612" y="288"/>
                    <a:pt x="675" y="345"/>
                    <a:pt x="684" y="432"/>
                  </a:cubicBezTo>
                  <a:cubicBezTo>
                    <a:pt x="684" y="575"/>
                    <a:pt x="621" y="687"/>
                    <a:pt x="509" y="782"/>
                  </a:cubicBezTo>
                  <a:cubicBezTo>
                    <a:pt x="382" y="925"/>
                    <a:pt x="207" y="1036"/>
                    <a:pt x="80" y="1179"/>
                  </a:cubicBezTo>
                  <a:cubicBezTo>
                    <a:pt x="1" y="1259"/>
                    <a:pt x="16" y="1386"/>
                    <a:pt x="112" y="1450"/>
                  </a:cubicBezTo>
                  <a:cubicBezTo>
                    <a:pt x="446" y="1656"/>
                    <a:pt x="827" y="1768"/>
                    <a:pt x="1209" y="1784"/>
                  </a:cubicBezTo>
                  <a:cubicBezTo>
                    <a:pt x="1400" y="1784"/>
                    <a:pt x="1463" y="1481"/>
                    <a:pt x="1257" y="1450"/>
                  </a:cubicBezTo>
                  <a:cubicBezTo>
                    <a:pt x="1002" y="1402"/>
                    <a:pt x="748" y="1338"/>
                    <a:pt x="493" y="1243"/>
                  </a:cubicBezTo>
                  <a:cubicBezTo>
                    <a:pt x="796" y="957"/>
                    <a:pt x="1177" y="623"/>
                    <a:pt x="939" y="210"/>
                  </a:cubicBezTo>
                  <a:cubicBezTo>
                    <a:pt x="860" y="76"/>
                    <a:pt x="696" y="1"/>
                    <a:pt x="541" y="1"/>
                  </a:cubicBezTo>
                  <a:close/>
                </a:path>
              </a:pathLst>
            </a:custGeom>
            <a:solidFill>
              <a:schemeClr val="accent4"/>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g19a7a5d99cd_0_62"/>
            <p:cNvSpPr/>
            <p:nvPr/>
          </p:nvSpPr>
          <p:spPr>
            <a:xfrm>
              <a:off x="3386100" y="613050"/>
              <a:ext cx="63450" cy="58000"/>
            </a:xfrm>
            <a:custGeom>
              <a:rect b="b" l="l" r="r" t="t"/>
              <a:pathLst>
                <a:path extrusionOk="0" h="2320" w="2538">
                  <a:moveTo>
                    <a:pt x="663" y="0"/>
                  </a:moveTo>
                  <a:cubicBezTo>
                    <a:pt x="437" y="0"/>
                    <a:pt x="226" y="131"/>
                    <a:pt x="176" y="409"/>
                  </a:cubicBezTo>
                  <a:cubicBezTo>
                    <a:pt x="176" y="468"/>
                    <a:pt x="230" y="508"/>
                    <a:pt x="283" y="508"/>
                  </a:cubicBezTo>
                  <a:cubicBezTo>
                    <a:pt x="316" y="508"/>
                    <a:pt x="348" y="493"/>
                    <a:pt x="366" y="456"/>
                  </a:cubicBezTo>
                  <a:cubicBezTo>
                    <a:pt x="417" y="300"/>
                    <a:pt x="496" y="242"/>
                    <a:pt x="580" y="242"/>
                  </a:cubicBezTo>
                  <a:cubicBezTo>
                    <a:pt x="763" y="242"/>
                    <a:pt x="971" y="516"/>
                    <a:pt x="971" y="679"/>
                  </a:cubicBezTo>
                  <a:cubicBezTo>
                    <a:pt x="939" y="870"/>
                    <a:pt x="859" y="1061"/>
                    <a:pt x="716" y="1204"/>
                  </a:cubicBezTo>
                  <a:cubicBezTo>
                    <a:pt x="541" y="1426"/>
                    <a:pt x="303" y="1601"/>
                    <a:pt x="96" y="1792"/>
                  </a:cubicBezTo>
                  <a:cubicBezTo>
                    <a:pt x="1" y="1919"/>
                    <a:pt x="80" y="2094"/>
                    <a:pt x="239" y="2110"/>
                  </a:cubicBezTo>
                  <a:cubicBezTo>
                    <a:pt x="748" y="2189"/>
                    <a:pt x="1273" y="2269"/>
                    <a:pt x="1781" y="2317"/>
                  </a:cubicBezTo>
                  <a:cubicBezTo>
                    <a:pt x="1811" y="2318"/>
                    <a:pt x="1841" y="2319"/>
                    <a:pt x="1871" y="2319"/>
                  </a:cubicBezTo>
                  <a:cubicBezTo>
                    <a:pt x="2113" y="2319"/>
                    <a:pt x="2354" y="2255"/>
                    <a:pt x="2481" y="2014"/>
                  </a:cubicBezTo>
                  <a:cubicBezTo>
                    <a:pt x="2538" y="1878"/>
                    <a:pt x="2425" y="1759"/>
                    <a:pt x="2303" y="1759"/>
                  </a:cubicBezTo>
                  <a:cubicBezTo>
                    <a:pt x="2254" y="1759"/>
                    <a:pt x="2204" y="1778"/>
                    <a:pt x="2163" y="1824"/>
                  </a:cubicBezTo>
                  <a:cubicBezTo>
                    <a:pt x="2106" y="1912"/>
                    <a:pt x="1975" y="1940"/>
                    <a:pt x="1824" y="1940"/>
                  </a:cubicBezTo>
                  <a:cubicBezTo>
                    <a:pt x="1596" y="1940"/>
                    <a:pt x="1324" y="1875"/>
                    <a:pt x="1209" y="1856"/>
                  </a:cubicBezTo>
                  <a:lnTo>
                    <a:pt x="637" y="1792"/>
                  </a:lnTo>
                  <a:cubicBezTo>
                    <a:pt x="1034" y="1379"/>
                    <a:pt x="1527" y="886"/>
                    <a:pt x="1193" y="297"/>
                  </a:cubicBezTo>
                  <a:cubicBezTo>
                    <a:pt x="1074" y="103"/>
                    <a:pt x="863" y="0"/>
                    <a:pt x="66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g19a7a5d99cd_0_62"/>
            <p:cNvSpPr/>
            <p:nvPr/>
          </p:nvSpPr>
          <p:spPr>
            <a:xfrm>
              <a:off x="3446925" y="556775"/>
              <a:ext cx="58450" cy="74625"/>
            </a:xfrm>
            <a:custGeom>
              <a:rect b="b" l="l" r="r" t="t"/>
              <a:pathLst>
                <a:path extrusionOk="0" h="2985" w="2338">
                  <a:moveTo>
                    <a:pt x="1392" y="0"/>
                  </a:moveTo>
                  <a:cubicBezTo>
                    <a:pt x="1054" y="0"/>
                    <a:pt x="719" y="105"/>
                    <a:pt x="446" y="307"/>
                  </a:cubicBezTo>
                  <a:cubicBezTo>
                    <a:pt x="223" y="466"/>
                    <a:pt x="0" y="736"/>
                    <a:pt x="175" y="1006"/>
                  </a:cubicBezTo>
                  <a:cubicBezTo>
                    <a:pt x="430" y="1372"/>
                    <a:pt x="1050" y="1276"/>
                    <a:pt x="1415" y="1404"/>
                  </a:cubicBezTo>
                  <a:cubicBezTo>
                    <a:pt x="1702" y="1499"/>
                    <a:pt x="1861" y="1642"/>
                    <a:pt x="1829" y="1944"/>
                  </a:cubicBezTo>
                  <a:cubicBezTo>
                    <a:pt x="1829" y="2215"/>
                    <a:pt x="1638" y="2437"/>
                    <a:pt x="1368" y="2485"/>
                  </a:cubicBezTo>
                  <a:cubicBezTo>
                    <a:pt x="1081" y="2548"/>
                    <a:pt x="875" y="2485"/>
                    <a:pt x="620" y="2628"/>
                  </a:cubicBezTo>
                  <a:cubicBezTo>
                    <a:pt x="444" y="2737"/>
                    <a:pt x="558" y="2985"/>
                    <a:pt x="734" y="2985"/>
                  </a:cubicBezTo>
                  <a:cubicBezTo>
                    <a:pt x="763" y="2985"/>
                    <a:pt x="795" y="2978"/>
                    <a:pt x="827" y="2962"/>
                  </a:cubicBezTo>
                  <a:cubicBezTo>
                    <a:pt x="1034" y="2835"/>
                    <a:pt x="1368" y="2898"/>
                    <a:pt x="1622" y="2803"/>
                  </a:cubicBezTo>
                  <a:cubicBezTo>
                    <a:pt x="1781" y="2739"/>
                    <a:pt x="1924" y="2644"/>
                    <a:pt x="2051" y="2517"/>
                  </a:cubicBezTo>
                  <a:cubicBezTo>
                    <a:pt x="2258" y="2278"/>
                    <a:pt x="2338" y="1960"/>
                    <a:pt x="2226" y="1658"/>
                  </a:cubicBezTo>
                  <a:cubicBezTo>
                    <a:pt x="2083" y="1324"/>
                    <a:pt x="1781" y="1086"/>
                    <a:pt x="1431" y="1022"/>
                  </a:cubicBezTo>
                  <a:cubicBezTo>
                    <a:pt x="1304" y="990"/>
                    <a:pt x="1177" y="958"/>
                    <a:pt x="1034" y="943"/>
                  </a:cubicBezTo>
                  <a:cubicBezTo>
                    <a:pt x="779" y="911"/>
                    <a:pt x="700" y="1006"/>
                    <a:pt x="716" y="688"/>
                  </a:cubicBezTo>
                  <a:cubicBezTo>
                    <a:pt x="732" y="370"/>
                    <a:pt x="859" y="354"/>
                    <a:pt x="1113" y="275"/>
                  </a:cubicBezTo>
                  <a:cubicBezTo>
                    <a:pt x="1256" y="239"/>
                    <a:pt x="1408" y="221"/>
                    <a:pt x="1563" y="221"/>
                  </a:cubicBezTo>
                  <a:cubicBezTo>
                    <a:pt x="1614" y="221"/>
                    <a:pt x="1666" y="223"/>
                    <a:pt x="1717" y="227"/>
                  </a:cubicBezTo>
                  <a:cubicBezTo>
                    <a:pt x="1813" y="211"/>
                    <a:pt x="1829" y="84"/>
                    <a:pt x="1733" y="36"/>
                  </a:cubicBezTo>
                  <a:cubicBezTo>
                    <a:pt x="1621" y="12"/>
                    <a:pt x="1506" y="0"/>
                    <a:pt x="1392"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g19a7a5d99cd_0_62"/>
          <p:cNvGrpSpPr/>
          <p:nvPr/>
        </p:nvGrpSpPr>
        <p:grpSpPr>
          <a:xfrm rot="-1800163">
            <a:off x="832461" y="1508927"/>
            <a:ext cx="416256" cy="153898"/>
            <a:chOff x="802913" y="1830900"/>
            <a:chExt cx="469007" cy="173401"/>
          </a:xfrm>
        </p:grpSpPr>
        <p:sp>
          <p:nvSpPr>
            <p:cNvPr id="563" name="Google Shape;563;g19a7a5d99cd_0_62"/>
            <p:cNvSpPr/>
            <p:nvPr/>
          </p:nvSpPr>
          <p:spPr>
            <a:xfrm>
              <a:off x="802913" y="1846010"/>
              <a:ext cx="131650" cy="155361"/>
            </a:xfrm>
            <a:custGeom>
              <a:rect b="b" l="l" r="r" t="t"/>
              <a:pathLst>
                <a:path extrusionOk="0" h="4082" w="3459">
                  <a:moveTo>
                    <a:pt x="2017" y="0"/>
                  </a:moveTo>
                  <a:cubicBezTo>
                    <a:pt x="1396" y="0"/>
                    <a:pt x="740" y="194"/>
                    <a:pt x="430" y="483"/>
                  </a:cubicBezTo>
                  <a:cubicBezTo>
                    <a:pt x="0" y="881"/>
                    <a:pt x="255" y="1294"/>
                    <a:pt x="636" y="1628"/>
                  </a:cubicBezTo>
                  <a:cubicBezTo>
                    <a:pt x="938" y="1882"/>
                    <a:pt x="1256" y="2105"/>
                    <a:pt x="1590" y="2296"/>
                  </a:cubicBezTo>
                  <a:cubicBezTo>
                    <a:pt x="1845" y="2455"/>
                    <a:pt x="2194" y="2598"/>
                    <a:pt x="2321" y="2868"/>
                  </a:cubicBezTo>
                  <a:cubicBezTo>
                    <a:pt x="2601" y="3411"/>
                    <a:pt x="2048" y="3711"/>
                    <a:pt x="1564" y="3711"/>
                  </a:cubicBezTo>
                  <a:cubicBezTo>
                    <a:pt x="1551" y="3711"/>
                    <a:pt x="1539" y="3711"/>
                    <a:pt x="1527" y="3711"/>
                  </a:cubicBezTo>
                  <a:cubicBezTo>
                    <a:pt x="1304" y="3727"/>
                    <a:pt x="1304" y="4061"/>
                    <a:pt x="1527" y="4077"/>
                  </a:cubicBezTo>
                  <a:cubicBezTo>
                    <a:pt x="1572" y="4080"/>
                    <a:pt x="1617" y="4081"/>
                    <a:pt x="1662" y="4081"/>
                  </a:cubicBezTo>
                  <a:cubicBezTo>
                    <a:pt x="2507" y="4081"/>
                    <a:pt x="3318" y="3520"/>
                    <a:pt x="2624" y="2630"/>
                  </a:cubicBezTo>
                  <a:cubicBezTo>
                    <a:pt x="2242" y="2153"/>
                    <a:pt x="1590" y="1914"/>
                    <a:pt x="1113" y="1549"/>
                  </a:cubicBezTo>
                  <a:cubicBezTo>
                    <a:pt x="763" y="1294"/>
                    <a:pt x="509" y="849"/>
                    <a:pt x="986" y="563"/>
                  </a:cubicBezTo>
                  <a:cubicBezTo>
                    <a:pt x="1240" y="436"/>
                    <a:pt x="1511" y="356"/>
                    <a:pt x="1797" y="340"/>
                  </a:cubicBezTo>
                  <a:cubicBezTo>
                    <a:pt x="1851" y="337"/>
                    <a:pt x="1909" y="335"/>
                    <a:pt x="1970" y="335"/>
                  </a:cubicBezTo>
                  <a:cubicBezTo>
                    <a:pt x="2477" y="335"/>
                    <a:pt x="3158" y="472"/>
                    <a:pt x="3244" y="1040"/>
                  </a:cubicBezTo>
                  <a:cubicBezTo>
                    <a:pt x="3251" y="1096"/>
                    <a:pt x="3291" y="1121"/>
                    <a:pt x="3335" y="1121"/>
                  </a:cubicBezTo>
                  <a:cubicBezTo>
                    <a:pt x="3390" y="1121"/>
                    <a:pt x="3450" y="1079"/>
                    <a:pt x="3450" y="1008"/>
                  </a:cubicBezTo>
                  <a:cubicBezTo>
                    <a:pt x="3459" y="280"/>
                    <a:pt x="2763" y="0"/>
                    <a:pt x="2017"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g19a7a5d99cd_0_62"/>
            <p:cNvSpPr/>
            <p:nvPr/>
          </p:nvSpPr>
          <p:spPr>
            <a:xfrm>
              <a:off x="938789" y="1943526"/>
              <a:ext cx="67823" cy="13169"/>
            </a:xfrm>
            <a:custGeom>
              <a:rect b="b" l="l" r="r" t="t"/>
              <a:pathLst>
                <a:path extrusionOk="0" h="346" w="1782">
                  <a:moveTo>
                    <a:pt x="1590" y="0"/>
                  </a:moveTo>
                  <a:cubicBezTo>
                    <a:pt x="1178" y="28"/>
                    <a:pt x="779" y="67"/>
                    <a:pt x="360" y="67"/>
                  </a:cubicBezTo>
                  <a:cubicBezTo>
                    <a:pt x="293" y="67"/>
                    <a:pt x="227" y="66"/>
                    <a:pt x="159" y="64"/>
                  </a:cubicBezTo>
                  <a:cubicBezTo>
                    <a:pt x="0" y="64"/>
                    <a:pt x="0" y="318"/>
                    <a:pt x="159" y="318"/>
                  </a:cubicBezTo>
                  <a:cubicBezTo>
                    <a:pt x="344" y="336"/>
                    <a:pt x="529" y="345"/>
                    <a:pt x="713" y="345"/>
                  </a:cubicBezTo>
                  <a:cubicBezTo>
                    <a:pt x="1020" y="345"/>
                    <a:pt x="1324" y="320"/>
                    <a:pt x="1622" y="271"/>
                  </a:cubicBezTo>
                  <a:cubicBezTo>
                    <a:pt x="1781" y="223"/>
                    <a:pt x="1749" y="0"/>
                    <a:pt x="1590"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g19a7a5d99cd_0_62"/>
            <p:cNvSpPr/>
            <p:nvPr/>
          </p:nvSpPr>
          <p:spPr>
            <a:xfrm>
              <a:off x="934564" y="1912290"/>
              <a:ext cx="74103" cy="10619"/>
            </a:xfrm>
            <a:custGeom>
              <a:rect b="b" l="l" r="r" t="t"/>
              <a:pathLst>
                <a:path extrusionOk="0" h="279" w="1947">
                  <a:moveTo>
                    <a:pt x="1359" y="0"/>
                  </a:moveTo>
                  <a:cubicBezTo>
                    <a:pt x="954" y="0"/>
                    <a:pt x="549" y="18"/>
                    <a:pt x="143" y="54"/>
                  </a:cubicBezTo>
                  <a:cubicBezTo>
                    <a:pt x="16" y="70"/>
                    <a:pt x="0" y="277"/>
                    <a:pt x="143" y="277"/>
                  </a:cubicBezTo>
                  <a:cubicBezTo>
                    <a:pt x="387" y="255"/>
                    <a:pt x="631" y="246"/>
                    <a:pt x="875" y="246"/>
                  </a:cubicBezTo>
                  <a:cubicBezTo>
                    <a:pt x="1172" y="246"/>
                    <a:pt x="1468" y="259"/>
                    <a:pt x="1765" y="277"/>
                  </a:cubicBezTo>
                  <a:cubicBezTo>
                    <a:pt x="1774" y="278"/>
                    <a:pt x="1782" y="279"/>
                    <a:pt x="1790" y="279"/>
                  </a:cubicBezTo>
                  <a:cubicBezTo>
                    <a:pt x="1941" y="279"/>
                    <a:pt x="1946" y="6"/>
                    <a:pt x="1765" y="6"/>
                  </a:cubicBezTo>
                  <a:cubicBezTo>
                    <a:pt x="1630" y="2"/>
                    <a:pt x="1495" y="0"/>
                    <a:pt x="1359" y="0"/>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g19a7a5d99cd_0_62"/>
            <p:cNvSpPr/>
            <p:nvPr/>
          </p:nvSpPr>
          <p:spPr>
            <a:xfrm>
              <a:off x="1029041" y="1830900"/>
              <a:ext cx="103942" cy="173401"/>
            </a:xfrm>
            <a:custGeom>
              <a:rect b="b" l="l" r="r" t="t"/>
              <a:pathLst>
                <a:path extrusionOk="0" h="4556" w="2731">
                  <a:moveTo>
                    <a:pt x="2430" y="1"/>
                  </a:moveTo>
                  <a:cubicBezTo>
                    <a:pt x="2345" y="1"/>
                    <a:pt x="2263" y="45"/>
                    <a:pt x="2254" y="133"/>
                  </a:cubicBezTo>
                  <a:cubicBezTo>
                    <a:pt x="2031" y="1437"/>
                    <a:pt x="1888" y="2741"/>
                    <a:pt x="1809" y="4060"/>
                  </a:cubicBezTo>
                  <a:cubicBezTo>
                    <a:pt x="1475" y="3742"/>
                    <a:pt x="1221" y="2979"/>
                    <a:pt x="1062" y="2677"/>
                  </a:cubicBezTo>
                  <a:cubicBezTo>
                    <a:pt x="791" y="2136"/>
                    <a:pt x="521" y="1612"/>
                    <a:pt x="267" y="1071"/>
                  </a:cubicBezTo>
                  <a:cubicBezTo>
                    <a:pt x="247" y="1022"/>
                    <a:pt x="211" y="1001"/>
                    <a:pt x="174" y="1001"/>
                  </a:cubicBezTo>
                  <a:cubicBezTo>
                    <a:pt x="92" y="1001"/>
                    <a:pt x="0" y="1100"/>
                    <a:pt x="44" y="1198"/>
                  </a:cubicBezTo>
                  <a:cubicBezTo>
                    <a:pt x="378" y="1977"/>
                    <a:pt x="759" y="2741"/>
                    <a:pt x="1141" y="3504"/>
                  </a:cubicBezTo>
                  <a:cubicBezTo>
                    <a:pt x="1348" y="3901"/>
                    <a:pt x="1475" y="4410"/>
                    <a:pt x="1936" y="4553"/>
                  </a:cubicBezTo>
                  <a:cubicBezTo>
                    <a:pt x="1945" y="4554"/>
                    <a:pt x="1955" y="4555"/>
                    <a:pt x="1964" y="4555"/>
                  </a:cubicBezTo>
                  <a:cubicBezTo>
                    <a:pt x="2066" y="4555"/>
                    <a:pt x="2160" y="4479"/>
                    <a:pt x="2174" y="4362"/>
                  </a:cubicBezTo>
                  <a:cubicBezTo>
                    <a:pt x="2254" y="3059"/>
                    <a:pt x="2381" y="1771"/>
                    <a:pt x="2588" y="467"/>
                  </a:cubicBezTo>
                  <a:cubicBezTo>
                    <a:pt x="2683" y="435"/>
                    <a:pt x="2731" y="308"/>
                    <a:pt x="2683" y="229"/>
                  </a:cubicBezTo>
                  <a:lnTo>
                    <a:pt x="2604" y="85"/>
                  </a:lnTo>
                  <a:cubicBezTo>
                    <a:pt x="2568" y="29"/>
                    <a:pt x="2499" y="1"/>
                    <a:pt x="243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g19a7a5d99cd_0_62"/>
            <p:cNvSpPr/>
            <p:nvPr/>
          </p:nvSpPr>
          <p:spPr>
            <a:xfrm>
              <a:off x="1149918" y="1932177"/>
              <a:ext cx="30296" cy="21694"/>
            </a:xfrm>
            <a:custGeom>
              <a:rect b="b" l="l" r="r" t="t"/>
              <a:pathLst>
                <a:path extrusionOk="0" h="570" w="796">
                  <a:moveTo>
                    <a:pt x="604" y="0"/>
                  </a:moveTo>
                  <a:cubicBezTo>
                    <a:pt x="509" y="0"/>
                    <a:pt x="398" y="32"/>
                    <a:pt x="334" y="95"/>
                  </a:cubicBezTo>
                  <a:cubicBezTo>
                    <a:pt x="321" y="94"/>
                    <a:pt x="308" y="93"/>
                    <a:pt x="296" y="93"/>
                  </a:cubicBezTo>
                  <a:cubicBezTo>
                    <a:pt x="182" y="93"/>
                    <a:pt x="76" y="156"/>
                    <a:pt x="48" y="270"/>
                  </a:cubicBezTo>
                  <a:cubicBezTo>
                    <a:pt x="0" y="429"/>
                    <a:pt x="111" y="525"/>
                    <a:pt x="254" y="557"/>
                  </a:cubicBezTo>
                  <a:cubicBezTo>
                    <a:pt x="290" y="565"/>
                    <a:pt x="325" y="570"/>
                    <a:pt x="359" y="570"/>
                  </a:cubicBezTo>
                  <a:cubicBezTo>
                    <a:pt x="571" y="570"/>
                    <a:pt x="752" y="408"/>
                    <a:pt x="779" y="175"/>
                  </a:cubicBezTo>
                  <a:cubicBezTo>
                    <a:pt x="795" y="80"/>
                    <a:pt x="700" y="16"/>
                    <a:pt x="604"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g19a7a5d99cd_0_62"/>
            <p:cNvSpPr/>
            <p:nvPr/>
          </p:nvSpPr>
          <p:spPr>
            <a:xfrm>
              <a:off x="1197132" y="1852061"/>
              <a:ext cx="74788" cy="131726"/>
            </a:xfrm>
            <a:custGeom>
              <a:rect b="b" l="l" r="r" t="t"/>
              <a:pathLst>
                <a:path extrusionOk="0" h="3461" w="1965">
                  <a:moveTo>
                    <a:pt x="596" y="0"/>
                  </a:moveTo>
                  <a:cubicBezTo>
                    <a:pt x="568" y="0"/>
                    <a:pt x="541" y="16"/>
                    <a:pt x="525" y="54"/>
                  </a:cubicBezTo>
                  <a:cubicBezTo>
                    <a:pt x="159" y="849"/>
                    <a:pt x="0" y="2169"/>
                    <a:pt x="461" y="2964"/>
                  </a:cubicBezTo>
                  <a:cubicBezTo>
                    <a:pt x="627" y="3249"/>
                    <a:pt x="980" y="3460"/>
                    <a:pt x="1303" y="3460"/>
                  </a:cubicBezTo>
                  <a:cubicBezTo>
                    <a:pt x="1537" y="3460"/>
                    <a:pt x="1756" y="3349"/>
                    <a:pt x="1876" y="3075"/>
                  </a:cubicBezTo>
                  <a:cubicBezTo>
                    <a:pt x="1964" y="2943"/>
                    <a:pt x="1846" y="2811"/>
                    <a:pt x="1729" y="2811"/>
                  </a:cubicBezTo>
                  <a:cubicBezTo>
                    <a:pt x="1676" y="2811"/>
                    <a:pt x="1624" y="2837"/>
                    <a:pt x="1590" y="2900"/>
                  </a:cubicBezTo>
                  <a:cubicBezTo>
                    <a:pt x="1476" y="3050"/>
                    <a:pt x="1360" y="3109"/>
                    <a:pt x="1249" y="3109"/>
                  </a:cubicBezTo>
                  <a:cubicBezTo>
                    <a:pt x="973" y="3109"/>
                    <a:pt x="731" y="2741"/>
                    <a:pt x="652" y="2503"/>
                  </a:cubicBezTo>
                  <a:cubicBezTo>
                    <a:pt x="588" y="2264"/>
                    <a:pt x="557" y="2010"/>
                    <a:pt x="541" y="1771"/>
                  </a:cubicBezTo>
                  <a:cubicBezTo>
                    <a:pt x="843" y="1771"/>
                    <a:pt x="1129" y="1771"/>
                    <a:pt x="1415" y="1803"/>
                  </a:cubicBezTo>
                  <a:cubicBezTo>
                    <a:pt x="1424" y="1804"/>
                    <a:pt x="1433" y="1805"/>
                    <a:pt x="1441" y="1805"/>
                  </a:cubicBezTo>
                  <a:cubicBezTo>
                    <a:pt x="1621" y="1805"/>
                    <a:pt x="1613" y="1485"/>
                    <a:pt x="1415" y="1485"/>
                  </a:cubicBezTo>
                  <a:cubicBezTo>
                    <a:pt x="1129" y="1485"/>
                    <a:pt x="843" y="1501"/>
                    <a:pt x="541" y="1549"/>
                  </a:cubicBezTo>
                  <a:cubicBezTo>
                    <a:pt x="572" y="1072"/>
                    <a:pt x="620" y="595"/>
                    <a:pt x="700" y="134"/>
                  </a:cubicBezTo>
                  <a:cubicBezTo>
                    <a:pt x="710" y="60"/>
                    <a:pt x="651" y="0"/>
                    <a:pt x="596"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g19a7a5d99cd_0_62"/>
          <p:cNvGrpSpPr/>
          <p:nvPr/>
        </p:nvGrpSpPr>
        <p:grpSpPr>
          <a:xfrm rot="899960">
            <a:off x="8280664" y="4347720"/>
            <a:ext cx="118871" cy="249643"/>
            <a:chOff x="4925700" y="2349900"/>
            <a:chExt cx="118875" cy="249650"/>
          </a:xfrm>
        </p:grpSpPr>
        <p:sp>
          <p:nvSpPr>
            <p:cNvPr id="570" name="Google Shape;570;g19a7a5d99cd_0_62"/>
            <p:cNvSpPr/>
            <p:nvPr/>
          </p:nvSpPr>
          <p:spPr>
            <a:xfrm>
              <a:off x="4925700" y="2349900"/>
              <a:ext cx="37400" cy="158225"/>
            </a:xfrm>
            <a:custGeom>
              <a:rect b="b" l="l" r="r" t="t"/>
              <a:pathLst>
                <a:path extrusionOk="0" fill="none" h="6329" w="1496">
                  <a:moveTo>
                    <a:pt x="1" y="1050"/>
                  </a:moveTo>
                  <a:cubicBezTo>
                    <a:pt x="907" y="1"/>
                    <a:pt x="1495" y="1225"/>
                    <a:pt x="1495" y="2084"/>
                  </a:cubicBezTo>
                  <a:lnTo>
                    <a:pt x="1495" y="6329"/>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
          <p:nvSpPr>
            <p:cNvPr id="571" name="Google Shape;571;g19a7a5d99cd_0_62"/>
            <p:cNvSpPr/>
            <p:nvPr/>
          </p:nvSpPr>
          <p:spPr>
            <a:xfrm>
              <a:off x="4960275" y="2368200"/>
              <a:ext cx="84300" cy="231350"/>
            </a:xfrm>
            <a:custGeom>
              <a:rect b="b" l="l" r="r" t="t"/>
              <a:pathLst>
                <a:path extrusionOk="0" fill="none" h="9254" w="3372">
                  <a:moveTo>
                    <a:pt x="128" y="2449"/>
                  </a:moveTo>
                  <a:cubicBezTo>
                    <a:pt x="128" y="2449"/>
                    <a:pt x="1" y="112"/>
                    <a:pt x="1559" y="64"/>
                  </a:cubicBezTo>
                  <a:cubicBezTo>
                    <a:pt x="3197" y="0"/>
                    <a:pt x="1416" y="9253"/>
                    <a:pt x="3371" y="8459"/>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grpSp>
      <p:grpSp>
        <p:nvGrpSpPr>
          <p:cNvPr id="572" name="Google Shape;572;g19a7a5d99cd_0_62"/>
          <p:cNvGrpSpPr/>
          <p:nvPr/>
        </p:nvGrpSpPr>
        <p:grpSpPr>
          <a:xfrm rot="-1800044">
            <a:off x="536164" y="4334326"/>
            <a:ext cx="205041" cy="253594"/>
            <a:chOff x="877397" y="1320900"/>
            <a:chExt cx="205046" cy="253600"/>
          </a:xfrm>
        </p:grpSpPr>
        <p:sp>
          <p:nvSpPr>
            <p:cNvPr id="573" name="Google Shape;573;g19a7a5d99cd_0_62"/>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19a7a5d99cd_0_62"/>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75" name="Google Shape;575;g19a7a5d99cd_0_62"/>
          <p:cNvCxnSpPr/>
          <p:nvPr/>
        </p:nvCxnSpPr>
        <p:spPr>
          <a:xfrm>
            <a:off x="3006450" y="1585000"/>
            <a:ext cx="3131100" cy="0"/>
          </a:xfrm>
          <a:prstGeom prst="straightConnector1">
            <a:avLst/>
          </a:prstGeom>
          <a:noFill/>
          <a:ln cap="rnd" cmpd="sng" w="28575">
            <a:solidFill>
              <a:schemeClr val="dk2"/>
            </a:solidFill>
            <a:prstDash val="solid"/>
            <a:round/>
            <a:headEnd len="sm" w="sm" type="none"/>
            <a:tailEnd len="sm" w="sm" type="none"/>
          </a:ln>
        </p:spPr>
      </p:cxnSp>
      <p:sp>
        <p:nvSpPr>
          <p:cNvPr id="576" name="Google Shape;576;g19a7a5d99cd_0_62"/>
          <p:cNvSpPr/>
          <p:nvPr/>
        </p:nvSpPr>
        <p:spPr>
          <a:xfrm>
            <a:off x="914400" y="3998300"/>
            <a:ext cx="1506000" cy="368700"/>
          </a:xfrm>
          <a:prstGeom prst="roundRect">
            <a:avLst>
              <a:gd fmla="val 50000" name="adj"/>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19a7a5d99cd_0_62"/>
          <p:cNvSpPr txBox="1"/>
          <p:nvPr>
            <p:ph idx="4294967295" type="title"/>
          </p:nvPr>
        </p:nvSpPr>
        <p:spPr>
          <a:xfrm>
            <a:off x="981600" y="4048400"/>
            <a:ext cx="1371600" cy="26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1800"/>
              <a:t>Cot</a:t>
            </a:r>
            <a:r>
              <a:rPr lang="en" sz="1800"/>
              <a:t> θ =</a:t>
            </a:r>
            <a:endParaRPr sz="1800"/>
          </a:p>
        </p:txBody>
      </p:sp>
      <p:sp>
        <p:nvSpPr>
          <p:cNvPr id="578" name="Google Shape;578;g19a7a5d99cd_0_62"/>
          <p:cNvSpPr txBox="1"/>
          <p:nvPr>
            <p:ph idx="4294967295" type="subTitle"/>
          </p:nvPr>
        </p:nvSpPr>
        <p:spPr>
          <a:xfrm>
            <a:off x="2420400" y="3685339"/>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lang="en"/>
              <a:t>1</a:t>
            </a:r>
            <a:endParaRPr b="0" i="0" sz="1400" u="none" cap="none" strike="noStrike">
              <a:solidFill>
                <a:schemeClr val="accent4"/>
              </a:solidFill>
              <a:latin typeface="Nunito"/>
              <a:ea typeface="Nunito"/>
              <a:cs typeface="Nunito"/>
              <a:sym typeface="Nunito"/>
            </a:endParaRPr>
          </a:p>
        </p:txBody>
      </p:sp>
      <p:sp>
        <p:nvSpPr>
          <p:cNvPr id="579" name="Google Shape;579;g19a7a5d99cd_0_62"/>
          <p:cNvSpPr txBox="1"/>
          <p:nvPr>
            <p:ph idx="4294967295" type="subTitle"/>
          </p:nvPr>
        </p:nvSpPr>
        <p:spPr>
          <a:xfrm>
            <a:off x="2420400" y="4232075"/>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hlink"/>
              </a:buClr>
              <a:buSzPts val="1100"/>
              <a:buFont typeface="Arial"/>
              <a:buNone/>
            </a:pPr>
            <a:r>
              <a:rPr lang="en"/>
              <a:t>Tan θ</a:t>
            </a:r>
            <a:endParaRPr b="0" i="0" sz="1400" u="none" cap="none" strike="noStrike">
              <a:solidFill>
                <a:schemeClr val="accent4"/>
              </a:solidFill>
              <a:latin typeface="Nunito"/>
              <a:ea typeface="Nunito"/>
              <a:cs typeface="Nunito"/>
              <a:sym typeface="Nunito"/>
            </a:endParaRPr>
          </a:p>
        </p:txBody>
      </p:sp>
      <p:cxnSp>
        <p:nvCxnSpPr>
          <p:cNvPr id="580" name="Google Shape;580;g19a7a5d99cd_0_62"/>
          <p:cNvCxnSpPr/>
          <p:nvPr/>
        </p:nvCxnSpPr>
        <p:spPr>
          <a:xfrm>
            <a:off x="2615931" y="4182658"/>
            <a:ext cx="962400" cy="0"/>
          </a:xfrm>
          <a:prstGeom prst="straightConnector1">
            <a:avLst/>
          </a:prstGeom>
          <a:noFill/>
          <a:ln cap="rnd" cmpd="sng" w="28575">
            <a:solidFill>
              <a:schemeClr val="accent4"/>
            </a:solidFill>
            <a:prstDash val="solid"/>
            <a:round/>
            <a:headEnd len="sm" w="sm" type="none"/>
            <a:tailEnd len="sm" w="sm" type="none"/>
          </a:ln>
        </p:spPr>
      </p:cxnSp>
      <p:sp>
        <p:nvSpPr>
          <p:cNvPr id="581" name="Google Shape;581;g19a7a5d99cd_0_62"/>
          <p:cNvSpPr txBox="1"/>
          <p:nvPr>
            <p:ph idx="4294967295" type="title"/>
          </p:nvPr>
        </p:nvSpPr>
        <p:spPr>
          <a:xfrm>
            <a:off x="3571359" y="1907050"/>
            <a:ext cx="306900" cy="3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a:t>
            </a:r>
            <a:endParaRPr sz="1800"/>
          </a:p>
        </p:txBody>
      </p:sp>
      <p:sp>
        <p:nvSpPr>
          <p:cNvPr id="582" name="Google Shape;582;g19a7a5d99cd_0_62"/>
          <p:cNvSpPr txBox="1"/>
          <p:nvPr>
            <p:ph idx="4294967295" type="title"/>
          </p:nvPr>
        </p:nvSpPr>
        <p:spPr>
          <a:xfrm>
            <a:off x="3571357" y="2894775"/>
            <a:ext cx="437400" cy="3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a:t>
            </a:r>
            <a:endParaRPr sz="1800"/>
          </a:p>
        </p:txBody>
      </p:sp>
      <p:sp>
        <p:nvSpPr>
          <p:cNvPr id="583" name="Google Shape;583;g19a7a5d99cd_0_62"/>
          <p:cNvSpPr txBox="1"/>
          <p:nvPr>
            <p:ph idx="4294967295" type="title"/>
          </p:nvPr>
        </p:nvSpPr>
        <p:spPr>
          <a:xfrm>
            <a:off x="3571358" y="3961575"/>
            <a:ext cx="365400" cy="3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a:t>
            </a:r>
            <a:endParaRPr sz="1800"/>
          </a:p>
        </p:txBody>
      </p:sp>
      <p:sp>
        <p:nvSpPr>
          <p:cNvPr id="584" name="Google Shape;584;g19a7a5d99cd_0_62"/>
          <p:cNvSpPr txBox="1"/>
          <p:nvPr>
            <p:ph idx="4294967295" type="subTitle"/>
          </p:nvPr>
        </p:nvSpPr>
        <p:spPr>
          <a:xfrm>
            <a:off x="3639600" y="1621650"/>
            <a:ext cx="1506000" cy="44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400"/>
              <a:buFont typeface="Nunito"/>
              <a:buNone/>
            </a:pPr>
            <a:r>
              <a:rPr lang="en">
                <a:solidFill>
                  <a:schemeClr val="lt1"/>
                </a:solidFill>
              </a:rPr>
              <a:t>Hypotenuse</a:t>
            </a:r>
            <a:endParaRPr b="0" i="0" sz="1400" u="none" cap="none" strike="noStrike">
              <a:solidFill>
                <a:schemeClr val="accent4"/>
              </a:solidFill>
              <a:latin typeface="Nunito"/>
              <a:ea typeface="Nunito"/>
              <a:cs typeface="Nunito"/>
              <a:sym typeface="Nunito"/>
            </a:endParaRPr>
          </a:p>
        </p:txBody>
      </p:sp>
      <p:sp>
        <p:nvSpPr>
          <p:cNvPr id="585" name="Google Shape;585;g19a7a5d99cd_0_62"/>
          <p:cNvSpPr txBox="1"/>
          <p:nvPr>
            <p:ph idx="4294967295" type="subTitle"/>
          </p:nvPr>
        </p:nvSpPr>
        <p:spPr>
          <a:xfrm>
            <a:off x="3639600" y="2168386"/>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lang="en"/>
              <a:t>Opposite</a:t>
            </a:r>
            <a:endParaRPr b="0" i="0" sz="1400" u="none" cap="none" strike="noStrike">
              <a:solidFill>
                <a:schemeClr val="accent4"/>
              </a:solidFill>
              <a:latin typeface="Nunito"/>
              <a:ea typeface="Nunito"/>
              <a:cs typeface="Nunito"/>
              <a:sym typeface="Nunito"/>
            </a:endParaRPr>
          </a:p>
        </p:txBody>
      </p:sp>
      <p:cxnSp>
        <p:nvCxnSpPr>
          <p:cNvPr id="586" name="Google Shape;586;g19a7a5d99cd_0_62"/>
          <p:cNvCxnSpPr/>
          <p:nvPr/>
        </p:nvCxnSpPr>
        <p:spPr>
          <a:xfrm>
            <a:off x="3911331" y="2118969"/>
            <a:ext cx="962400" cy="0"/>
          </a:xfrm>
          <a:prstGeom prst="straightConnector1">
            <a:avLst/>
          </a:prstGeom>
          <a:noFill/>
          <a:ln cap="rnd" cmpd="sng" w="28575">
            <a:solidFill>
              <a:schemeClr val="accent4"/>
            </a:solidFill>
            <a:prstDash val="solid"/>
            <a:round/>
            <a:headEnd len="sm" w="sm" type="none"/>
            <a:tailEnd len="sm" w="sm" type="none"/>
          </a:ln>
        </p:spPr>
      </p:cxnSp>
      <p:sp>
        <p:nvSpPr>
          <p:cNvPr id="587" name="Google Shape;587;g19a7a5d99cd_0_62"/>
          <p:cNvSpPr txBox="1"/>
          <p:nvPr>
            <p:ph idx="4294967295" type="subTitle"/>
          </p:nvPr>
        </p:nvSpPr>
        <p:spPr>
          <a:xfrm>
            <a:off x="3639600" y="2641289"/>
            <a:ext cx="1506000" cy="44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solidFill>
                  <a:schemeClr val="lt1"/>
                </a:solidFill>
              </a:rPr>
              <a:t>Hypotenuse</a:t>
            </a:r>
            <a:endParaRPr b="0" i="0" sz="1400" u="none" cap="none" strike="noStrike">
              <a:solidFill>
                <a:schemeClr val="accent4"/>
              </a:solidFill>
              <a:latin typeface="Nunito"/>
              <a:ea typeface="Nunito"/>
              <a:cs typeface="Nunito"/>
              <a:sym typeface="Nunito"/>
            </a:endParaRPr>
          </a:p>
        </p:txBody>
      </p:sp>
      <p:sp>
        <p:nvSpPr>
          <p:cNvPr id="588" name="Google Shape;588;g19a7a5d99cd_0_62"/>
          <p:cNvSpPr txBox="1"/>
          <p:nvPr>
            <p:ph idx="4294967295" type="subTitle"/>
          </p:nvPr>
        </p:nvSpPr>
        <p:spPr>
          <a:xfrm>
            <a:off x="3639600" y="3188025"/>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hlink"/>
              </a:buClr>
              <a:buSzPts val="1100"/>
              <a:buFont typeface="Arial"/>
              <a:buNone/>
            </a:pPr>
            <a:r>
              <a:rPr lang="en"/>
              <a:t>Adjacent</a:t>
            </a:r>
            <a:endParaRPr b="0" i="0" sz="1400" u="none" cap="none" strike="noStrike">
              <a:solidFill>
                <a:schemeClr val="accent4"/>
              </a:solidFill>
              <a:latin typeface="Nunito"/>
              <a:ea typeface="Nunito"/>
              <a:cs typeface="Nunito"/>
              <a:sym typeface="Nunito"/>
            </a:endParaRPr>
          </a:p>
        </p:txBody>
      </p:sp>
      <p:cxnSp>
        <p:nvCxnSpPr>
          <p:cNvPr id="589" name="Google Shape;589;g19a7a5d99cd_0_62"/>
          <p:cNvCxnSpPr/>
          <p:nvPr/>
        </p:nvCxnSpPr>
        <p:spPr>
          <a:xfrm>
            <a:off x="3911331" y="3138608"/>
            <a:ext cx="962400" cy="0"/>
          </a:xfrm>
          <a:prstGeom prst="straightConnector1">
            <a:avLst/>
          </a:prstGeom>
          <a:noFill/>
          <a:ln cap="rnd" cmpd="sng" w="28575">
            <a:solidFill>
              <a:schemeClr val="accent4"/>
            </a:solidFill>
            <a:prstDash val="solid"/>
            <a:round/>
            <a:headEnd len="sm" w="sm" type="none"/>
            <a:tailEnd len="sm" w="sm" type="none"/>
          </a:ln>
        </p:spPr>
      </p:cxnSp>
      <p:sp>
        <p:nvSpPr>
          <p:cNvPr id="590" name="Google Shape;590;g19a7a5d99cd_0_62"/>
          <p:cNvSpPr txBox="1"/>
          <p:nvPr>
            <p:ph idx="4294967295" type="subTitle"/>
          </p:nvPr>
        </p:nvSpPr>
        <p:spPr>
          <a:xfrm>
            <a:off x="3639600" y="3685339"/>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4"/>
              </a:buClr>
              <a:buSzPts val="1400"/>
              <a:buFont typeface="Nunito"/>
              <a:buNone/>
            </a:pPr>
            <a:r>
              <a:rPr lang="en"/>
              <a:t>Adjacent</a:t>
            </a:r>
            <a:endParaRPr b="0" i="0" sz="1400" u="none" cap="none" strike="noStrike">
              <a:solidFill>
                <a:schemeClr val="accent4"/>
              </a:solidFill>
              <a:latin typeface="Nunito"/>
              <a:ea typeface="Nunito"/>
              <a:cs typeface="Nunito"/>
              <a:sym typeface="Nunito"/>
            </a:endParaRPr>
          </a:p>
        </p:txBody>
      </p:sp>
      <p:sp>
        <p:nvSpPr>
          <p:cNvPr id="591" name="Google Shape;591;g19a7a5d99cd_0_62"/>
          <p:cNvSpPr txBox="1"/>
          <p:nvPr>
            <p:ph idx="4294967295" type="subTitle"/>
          </p:nvPr>
        </p:nvSpPr>
        <p:spPr>
          <a:xfrm>
            <a:off x="3639600" y="4232075"/>
            <a:ext cx="1506000" cy="447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hlink"/>
              </a:buClr>
              <a:buSzPts val="1100"/>
              <a:buFont typeface="Arial"/>
              <a:buNone/>
            </a:pPr>
            <a:r>
              <a:rPr lang="en"/>
              <a:t>Opposite</a:t>
            </a:r>
            <a:endParaRPr b="0" i="0" sz="1400" u="none" cap="none" strike="noStrike">
              <a:solidFill>
                <a:schemeClr val="accent4"/>
              </a:solidFill>
              <a:latin typeface="Nunito"/>
              <a:ea typeface="Nunito"/>
              <a:cs typeface="Nunito"/>
              <a:sym typeface="Nunito"/>
            </a:endParaRPr>
          </a:p>
        </p:txBody>
      </p:sp>
      <p:cxnSp>
        <p:nvCxnSpPr>
          <p:cNvPr id="592" name="Google Shape;592;g19a7a5d99cd_0_62"/>
          <p:cNvCxnSpPr/>
          <p:nvPr/>
        </p:nvCxnSpPr>
        <p:spPr>
          <a:xfrm>
            <a:off x="3911331" y="4182658"/>
            <a:ext cx="962400" cy="0"/>
          </a:xfrm>
          <a:prstGeom prst="straightConnector1">
            <a:avLst/>
          </a:prstGeom>
          <a:noFill/>
          <a:ln cap="rnd" cmpd="sng" w="28575">
            <a:solidFill>
              <a:schemeClr val="accent4"/>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g19a7a5d99cd_0_1"/>
          <p:cNvSpPr/>
          <p:nvPr/>
        </p:nvSpPr>
        <p:spPr>
          <a:xfrm>
            <a:off x="914400" y="728875"/>
            <a:ext cx="3270000" cy="3685500"/>
          </a:xfrm>
          <a:prstGeom prst="roundRect">
            <a:avLst>
              <a:gd fmla="val 16652"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g19a7a5d99cd_0_1"/>
          <p:cNvSpPr/>
          <p:nvPr/>
        </p:nvSpPr>
        <p:spPr>
          <a:xfrm>
            <a:off x="5444550" y="1392975"/>
            <a:ext cx="1912500" cy="867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19a7a5d99cd_0_1"/>
          <p:cNvSpPr txBox="1"/>
          <p:nvPr>
            <p:ph type="title"/>
          </p:nvPr>
        </p:nvSpPr>
        <p:spPr>
          <a:xfrm>
            <a:off x="4572000" y="2758500"/>
            <a:ext cx="3657600" cy="92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Special right triangles</a:t>
            </a:r>
            <a:endParaRPr/>
          </a:p>
        </p:txBody>
      </p:sp>
      <p:sp>
        <p:nvSpPr>
          <p:cNvPr id="600" name="Google Shape;600;g19a7a5d99cd_0_1"/>
          <p:cNvSpPr txBox="1"/>
          <p:nvPr>
            <p:ph idx="2" type="title"/>
          </p:nvPr>
        </p:nvSpPr>
        <p:spPr>
          <a:xfrm>
            <a:off x="5718000" y="1536675"/>
            <a:ext cx="1365600" cy="579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pic>
        <p:nvPicPr>
          <p:cNvPr id="601" name="Google Shape;601;g19a7a5d99cd_0_1"/>
          <p:cNvPicPr preferRelativeResize="0"/>
          <p:nvPr/>
        </p:nvPicPr>
        <p:blipFill rotWithShape="1">
          <a:blip r:embed="rId3">
            <a:alphaModFix/>
          </a:blip>
          <a:srcRect b="4825" l="43664" r="1169" t="0"/>
          <a:stretch/>
        </p:blipFill>
        <p:spPr>
          <a:xfrm>
            <a:off x="1318800" y="1155600"/>
            <a:ext cx="2461200" cy="2832300"/>
          </a:xfrm>
          <a:prstGeom prst="roundRect">
            <a:avLst>
              <a:gd fmla="val 16667" name="adj"/>
            </a:avLst>
          </a:prstGeom>
          <a:noFill/>
          <a:ln>
            <a:noFill/>
          </a:ln>
        </p:spPr>
      </p:pic>
      <p:sp>
        <p:nvSpPr>
          <p:cNvPr id="602" name="Google Shape;602;g19a7a5d99cd_0_1"/>
          <p:cNvSpPr/>
          <p:nvPr/>
        </p:nvSpPr>
        <p:spPr>
          <a:xfrm>
            <a:off x="7353221" y="535000"/>
            <a:ext cx="10758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603" name="Google Shape;603;g19a7a5d99cd_0_1">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g19a7a5d99cd_0_1">
            <a:hlinkClick action="ppaction://hlinkshowjump?jump=previousslide"/>
          </p:cNvPr>
          <p:cNvSpPr/>
          <p:nvPr/>
        </p:nvSpPr>
        <p:spPr>
          <a:xfrm rot="10800000">
            <a:off x="758195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g19a7a5d99cd_0_1"/>
          <p:cNvSpPr/>
          <p:nvPr/>
        </p:nvSpPr>
        <p:spPr>
          <a:xfrm flipH="1" rot="-3294428">
            <a:off x="3567465" y="1276831"/>
            <a:ext cx="207675" cy="25647"/>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g19a7a5d99cd_0_1"/>
          <p:cNvSpPr/>
          <p:nvPr/>
        </p:nvSpPr>
        <p:spPr>
          <a:xfrm flipH="1" rot="-7487184">
            <a:off x="1354013" y="1276832"/>
            <a:ext cx="207676" cy="25647"/>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g19a7a5d99cd_0_1"/>
          <p:cNvSpPr/>
          <p:nvPr/>
        </p:nvSpPr>
        <p:spPr>
          <a:xfrm flipH="1" rot="-5687092">
            <a:off x="2421263" y="3980206"/>
            <a:ext cx="207674" cy="25647"/>
          </a:xfrm>
          <a:custGeom>
            <a:rect b="b" l="l" r="r" t="t"/>
            <a:pathLst>
              <a:path extrusionOk="0" h="334" w="2179">
                <a:moveTo>
                  <a:pt x="1433" y="0"/>
                </a:moveTo>
                <a:cubicBezTo>
                  <a:pt x="1016" y="0"/>
                  <a:pt x="592" y="19"/>
                  <a:pt x="175" y="30"/>
                </a:cubicBezTo>
                <a:cubicBezTo>
                  <a:pt x="0" y="30"/>
                  <a:pt x="0" y="300"/>
                  <a:pt x="175" y="300"/>
                </a:cubicBezTo>
                <a:cubicBezTo>
                  <a:pt x="549" y="320"/>
                  <a:pt x="928" y="333"/>
                  <a:pt x="1302" y="333"/>
                </a:cubicBezTo>
                <a:cubicBezTo>
                  <a:pt x="1534" y="333"/>
                  <a:pt x="1763" y="328"/>
                  <a:pt x="1988" y="316"/>
                </a:cubicBezTo>
                <a:cubicBezTo>
                  <a:pt x="2178" y="316"/>
                  <a:pt x="2178" y="14"/>
                  <a:pt x="1988" y="14"/>
                </a:cubicBezTo>
                <a:cubicBezTo>
                  <a:pt x="1805" y="4"/>
                  <a:pt x="1620" y="0"/>
                  <a:pt x="1433"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8" name="Google Shape;608;g19a7a5d99cd_0_1"/>
          <p:cNvGrpSpPr/>
          <p:nvPr/>
        </p:nvGrpSpPr>
        <p:grpSpPr>
          <a:xfrm>
            <a:off x="7869236" y="4258040"/>
            <a:ext cx="559793" cy="350462"/>
            <a:chOff x="7941100" y="4249838"/>
            <a:chExt cx="449525" cy="281450"/>
          </a:xfrm>
        </p:grpSpPr>
        <p:sp>
          <p:nvSpPr>
            <p:cNvPr id="609" name="Google Shape;609;g19a7a5d99cd_0_1"/>
            <p:cNvSpPr/>
            <p:nvPr/>
          </p:nvSpPr>
          <p:spPr>
            <a:xfrm>
              <a:off x="8002825" y="4249838"/>
              <a:ext cx="387800" cy="281450"/>
            </a:xfrm>
            <a:custGeom>
              <a:rect b="b" l="l" r="r" t="t"/>
              <a:pathLst>
                <a:path extrusionOk="0" h="11258" w="15512">
                  <a:moveTo>
                    <a:pt x="14133" y="472"/>
                  </a:moveTo>
                  <a:cubicBezTo>
                    <a:pt x="14165" y="2062"/>
                    <a:pt x="14197" y="3636"/>
                    <a:pt x="14228" y="5226"/>
                  </a:cubicBezTo>
                  <a:cubicBezTo>
                    <a:pt x="13927" y="5296"/>
                    <a:pt x="13622" y="5335"/>
                    <a:pt x="13320" y="5335"/>
                  </a:cubicBezTo>
                  <a:cubicBezTo>
                    <a:pt x="12730" y="5335"/>
                    <a:pt x="12152" y="5186"/>
                    <a:pt x="11637" y="4829"/>
                  </a:cubicBezTo>
                  <a:cubicBezTo>
                    <a:pt x="11033" y="4415"/>
                    <a:pt x="10635" y="3779"/>
                    <a:pt x="10508" y="3064"/>
                  </a:cubicBezTo>
                  <a:cubicBezTo>
                    <a:pt x="11732" y="2221"/>
                    <a:pt x="12941" y="1347"/>
                    <a:pt x="14133" y="472"/>
                  </a:cubicBezTo>
                  <a:close/>
                  <a:moveTo>
                    <a:pt x="10285" y="3223"/>
                  </a:moveTo>
                  <a:cubicBezTo>
                    <a:pt x="10429" y="3954"/>
                    <a:pt x="10842" y="4606"/>
                    <a:pt x="11462" y="5051"/>
                  </a:cubicBezTo>
                  <a:cubicBezTo>
                    <a:pt x="12028" y="5440"/>
                    <a:pt x="12696" y="5642"/>
                    <a:pt x="13372" y="5642"/>
                  </a:cubicBezTo>
                  <a:cubicBezTo>
                    <a:pt x="13664" y="5642"/>
                    <a:pt x="13957" y="5605"/>
                    <a:pt x="14244" y="5528"/>
                  </a:cubicBezTo>
                  <a:cubicBezTo>
                    <a:pt x="14260" y="6530"/>
                    <a:pt x="14276" y="7531"/>
                    <a:pt x="14292" y="8533"/>
                  </a:cubicBezTo>
                  <a:cubicBezTo>
                    <a:pt x="13672" y="8517"/>
                    <a:pt x="13052" y="8501"/>
                    <a:pt x="12432" y="8501"/>
                  </a:cubicBezTo>
                  <a:cubicBezTo>
                    <a:pt x="12448" y="8342"/>
                    <a:pt x="12448" y="8183"/>
                    <a:pt x="12464" y="8024"/>
                  </a:cubicBezTo>
                  <a:cubicBezTo>
                    <a:pt x="12464" y="7969"/>
                    <a:pt x="12416" y="7941"/>
                    <a:pt x="12366" y="7941"/>
                  </a:cubicBezTo>
                  <a:cubicBezTo>
                    <a:pt x="12317" y="7941"/>
                    <a:pt x="12265" y="7969"/>
                    <a:pt x="12257" y="8024"/>
                  </a:cubicBezTo>
                  <a:lnTo>
                    <a:pt x="12273" y="8024"/>
                  </a:lnTo>
                  <a:cubicBezTo>
                    <a:pt x="12257" y="8183"/>
                    <a:pt x="12241" y="8342"/>
                    <a:pt x="12225" y="8501"/>
                  </a:cubicBezTo>
                  <a:cubicBezTo>
                    <a:pt x="12034" y="8501"/>
                    <a:pt x="11828" y="8501"/>
                    <a:pt x="11637" y="8533"/>
                  </a:cubicBezTo>
                  <a:cubicBezTo>
                    <a:pt x="11541" y="8533"/>
                    <a:pt x="11541" y="8676"/>
                    <a:pt x="11637" y="8676"/>
                  </a:cubicBezTo>
                  <a:cubicBezTo>
                    <a:pt x="11844" y="8692"/>
                    <a:pt x="12018" y="8708"/>
                    <a:pt x="12209" y="8724"/>
                  </a:cubicBezTo>
                  <a:cubicBezTo>
                    <a:pt x="12193" y="9153"/>
                    <a:pt x="12193" y="9582"/>
                    <a:pt x="12241" y="10012"/>
                  </a:cubicBezTo>
                  <a:cubicBezTo>
                    <a:pt x="10572" y="9948"/>
                    <a:pt x="8886" y="9964"/>
                    <a:pt x="7233" y="9916"/>
                  </a:cubicBezTo>
                  <a:lnTo>
                    <a:pt x="6533" y="9884"/>
                  </a:lnTo>
                  <a:cubicBezTo>
                    <a:pt x="6804" y="8628"/>
                    <a:pt x="6279" y="7341"/>
                    <a:pt x="5198" y="6625"/>
                  </a:cubicBezTo>
                  <a:cubicBezTo>
                    <a:pt x="6915" y="5528"/>
                    <a:pt x="8616" y="4383"/>
                    <a:pt x="10285" y="3223"/>
                  </a:cubicBezTo>
                  <a:close/>
                  <a:moveTo>
                    <a:pt x="12400" y="8740"/>
                  </a:moveTo>
                  <a:cubicBezTo>
                    <a:pt x="13036" y="8771"/>
                    <a:pt x="13656" y="8771"/>
                    <a:pt x="14292" y="8787"/>
                  </a:cubicBezTo>
                  <a:cubicBezTo>
                    <a:pt x="14308" y="9264"/>
                    <a:pt x="14308" y="9725"/>
                    <a:pt x="14324" y="10187"/>
                  </a:cubicBezTo>
                  <a:lnTo>
                    <a:pt x="14292" y="10187"/>
                  </a:lnTo>
                  <a:cubicBezTo>
                    <a:pt x="13640" y="10107"/>
                    <a:pt x="12988" y="10059"/>
                    <a:pt x="12321" y="10028"/>
                  </a:cubicBezTo>
                  <a:cubicBezTo>
                    <a:pt x="12352" y="9598"/>
                    <a:pt x="12384" y="9169"/>
                    <a:pt x="12400" y="8740"/>
                  </a:cubicBezTo>
                  <a:close/>
                  <a:moveTo>
                    <a:pt x="14270" y="0"/>
                  </a:moveTo>
                  <a:cubicBezTo>
                    <a:pt x="14244" y="0"/>
                    <a:pt x="14219" y="8"/>
                    <a:pt x="14197" y="27"/>
                  </a:cubicBezTo>
                  <a:cubicBezTo>
                    <a:pt x="12956" y="933"/>
                    <a:pt x="11716" y="1824"/>
                    <a:pt x="10460" y="2698"/>
                  </a:cubicBezTo>
                  <a:cubicBezTo>
                    <a:pt x="10444" y="2428"/>
                    <a:pt x="10460" y="2173"/>
                    <a:pt x="10524" y="1903"/>
                  </a:cubicBezTo>
                  <a:cubicBezTo>
                    <a:pt x="10524" y="1848"/>
                    <a:pt x="10481" y="1814"/>
                    <a:pt x="10439" y="1814"/>
                  </a:cubicBezTo>
                  <a:cubicBezTo>
                    <a:pt x="10408" y="1814"/>
                    <a:pt x="10378" y="1831"/>
                    <a:pt x="10365" y="1871"/>
                  </a:cubicBezTo>
                  <a:cubicBezTo>
                    <a:pt x="10254" y="2189"/>
                    <a:pt x="10222" y="2523"/>
                    <a:pt x="10238" y="2857"/>
                  </a:cubicBezTo>
                  <a:cubicBezTo>
                    <a:pt x="8473" y="4081"/>
                    <a:pt x="6676" y="5274"/>
                    <a:pt x="4864" y="6434"/>
                  </a:cubicBezTo>
                  <a:cubicBezTo>
                    <a:pt x="4498" y="6244"/>
                    <a:pt x="4101" y="6100"/>
                    <a:pt x="3687" y="6037"/>
                  </a:cubicBezTo>
                  <a:cubicBezTo>
                    <a:pt x="3683" y="6036"/>
                    <a:pt x="3678" y="6035"/>
                    <a:pt x="3674" y="6035"/>
                  </a:cubicBezTo>
                  <a:cubicBezTo>
                    <a:pt x="3603" y="6035"/>
                    <a:pt x="3566" y="6149"/>
                    <a:pt x="3656" y="6164"/>
                  </a:cubicBezTo>
                  <a:cubicBezTo>
                    <a:pt x="4005" y="6259"/>
                    <a:pt x="4339" y="6387"/>
                    <a:pt x="4641" y="6562"/>
                  </a:cubicBezTo>
                  <a:cubicBezTo>
                    <a:pt x="3147" y="7531"/>
                    <a:pt x="1636" y="8485"/>
                    <a:pt x="110" y="9423"/>
                  </a:cubicBezTo>
                  <a:cubicBezTo>
                    <a:pt x="0" y="9506"/>
                    <a:pt x="68" y="9659"/>
                    <a:pt x="180" y="9659"/>
                  </a:cubicBezTo>
                  <a:cubicBezTo>
                    <a:pt x="198" y="9659"/>
                    <a:pt x="217" y="9655"/>
                    <a:pt x="237" y="9646"/>
                  </a:cubicBezTo>
                  <a:cubicBezTo>
                    <a:pt x="1827" y="8724"/>
                    <a:pt x="3401" y="7754"/>
                    <a:pt x="4959" y="6768"/>
                  </a:cubicBezTo>
                  <a:cubicBezTo>
                    <a:pt x="5977" y="7484"/>
                    <a:pt x="6501" y="8660"/>
                    <a:pt x="6199" y="9869"/>
                  </a:cubicBezTo>
                  <a:cubicBezTo>
                    <a:pt x="4761" y="9800"/>
                    <a:pt x="3307" y="9707"/>
                    <a:pt x="1859" y="9707"/>
                  </a:cubicBezTo>
                  <a:cubicBezTo>
                    <a:pt x="1291" y="9707"/>
                    <a:pt x="723" y="9721"/>
                    <a:pt x="158" y="9757"/>
                  </a:cubicBezTo>
                  <a:cubicBezTo>
                    <a:pt x="15" y="9773"/>
                    <a:pt x="15" y="9980"/>
                    <a:pt x="158" y="9996"/>
                  </a:cubicBezTo>
                  <a:cubicBezTo>
                    <a:pt x="2113" y="10250"/>
                    <a:pt x="4101" y="10234"/>
                    <a:pt x="6072" y="10266"/>
                  </a:cubicBezTo>
                  <a:cubicBezTo>
                    <a:pt x="5961" y="10536"/>
                    <a:pt x="5818" y="10807"/>
                    <a:pt x="5643" y="11045"/>
                  </a:cubicBezTo>
                  <a:cubicBezTo>
                    <a:pt x="5566" y="11155"/>
                    <a:pt x="5672" y="11257"/>
                    <a:pt x="5781" y="11257"/>
                  </a:cubicBezTo>
                  <a:cubicBezTo>
                    <a:pt x="5830" y="11257"/>
                    <a:pt x="5879" y="11237"/>
                    <a:pt x="5913" y="11188"/>
                  </a:cubicBezTo>
                  <a:cubicBezTo>
                    <a:pt x="6120" y="10918"/>
                    <a:pt x="6295" y="10600"/>
                    <a:pt x="6406" y="10282"/>
                  </a:cubicBezTo>
                  <a:lnTo>
                    <a:pt x="7217" y="10298"/>
                  </a:lnTo>
                  <a:cubicBezTo>
                    <a:pt x="9098" y="10349"/>
                    <a:pt x="11020" y="10524"/>
                    <a:pt x="12908" y="10524"/>
                  </a:cubicBezTo>
                  <a:cubicBezTo>
                    <a:pt x="13367" y="10524"/>
                    <a:pt x="13823" y="10513"/>
                    <a:pt x="14276" y="10489"/>
                  </a:cubicBezTo>
                  <a:cubicBezTo>
                    <a:pt x="14324" y="10489"/>
                    <a:pt x="14372" y="10473"/>
                    <a:pt x="14403" y="10441"/>
                  </a:cubicBezTo>
                  <a:cubicBezTo>
                    <a:pt x="14434" y="10463"/>
                    <a:pt x="14466" y="10472"/>
                    <a:pt x="14498" y="10472"/>
                  </a:cubicBezTo>
                  <a:cubicBezTo>
                    <a:pt x="14582" y="10472"/>
                    <a:pt x="14658" y="10402"/>
                    <a:pt x="14658" y="10298"/>
                  </a:cubicBezTo>
                  <a:cubicBezTo>
                    <a:pt x="14626" y="8676"/>
                    <a:pt x="14594" y="7054"/>
                    <a:pt x="14546" y="5433"/>
                  </a:cubicBezTo>
                  <a:cubicBezTo>
                    <a:pt x="14848" y="5337"/>
                    <a:pt x="15119" y="5210"/>
                    <a:pt x="15389" y="5067"/>
                  </a:cubicBezTo>
                  <a:cubicBezTo>
                    <a:pt x="15511" y="4986"/>
                    <a:pt x="15448" y="4812"/>
                    <a:pt x="15328" y="4812"/>
                  </a:cubicBezTo>
                  <a:cubicBezTo>
                    <a:pt x="15308" y="4812"/>
                    <a:pt x="15285" y="4817"/>
                    <a:pt x="15262" y="4829"/>
                  </a:cubicBezTo>
                  <a:cubicBezTo>
                    <a:pt x="15023" y="4940"/>
                    <a:pt x="14801" y="5035"/>
                    <a:pt x="14546" y="5131"/>
                  </a:cubicBezTo>
                  <a:cubicBezTo>
                    <a:pt x="14515" y="3461"/>
                    <a:pt x="14467" y="1824"/>
                    <a:pt x="14435" y="170"/>
                  </a:cubicBezTo>
                  <a:cubicBezTo>
                    <a:pt x="14435" y="85"/>
                    <a:pt x="14352" y="0"/>
                    <a:pt x="14270"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g19a7a5d99cd_0_1"/>
            <p:cNvSpPr/>
            <p:nvPr/>
          </p:nvSpPr>
          <p:spPr>
            <a:xfrm>
              <a:off x="7941100" y="4472363"/>
              <a:ext cx="35600" cy="35625"/>
            </a:xfrm>
            <a:custGeom>
              <a:rect b="b" l="l" r="r" t="t"/>
              <a:pathLst>
                <a:path extrusionOk="0" h="1425" w="1424">
                  <a:moveTo>
                    <a:pt x="1264" y="0"/>
                  </a:moveTo>
                  <a:cubicBezTo>
                    <a:pt x="1239" y="0"/>
                    <a:pt x="1214" y="9"/>
                    <a:pt x="1190" y="29"/>
                  </a:cubicBezTo>
                  <a:cubicBezTo>
                    <a:pt x="1031" y="188"/>
                    <a:pt x="872" y="363"/>
                    <a:pt x="713" y="538"/>
                  </a:cubicBezTo>
                  <a:cubicBezTo>
                    <a:pt x="554" y="379"/>
                    <a:pt x="379" y="252"/>
                    <a:pt x="188" y="125"/>
                  </a:cubicBezTo>
                  <a:cubicBezTo>
                    <a:pt x="182" y="119"/>
                    <a:pt x="175" y="116"/>
                    <a:pt x="168" y="116"/>
                  </a:cubicBezTo>
                  <a:cubicBezTo>
                    <a:pt x="136" y="116"/>
                    <a:pt x="101" y="166"/>
                    <a:pt x="140" y="204"/>
                  </a:cubicBezTo>
                  <a:cubicBezTo>
                    <a:pt x="299" y="347"/>
                    <a:pt x="458" y="506"/>
                    <a:pt x="601" y="650"/>
                  </a:cubicBezTo>
                  <a:cubicBezTo>
                    <a:pt x="426" y="872"/>
                    <a:pt x="236" y="1079"/>
                    <a:pt x="61" y="1286"/>
                  </a:cubicBezTo>
                  <a:cubicBezTo>
                    <a:pt x="1" y="1346"/>
                    <a:pt x="50" y="1424"/>
                    <a:pt x="112" y="1424"/>
                  </a:cubicBezTo>
                  <a:cubicBezTo>
                    <a:pt x="132" y="1424"/>
                    <a:pt x="153" y="1416"/>
                    <a:pt x="172" y="1397"/>
                  </a:cubicBezTo>
                  <a:lnTo>
                    <a:pt x="760" y="809"/>
                  </a:lnTo>
                  <a:cubicBezTo>
                    <a:pt x="887" y="968"/>
                    <a:pt x="1031" y="1127"/>
                    <a:pt x="1190" y="1270"/>
                  </a:cubicBezTo>
                  <a:cubicBezTo>
                    <a:pt x="1209" y="1286"/>
                    <a:pt x="1232" y="1292"/>
                    <a:pt x="1255" y="1292"/>
                  </a:cubicBezTo>
                  <a:cubicBezTo>
                    <a:pt x="1322" y="1292"/>
                    <a:pt x="1384" y="1230"/>
                    <a:pt x="1349" y="1158"/>
                  </a:cubicBezTo>
                  <a:cubicBezTo>
                    <a:pt x="1221" y="983"/>
                    <a:pt x="1062" y="809"/>
                    <a:pt x="887" y="681"/>
                  </a:cubicBezTo>
                  <a:cubicBezTo>
                    <a:pt x="1046" y="522"/>
                    <a:pt x="1205" y="363"/>
                    <a:pt x="1349" y="188"/>
                  </a:cubicBezTo>
                  <a:cubicBezTo>
                    <a:pt x="1423" y="114"/>
                    <a:pt x="1352" y="0"/>
                    <a:pt x="1264" y="0"/>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1" name="Google Shape;611;g19a7a5d99cd_0_1"/>
          <p:cNvGrpSpPr/>
          <p:nvPr/>
        </p:nvGrpSpPr>
        <p:grpSpPr>
          <a:xfrm>
            <a:off x="4598444" y="539847"/>
            <a:ext cx="205046" cy="350437"/>
            <a:chOff x="4598638" y="980500"/>
            <a:chExt cx="254874" cy="435650"/>
          </a:xfrm>
        </p:grpSpPr>
        <p:sp>
          <p:nvSpPr>
            <p:cNvPr id="612" name="Google Shape;612;g19a7a5d99cd_0_1"/>
            <p:cNvSpPr/>
            <p:nvPr/>
          </p:nvSpPr>
          <p:spPr>
            <a:xfrm>
              <a:off x="4598638" y="1090600"/>
              <a:ext cx="115300" cy="82300"/>
            </a:xfrm>
            <a:custGeom>
              <a:rect b="b" l="l" r="r" t="t"/>
              <a:pathLst>
                <a:path extrusionOk="0" fill="none" h="3292" w="4612">
                  <a:moveTo>
                    <a:pt x="1590" y="3291"/>
                  </a:moveTo>
                  <a:lnTo>
                    <a:pt x="0" y="0"/>
                  </a:lnTo>
                  <a:lnTo>
                    <a:pt x="4420" y="0"/>
                  </a:lnTo>
                  <a:lnTo>
                    <a:pt x="4611" y="46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g19a7a5d99cd_0_1"/>
            <p:cNvSpPr/>
            <p:nvPr/>
          </p:nvSpPr>
          <p:spPr>
            <a:xfrm>
              <a:off x="4598638" y="1172875"/>
              <a:ext cx="115300" cy="82700"/>
            </a:xfrm>
            <a:custGeom>
              <a:rect b="b" l="l" r="r" t="t"/>
              <a:pathLst>
                <a:path extrusionOk="0" fill="none" h="3308" w="4612">
                  <a:moveTo>
                    <a:pt x="1590" y="0"/>
                  </a:moveTo>
                  <a:lnTo>
                    <a:pt x="0" y="3307"/>
                  </a:lnTo>
                  <a:lnTo>
                    <a:pt x="4420" y="3307"/>
                  </a:lnTo>
                  <a:lnTo>
                    <a:pt x="4611" y="2830"/>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g19a7a5d99cd_0_1"/>
            <p:cNvSpPr/>
            <p:nvPr/>
          </p:nvSpPr>
          <p:spPr>
            <a:xfrm>
              <a:off x="4739037" y="980500"/>
              <a:ext cx="114475" cy="435650"/>
            </a:xfrm>
            <a:custGeom>
              <a:rect b="b" l="l" r="r" t="t"/>
              <a:pathLst>
                <a:path extrusionOk="0" fill="none" h="17426" w="4579">
                  <a:moveTo>
                    <a:pt x="4579" y="1527"/>
                  </a:moveTo>
                  <a:cubicBezTo>
                    <a:pt x="4579" y="1527"/>
                    <a:pt x="3498" y="0"/>
                    <a:pt x="2814" y="1527"/>
                  </a:cubicBezTo>
                  <a:cubicBezTo>
                    <a:pt x="2146" y="3069"/>
                    <a:pt x="859" y="16265"/>
                    <a:pt x="0" y="1742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19a7a5d99cd_0_1"/>
            <p:cNvSpPr/>
            <p:nvPr/>
          </p:nvSpPr>
          <p:spPr>
            <a:xfrm>
              <a:off x="4758112" y="1131525"/>
              <a:ext cx="62825" cy="25"/>
            </a:xfrm>
            <a:custGeom>
              <a:rect b="b" l="l" r="r" t="t"/>
              <a:pathLst>
                <a:path extrusionOk="0" fill="none" h="1" w="2513">
                  <a:moveTo>
                    <a:pt x="0" y="1"/>
                  </a:moveTo>
                  <a:lnTo>
                    <a:pt x="2512" y="1"/>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g19a7a5d99cd_0_24"/>
          <p:cNvSpPr txBox="1"/>
          <p:nvPr>
            <p:ph type="title"/>
          </p:nvPr>
        </p:nvSpPr>
        <p:spPr>
          <a:xfrm>
            <a:off x="2180550" y="539500"/>
            <a:ext cx="4782900" cy="96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What are special right triangles?</a:t>
            </a:r>
            <a:endParaRPr/>
          </a:p>
        </p:txBody>
      </p:sp>
      <p:sp>
        <p:nvSpPr>
          <p:cNvPr id="621" name="Google Shape;621;g19a7a5d99cd_0_24"/>
          <p:cNvSpPr txBox="1"/>
          <p:nvPr>
            <p:ph idx="1" type="subTitle"/>
          </p:nvPr>
        </p:nvSpPr>
        <p:spPr>
          <a:xfrm>
            <a:off x="1290763" y="2785575"/>
            <a:ext cx="2907600" cy="3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45-45-90 triangle</a:t>
            </a:r>
            <a:endParaRPr/>
          </a:p>
        </p:txBody>
      </p:sp>
      <p:sp>
        <p:nvSpPr>
          <p:cNvPr id="622" name="Google Shape;622;g19a7a5d99cd_0_24"/>
          <p:cNvSpPr txBox="1"/>
          <p:nvPr>
            <p:ph idx="2" type="subTitle"/>
          </p:nvPr>
        </p:nvSpPr>
        <p:spPr>
          <a:xfrm>
            <a:off x="4945638" y="2785575"/>
            <a:ext cx="2907600" cy="3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30-60-90 triangle</a:t>
            </a:r>
            <a:endParaRPr/>
          </a:p>
        </p:txBody>
      </p:sp>
      <p:sp>
        <p:nvSpPr>
          <p:cNvPr id="623" name="Google Shape;623;g19a7a5d99cd_0_24"/>
          <p:cNvSpPr/>
          <p:nvPr/>
        </p:nvSpPr>
        <p:spPr>
          <a:xfrm>
            <a:off x="7711600" y="535000"/>
            <a:ext cx="718200" cy="445500"/>
          </a:xfrm>
          <a:prstGeom prst="roundRect">
            <a:avLst>
              <a:gd fmla="val 50000" name="adj"/>
            </a:avLst>
          </a:prstGeom>
          <a:no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624" name="Google Shape;624;g19a7a5d99cd_0_24">
            <a:hlinkClick action="ppaction://hlinkshowjump?jump=nextslide"/>
          </p:cNvPr>
          <p:cNvSpPr/>
          <p:nvPr/>
        </p:nvSpPr>
        <p:spPr>
          <a:xfrm>
            <a:off x="79411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g19a7a5d99cd_0_24"/>
          <p:cNvSpPr/>
          <p:nvPr/>
        </p:nvSpPr>
        <p:spPr>
          <a:xfrm rot="10800000">
            <a:off x="715100" y="535000"/>
            <a:ext cx="718200" cy="445500"/>
          </a:xfrm>
          <a:prstGeom prst="roundRect">
            <a:avLst>
              <a:gd fmla="val 50000" name="adj"/>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Short Stack"/>
              <a:ea typeface="Short Stack"/>
              <a:cs typeface="Short Stack"/>
              <a:sym typeface="Short Stack"/>
            </a:endParaRPr>
          </a:p>
        </p:txBody>
      </p:sp>
      <p:sp>
        <p:nvSpPr>
          <p:cNvPr id="626" name="Google Shape;626;g19a7a5d99cd_0_24">
            <a:hlinkClick action="ppaction://hlinkshowjump?jump=previousslide"/>
          </p:cNvPr>
          <p:cNvSpPr/>
          <p:nvPr/>
        </p:nvSpPr>
        <p:spPr>
          <a:xfrm rot="10800000">
            <a:off x="944600" y="671050"/>
            <a:ext cx="259200" cy="173400"/>
          </a:xfrm>
          <a:prstGeom prst="rightArrow">
            <a:avLst>
              <a:gd fmla="val 50000" name="adj1"/>
              <a:gd fmla="val 50000" name="adj2"/>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g19a7a5d99cd_0_24"/>
          <p:cNvSpPr/>
          <p:nvPr/>
        </p:nvSpPr>
        <p:spPr>
          <a:xfrm>
            <a:off x="5222974" y="3225350"/>
            <a:ext cx="2078700" cy="13830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19a7a5d99cd_0_24"/>
          <p:cNvSpPr/>
          <p:nvPr/>
        </p:nvSpPr>
        <p:spPr>
          <a:xfrm>
            <a:off x="1705223" y="3225350"/>
            <a:ext cx="2078700" cy="1330500"/>
          </a:xfrm>
          <a:prstGeom prst="roundRect">
            <a:avLst>
              <a:gd fmla="val 50000" name="adj"/>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g19a7a5d99cd_0_24"/>
          <p:cNvSpPr/>
          <p:nvPr/>
        </p:nvSpPr>
        <p:spPr>
          <a:xfrm>
            <a:off x="5889588" y="3639525"/>
            <a:ext cx="867300" cy="445500"/>
          </a:xfrm>
          <a:prstGeom prst="rtTriangle">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g19a7a5d99cd_0_24"/>
          <p:cNvSpPr/>
          <p:nvPr/>
        </p:nvSpPr>
        <p:spPr>
          <a:xfrm>
            <a:off x="2411113" y="3528825"/>
            <a:ext cx="666900" cy="666900"/>
          </a:xfrm>
          <a:prstGeom prst="rtTriangl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1" name="Google Shape;631;g19a7a5d99cd_0_24"/>
          <p:cNvGrpSpPr/>
          <p:nvPr/>
        </p:nvGrpSpPr>
        <p:grpSpPr>
          <a:xfrm flipH="1">
            <a:off x="7762282" y="3979639"/>
            <a:ext cx="762122" cy="486092"/>
            <a:chOff x="4527355" y="689960"/>
            <a:chExt cx="748499" cy="486092"/>
          </a:xfrm>
        </p:grpSpPr>
        <p:sp>
          <p:nvSpPr>
            <p:cNvPr id="632" name="Google Shape;632;g19a7a5d99cd_0_24"/>
            <p:cNvSpPr/>
            <p:nvPr/>
          </p:nvSpPr>
          <p:spPr>
            <a:xfrm>
              <a:off x="4575825" y="779075"/>
              <a:ext cx="616900" cy="338775"/>
            </a:xfrm>
            <a:custGeom>
              <a:rect b="b" l="l" r="r" t="t"/>
              <a:pathLst>
                <a:path extrusionOk="0" h="13551" w="24676">
                  <a:moveTo>
                    <a:pt x="1527" y="1261"/>
                  </a:moveTo>
                  <a:lnTo>
                    <a:pt x="1527" y="1261"/>
                  </a:lnTo>
                  <a:cubicBezTo>
                    <a:pt x="5501" y="5045"/>
                    <a:pt x="10255" y="8129"/>
                    <a:pt x="15232" y="10610"/>
                  </a:cubicBezTo>
                  <a:cubicBezTo>
                    <a:pt x="15216" y="10610"/>
                    <a:pt x="15200" y="10625"/>
                    <a:pt x="15200" y="10641"/>
                  </a:cubicBezTo>
                  <a:cubicBezTo>
                    <a:pt x="14850" y="11230"/>
                    <a:pt x="14786" y="12184"/>
                    <a:pt x="15216" y="12756"/>
                  </a:cubicBezTo>
                  <a:cubicBezTo>
                    <a:pt x="12504" y="12668"/>
                    <a:pt x="9793" y="12605"/>
                    <a:pt x="7085" y="12605"/>
                  </a:cubicBezTo>
                  <a:cubicBezTo>
                    <a:pt x="5363" y="12605"/>
                    <a:pt x="3642" y="12630"/>
                    <a:pt x="1924" y="12692"/>
                  </a:cubicBezTo>
                  <a:cubicBezTo>
                    <a:pt x="1892" y="11579"/>
                    <a:pt x="1876" y="10451"/>
                    <a:pt x="1860" y="9338"/>
                  </a:cubicBezTo>
                  <a:lnTo>
                    <a:pt x="1860" y="9338"/>
                  </a:lnTo>
                  <a:cubicBezTo>
                    <a:pt x="3307" y="9830"/>
                    <a:pt x="4849" y="10578"/>
                    <a:pt x="4929" y="12327"/>
                  </a:cubicBezTo>
                  <a:cubicBezTo>
                    <a:pt x="4937" y="12438"/>
                    <a:pt x="5028" y="12494"/>
                    <a:pt x="5118" y="12494"/>
                  </a:cubicBezTo>
                  <a:cubicBezTo>
                    <a:pt x="5207" y="12494"/>
                    <a:pt x="5295" y="12438"/>
                    <a:pt x="5295" y="12327"/>
                  </a:cubicBezTo>
                  <a:cubicBezTo>
                    <a:pt x="5199" y="10562"/>
                    <a:pt x="3498" y="9369"/>
                    <a:pt x="1845" y="9115"/>
                  </a:cubicBezTo>
                  <a:cubicBezTo>
                    <a:pt x="1797" y="6492"/>
                    <a:pt x="1717" y="3868"/>
                    <a:pt x="1527" y="1261"/>
                  </a:cubicBezTo>
                  <a:close/>
                  <a:moveTo>
                    <a:pt x="15486" y="10737"/>
                  </a:moveTo>
                  <a:cubicBezTo>
                    <a:pt x="17124" y="11548"/>
                    <a:pt x="18793" y="12295"/>
                    <a:pt x="20462" y="12978"/>
                  </a:cubicBezTo>
                  <a:cubicBezTo>
                    <a:pt x="18793" y="12899"/>
                    <a:pt x="17124" y="12819"/>
                    <a:pt x="15438" y="12772"/>
                  </a:cubicBezTo>
                  <a:lnTo>
                    <a:pt x="15454" y="12756"/>
                  </a:lnTo>
                  <a:cubicBezTo>
                    <a:pt x="15343" y="12438"/>
                    <a:pt x="15279" y="12088"/>
                    <a:pt x="15247" y="11754"/>
                  </a:cubicBezTo>
                  <a:cubicBezTo>
                    <a:pt x="15263" y="11404"/>
                    <a:pt x="15343" y="11071"/>
                    <a:pt x="15486" y="10769"/>
                  </a:cubicBezTo>
                  <a:cubicBezTo>
                    <a:pt x="15486" y="10753"/>
                    <a:pt x="15486" y="10737"/>
                    <a:pt x="15486" y="10737"/>
                  </a:cubicBezTo>
                  <a:close/>
                  <a:moveTo>
                    <a:pt x="1360" y="1"/>
                  </a:moveTo>
                  <a:cubicBezTo>
                    <a:pt x="1316" y="1"/>
                    <a:pt x="1272" y="29"/>
                    <a:pt x="1272" y="84"/>
                  </a:cubicBezTo>
                  <a:cubicBezTo>
                    <a:pt x="1177" y="4282"/>
                    <a:pt x="1368" y="8511"/>
                    <a:pt x="1527" y="12708"/>
                  </a:cubicBezTo>
                  <a:cubicBezTo>
                    <a:pt x="1066" y="12724"/>
                    <a:pt x="604" y="12740"/>
                    <a:pt x="143" y="12772"/>
                  </a:cubicBezTo>
                  <a:cubicBezTo>
                    <a:pt x="0" y="12788"/>
                    <a:pt x="0" y="12978"/>
                    <a:pt x="143" y="12994"/>
                  </a:cubicBezTo>
                  <a:cubicBezTo>
                    <a:pt x="604" y="13010"/>
                    <a:pt x="1081" y="13026"/>
                    <a:pt x="1542" y="13026"/>
                  </a:cubicBezTo>
                  <a:lnTo>
                    <a:pt x="1542" y="13296"/>
                  </a:lnTo>
                  <a:cubicBezTo>
                    <a:pt x="1574" y="13384"/>
                    <a:pt x="1654" y="13428"/>
                    <a:pt x="1733" y="13428"/>
                  </a:cubicBezTo>
                  <a:cubicBezTo>
                    <a:pt x="1813" y="13428"/>
                    <a:pt x="1892" y="13384"/>
                    <a:pt x="1924" y="13296"/>
                  </a:cubicBezTo>
                  <a:lnTo>
                    <a:pt x="1924" y="13042"/>
                  </a:lnTo>
                  <a:cubicBezTo>
                    <a:pt x="9413" y="13217"/>
                    <a:pt x="16901" y="13185"/>
                    <a:pt x="24405" y="13551"/>
                  </a:cubicBezTo>
                  <a:cubicBezTo>
                    <a:pt x="24580" y="13551"/>
                    <a:pt x="24676" y="13265"/>
                    <a:pt x="24501" y="13185"/>
                  </a:cubicBezTo>
                  <a:cubicBezTo>
                    <a:pt x="24342" y="13106"/>
                    <a:pt x="24183" y="13042"/>
                    <a:pt x="24008" y="12994"/>
                  </a:cubicBezTo>
                  <a:cubicBezTo>
                    <a:pt x="23988" y="12985"/>
                    <a:pt x="23968" y="12980"/>
                    <a:pt x="23949" y="12980"/>
                  </a:cubicBezTo>
                  <a:cubicBezTo>
                    <a:pt x="23871" y="12980"/>
                    <a:pt x="23798" y="13049"/>
                    <a:pt x="23785" y="13137"/>
                  </a:cubicBezTo>
                  <a:lnTo>
                    <a:pt x="21130" y="13010"/>
                  </a:lnTo>
                  <a:cubicBezTo>
                    <a:pt x="21146" y="12915"/>
                    <a:pt x="21098" y="12819"/>
                    <a:pt x="21003" y="12788"/>
                  </a:cubicBezTo>
                  <a:cubicBezTo>
                    <a:pt x="17473" y="11373"/>
                    <a:pt x="14055" y="9671"/>
                    <a:pt x="10812" y="7684"/>
                  </a:cubicBezTo>
                  <a:cubicBezTo>
                    <a:pt x="7536" y="5697"/>
                    <a:pt x="4547" y="3375"/>
                    <a:pt x="1527" y="1022"/>
                  </a:cubicBezTo>
                  <a:lnTo>
                    <a:pt x="1511" y="1006"/>
                  </a:lnTo>
                  <a:cubicBezTo>
                    <a:pt x="1495" y="704"/>
                    <a:pt x="1479" y="386"/>
                    <a:pt x="1447" y="84"/>
                  </a:cubicBezTo>
                  <a:cubicBezTo>
                    <a:pt x="1447" y="29"/>
                    <a:pt x="1403" y="1"/>
                    <a:pt x="1360"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g19a7a5d99cd_0_24"/>
            <p:cNvSpPr/>
            <p:nvPr/>
          </p:nvSpPr>
          <p:spPr>
            <a:xfrm>
              <a:off x="4527355" y="1117098"/>
              <a:ext cx="38989" cy="58954"/>
            </a:xfrm>
            <a:custGeom>
              <a:rect b="b" l="l" r="r" t="t"/>
              <a:pathLst>
                <a:path extrusionOk="0" h="2316" w="1588">
                  <a:moveTo>
                    <a:pt x="780" y="836"/>
                  </a:moveTo>
                  <a:lnTo>
                    <a:pt x="859" y="1106"/>
                  </a:lnTo>
                  <a:lnTo>
                    <a:pt x="716" y="1138"/>
                  </a:lnTo>
                  <a:cubicBezTo>
                    <a:pt x="748" y="1026"/>
                    <a:pt x="764" y="931"/>
                    <a:pt x="780" y="836"/>
                  </a:cubicBezTo>
                  <a:close/>
                  <a:moveTo>
                    <a:pt x="742" y="1"/>
                  </a:moveTo>
                  <a:cubicBezTo>
                    <a:pt x="674" y="1"/>
                    <a:pt x="613" y="37"/>
                    <a:pt x="605" y="120"/>
                  </a:cubicBezTo>
                  <a:cubicBezTo>
                    <a:pt x="542" y="470"/>
                    <a:pt x="478" y="820"/>
                    <a:pt x="414" y="1169"/>
                  </a:cubicBezTo>
                  <a:lnTo>
                    <a:pt x="144" y="1201"/>
                  </a:lnTo>
                  <a:cubicBezTo>
                    <a:pt x="49" y="1201"/>
                    <a:pt x="1" y="1376"/>
                    <a:pt x="112" y="1392"/>
                  </a:cubicBezTo>
                  <a:cubicBezTo>
                    <a:pt x="208" y="1408"/>
                    <a:pt x="287" y="1424"/>
                    <a:pt x="367" y="1424"/>
                  </a:cubicBezTo>
                  <a:cubicBezTo>
                    <a:pt x="335" y="1678"/>
                    <a:pt x="287" y="1933"/>
                    <a:pt x="255" y="2171"/>
                  </a:cubicBezTo>
                  <a:cubicBezTo>
                    <a:pt x="236" y="2258"/>
                    <a:pt x="304" y="2315"/>
                    <a:pt x="368" y="2315"/>
                  </a:cubicBezTo>
                  <a:cubicBezTo>
                    <a:pt x="410" y="2315"/>
                    <a:pt x="449" y="2291"/>
                    <a:pt x="462" y="2235"/>
                  </a:cubicBezTo>
                  <a:cubicBezTo>
                    <a:pt x="542" y="1964"/>
                    <a:pt x="605" y="1694"/>
                    <a:pt x="669" y="1424"/>
                  </a:cubicBezTo>
                  <a:cubicBezTo>
                    <a:pt x="764" y="1424"/>
                    <a:pt x="859" y="1408"/>
                    <a:pt x="955" y="1392"/>
                  </a:cubicBezTo>
                  <a:cubicBezTo>
                    <a:pt x="1018" y="1583"/>
                    <a:pt x="1098" y="1774"/>
                    <a:pt x="1177" y="1949"/>
                  </a:cubicBezTo>
                  <a:cubicBezTo>
                    <a:pt x="1204" y="2013"/>
                    <a:pt x="1249" y="2039"/>
                    <a:pt x="1296" y="2039"/>
                  </a:cubicBezTo>
                  <a:cubicBezTo>
                    <a:pt x="1387" y="2039"/>
                    <a:pt x="1485" y="1937"/>
                    <a:pt x="1464" y="1821"/>
                  </a:cubicBezTo>
                  <a:cubicBezTo>
                    <a:pt x="1432" y="1662"/>
                    <a:pt x="1400" y="1487"/>
                    <a:pt x="1352" y="1313"/>
                  </a:cubicBezTo>
                  <a:lnTo>
                    <a:pt x="1416" y="1297"/>
                  </a:lnTo>
                  <a:cubicBezTo>
                    <a:pt x="1588" y="1254"/>
                    <a:pt x="1527" y="1017"/>
                    <a:pt x="1386" y="1017"/>
                  </a:cubicBezTo>
                  <a:cubicBezTo>
                    <a:pt x="1370" y="1017"/>
                    <a:pt x="1354" y="1020"/>
                    <a:pt x="1336" y="1026"/>
                  </a:cubicBezTo>
                  <a:lnTo>
                    <a:pt x="1241" y="1042"/>
                  </a:lnTo>
                  <a:cubicBezTo>
                    <a:pt x="1146" y="724"/>
                    <a:pt x="1018" y="422"/>
                    <a:pt x="923" y="120"/>
                  </a:cubicBezTo>
                  <a:cubicBezTo>
                    <a:pt x="898" y="45"/>
                    <a:pt x="816" y="1"/>
                    <a:pt x="742"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g19a7a5d99cd_0_24"/>
            <p:cNvSpPr/>
            <p:nvPr/>
          </p:nvSpPr>
          <p:spPr>
            <a:xfrm rot="9829607">
              <a:off x="4578842" y="694580"/>
              <a:ext cx="40088" cy="48672"/>
            </a:xfrm>
            <a:custGeom>
              <a:rect b="b" l="l" r="r" t="t"/>
              <a:pathLst>
                <a:path extrusionOk="0" h="1542" w="1623">
                  <a:moveTo>
                    <a:pt x="1123" y="1"/>
                  </a:moveTo>
                  <a:cubicBezTo>
                    <a:pt x="635" y="1"/>
                    <a:pt x="137" y="208"/>
                    <a:pt x="48" y="725"/>
                  </a:cubicBezTo>
                  <a:cubicBezTo>
                    <a:pt x="1" y="979"/>
                    <a:pt x="112" y="1234"/>
                    <a:pt x="334" y="1361"/>
                  </a:cubicBezTo>
                  <a:cubicBezTo>
                    <a:pt x="589" y="1504"/>
                    <a:pt x="939" y="1472"/>
                    <a:pt x="1209" y="1536"/>
                  </a:cubicBezTo>
                  <a:cubicBezTo>
                    <a:pt x="1224" y="1540"/>
                    <a:pt x="1239" y="1541"/>
                    <a:pt x="1253" y="1541"/>
                  </a:cubicBezTo>
                  <a:cubicBezTo>
                    <a:pt x="1418" y="1541"/>
                    <a:pt x="1513" y="1306"/>
                    <a:pt x="1352" y="1218"/>
                  </a:cubicBezTo>
                  <a:cubicBezTo>
                    <a:pt x="1098" y="1107"/>
                    <a:pt x="382" y="1218"/>
                    <a:pt x="382" y="820"/>
                  </a:cubicBezTo>
                  <a:cubicBezTo>
                    <a:pt x="398" y="280"/>
                    <a:pt x="1129" y="328"/>
                    <a:pt x="1495" y="280"/>
                  </a:cubicBezTo>
                  <a:cubicBezTo>
                    <a:pt x="1622" y="248"/>
                    <a:pt x="1606" y="57"/>
                    <a:pt x="1495" y="41"/>
                  </a:cubicBezTo>
                  <a:cubicBezTo>
                    <a:pt x="1377" y="15"/>
                    <a:pt x="1250" y="1"/>
                    <a:pt x="1123"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g19a7a5d99cd_0_24"/>
            <p:cNvSpPr/>
            <p:nvPr/>
          </p:nvSpPr>
          <p:spPr>
            <a:xfrm rot="10800000">
              <a:off x="5222747" y="1097822"/>
              <a:ext cx="53107" cy="59132"/>
            </a:xfrm>
            <a:custGeom>
              <a:rect b="b" l="l" r="r" t="t"/>
              <a:pathLst>
                <a:path extrusionOk="0" h="2323" w="2163">
                  <a:moveTo>
                    <a:pt x="700" y="478"/>
                  </a:moveTo>
                  <a:cubicBezTo>
                    <a:pt x="954" y="478"/>
                    <a:pt x="1002" y="573"/>
                    <a:pt x="811" y="764"/>
                  </a:cubicBezTo>
                  <a:cubicBezTo>
                    <a:pt x="748" y="828"/>
                    <a:pt x="684" y="875"/>
                    <a:pt x="604" y="907"/>
                  </a:cubicBezTo>
                  <a:cubicBezTo>
                    <a:pt x="604" y="796"/>
                    <a:pt x="620" y="510"/>
                    <a:pt x="700" y="478"/>
                  </a:cubicBezTo>
                  <a:close/>
                  <a:moveTo>
                    <a:pt x="573" y="1257"/>
                  </a:moveTo>
                  <a:cubicBezTo>
                    <a:pt x="604" y="1273"/>
                    <a:pt x="636" y="1289"/>
                    <a:pt x="684" y="1289"/>
                  </a:cubicBezTo>
                  <a:cubicBezTo>
                    <a:pt x="748" y="1285"/>
                    <a:pt x="834" y="1280"/>
                    <a:pt x="926" y="1280"/>
                  </a:cubicBezTo>
                  <a:cubicBezTo>
                    <a:pt x="1222" y="1280"/>
                    <a:pt x="1594" y="1328"/>
                    <a:pt x="1606" y="1607"/>
                  </a:cubicBezTo>
                  <a:cubicBezTo>
                    <a:pt x="1622" y="1782"/>
                    <a:pt x="1606" y="1766"/>
                    <a:pt x="1447" y="1813"/>
                  </a:cubicBezTo>
                  <a:cubicBezTo>
                    <a:pt x="1352" y="1845"/>
                    <a:pt x="1256" y="1861"/>
                    <a:pt x="1161" y="1877"/>
                  </a:cubicBezTo>
                  <a:cubicBezTo>
                    <a:pt x="1021" y="1900"/>
                    <a:pt x="873" y="1915"/>
                    <a:pt x="729" y="1915"/>
                  </a:cubicBezTo>
                  <a:cubicBezTo>
                    <a:pt x="676" y="1915"/>
                    <a:pt x="624" y="1913"/>
                    <a:pt x="573" y="1909"/>
                  </a:cubicBezTo>
                  <a:lnTo>
                    <a:pt x="573" y="1257"/>
                  </a:lnTo>
                  <a:close/>
                  <a:moveTo>
                    <a:pt x="795" y="1"/>
                  </a:moveTo>
                  <a:cubicBezTo>
                    <a:pt x="0" y="17"/>
                    <a:pt x="207" y="1607"/>
                    <a:pt x="255" y="2052"/>
                  </a:cubicBezTo>
                  <a:cubicBezTo>
                    <a:pt x="255" y="2115"/>
                    <a:pt x="302" y="2179"/>
                    <a:pt x="350" y="2195"/>
                  </a:cubicBezTo>
                  <a:cubicBezTo>
                    <a:pt x="382" y="2243"/>
                    <a:pt x="414" y="2274"/>
                    <a:pt x="461" y="2274"/>
                  </a:cubicBezTo>
                  <a:cubicBezTo>
                    <a:pt x="541" y="2290"/>
                    <a:pt x="620" y="2306"/>
                    <a:pt x="684" y="2322"/>
                  </a:cubicBezTo>
                  <a:cubicBezTo>
                    <a:pt x="732" y="2322"/>
                    <a:pt x="763" y="2306"/>
                    <a:pt x="811" y="2290"/>
                  </a:cubicBezTo>
                  <a:cubicBezTo>
                    <a:pt x="1336" y="2290"/>
                    <a:pt x="2163" y="2179"/>
                    <a:pt x="2083" y="1607"/>
                  </a:cubicBezTo>
                  <a:cubicBezTo>
                    <a:pt x="2035" y="1146"/>
                    <a:pt x="1590" y="971"/>
                    <a:pt x="1161" y="923"/>
                  </a:cubicBezTo>
                  <a:cubicBezTo>
                    <a:pt x="1256" y="796"/>
                    <a:pt x="1304" y="653"/>
                    <a:pt x="1288" y="494"/>
                  </a:cubicBezTo>
                  <a:cubicBezTo>
                    <a:pt x="1288" y="223"/>
                    <a:pt x="1066" y="1"/>
                    <a:pt x="795" y="1"/>
                  </a:cubicBezTo>
                  <a:close/>
                </a:path>
              </a:pathLst>
            </a:cu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6" name="Google Shape;636;g19a7a5d99cd_0_24"/>
          <p:cNvSpPr txBox="1"/>
          <p:nvPr>
            <p:ph idx="1" type="subTitle"/>
          </p:nvPr>
        </p:nvSpPr>
        <p:spPr>
          <a:xfrm>
            <a:off x="5430254" y="3277975"/>
            <a:ext cx="666900" cy="3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0" lang="en" sz="1400">
                <a:latin typeface="Nunito"/>
                <a:ea typeface="Nunito"/>
                <a:cs typeface="Nunito"/>
                <a:sym typeface="Nunito"/>
              </a:rPr>
              <a:t>60°</a:t>
            </a:r>
            <a:endParaRPr b="0" sz="1400">
              <a:latin typeface="Nunito"/>
              <a:ea typeface="Nunito"/>
              <a:cs typeface="Nunito"/>
              <a:sym typeface="Nunito"/>
            </a:endParaRPr>
          </a:p>
        </p:txBody>
      </p:sp>
      <p:sp>
        <p:nvSpPr>
          <p:cNvPr id="637" name="Google Shape;637;g19a7a5d99cd_0_24"/>
          <p:cNvSpPr txBox="1"/>
          <p:nvPr>
            <p:ph idx="1" type="subTitle"/>
          </p:nvPr>
        </p:nvSpPr>
        <p:spPr>
          <a:xfrm>
            <a:off x="6549328" y="4140575"/>
            <a:ext cx="666900" cy="3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0" lang="en" sz="1400">
                <a:latin typeface="Nunito"/>
                <a:ea typeface="Nunito"/>
                <a:cs typeface="Nunito"/>
                <a:sym typeface="Nunito"/>
              </a:rPr>
              <a:t>30°</a:t>
            </a:r>
            <a:endParaRPr b="0" sz="1400">
              <a:latin typeface="Nunito"/>
              <a:ea typeface="Nunito"/>
              <a:cs typeface="Nunito"/>
              <a:sym typeface="Nunito"/>
            </a:endParaRPr>
          </a:p>
        </p:txBody>
      </p:sp>
      <p:sp>
        <p:nvSpPr>
          <p:cNvPr id="638" name="Google Shape;638;g19a7a5d99cd_0_24"/>
          <p:cNvSpPr txBox="1"/>
          <p:nvPr>
            <p:ph idx="1" type="subTitle"/>
          </p:nvPr>
        </p:nvSpPr>
        <p:spPr>
          <a:xfrm>
            <a:off x="1851567" y="3277975"/>
            <a:ext cx="666900" cy="3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0" lang="en" sz="1400">
                <a:latin typeface="Nunito"/>
                <a:ea typeface="Nunito"/>
                <a:cs typeface="Nunito"/>
                <a:sym typeface="Nunito"/>
              </a:rPr>
              <a:t>45°</a:t>
            </a:r>
            <a:endParaRPr b="0" sz="1400">
              <a:latin typeface="Nunito"/>
              <a:ea typeface="Nunito"/>
              <a:cs typeface="Nunito"/>
              <a:sym typeface="Nunito"/>
            </a:endParaRPr>
          </a:p>
        </p:txBody>
      </p:sp>
      <p:sp>
        <p:nvSpPr>
          <p:cNvPr id="639" name="Google Shape;639;g19a7a5d99cd_0_24"/>
          <p:cNvSpPr txBox="1"/>
          <p:nvPr>
            <p:ph idx="1" type="subTitle"/>
          </p:nvPr>
        </p:nvSpPr>
        <p:spPr>
          <a:xfrm>
            <a:off x="2970641" y="4140575"/>
            <a:ext cx="666900" cy="30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0" lang="en" sz="1400">
                <a:latin typeface="Nunito"/>
                <a:ea typeface="Nunito"/>
                <a:cs typeface="Nunito"/>
                <a:sym typeface="Nunito"/>
              </a:rPr>
              <a:t>45°</a:t>
            </a:r>
            <a:endParaRPr b="0" sz="1400">
              <a:latin typeface="Nunito"/>
              <a:ea typeface="Nunito"/>
              <a:cs typeface="Nunito"/>
              <a:sym typeface="Nunito"/>
            </a:endParaRPr>
          </a:p>
        </p:txBody>
      </p:sp>
      <p:grpSp>
        <p:nvGrpSpPr>
          <p:cNvPr id="640" name="Google Shape;640;g19a7a5d99cd_0_24"/>
          <p:cNvGrpSpPr/>
          <p:nvPr/>
        </p:nvGrpSpPr>
        <p:grpSpPr>
          <a:xfrm rot="-1800044">
            <a:off x="764764" y="1291576"/>
            <a:ext cx="205041" cy="253594"/>
            <a:chOff x="877397" y="1320900"/>
            <a:chExt cx="205046" cy="253600"/>
          </a:xfrm>
        </p:grpSpPr>
        <p:sp>
          <p:nvSpPr>
            <p:cNvPr id="641" name="Google Shape;641;g19a7a5d99cd_0_24"/>
            <p:cNvSpPr/>
            <p:nvPr/>
          </p:nvSpPr>
          <p:spPr>
            <a:xfrm>
              <a:off x="877397" y="1334406"/>
              <a:ext cx="205046" cy="175325"/>
            </a:xfrm>
            <a:custGeom>
              <a:rect b="b" l="l" r="r" t="t"/>
              <a:pathLst>
                <a:path extrusionOk="0" fill="none" h="7013" w="4771">
                  <a:moveTo>
                    <a:pt x="0" y="732"/>
                  </a:moveTo>
                  <a:cubicBezTo>
                    <a:pt x="0" y="732"/>
                    <a:pt x="1193" y="1"/>
                    <a:pt x="1400" y="1193"/>
                  </a:cubicBezTo>
                  <a:cubicBezTo>
                    <a:pt x="1590" y="2386"/>
                    <a:pt x="0" y="7012"/>
                    <a:pt x="2385" y="7012"/>
                  </a:cubicBezTo>
                  <a:cubicBezTo>
                    <a:pt x="4770" y="7012"/>
                    <a:pt x="2449" y="1320"/>
                    <a:pt x="3053" y="732"/>
                  </a:cubicBezTo>
                  <a:cubicBezTo>
                    <a:pt x="3641" y="128"/>
                    <a:pt x="4770" y="796"/>
                    <a:pt x="4770" y="796"/>
                  </a:cubicBez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g19a7a5d99cd_0_24"/>
            <p:cNvSpPr/>
            <p:nvPr/>
          </p:nvSpPr>
          <p:spPr>
            <a:xfrm>
              <a:off x="970850" y="1320900"/>
              <a:ext cx="25" cy="253600"/>
            </a:xfrm>
            <a:custGeom>
              <a:rect b="b" l="l" r="r" t="t"/>
              <a:pathLst>
                <a:path extrusionOk="0" fill="none" h="10144" w="1">
                  <a:moveTo>
                    <a:pt x="0" y="0"/>
                  </a:moveTo>
                  <a:lnTo>
                    <a:pt x="0" y="10144"/>
                  </a:lnTo>
                </a:path>
              </a:pathLst>
            </a:custGeom>
            <a:solidFill>
              <a:schemeClr val="accent4"/>
            </a:solid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3" name="Google Shape;643;g19a7a5d99cd_0_24"/>
          <p:cNvCxnSpPr/>
          <p:nvPr/>
        </p:nvCxnSpPr>
        <p:spPr>
          <a:xfrm>
            <a:off x="2731800" y="1585000"/>
            <a:ext cx="3680400" cy="0"/>
          </a:xfrm>
          <a:prstGeom prst="straightConnector1">
            <a:avLst/>
          </a:prstGeom>
          <a:noFill/>
          <a:ln cap="rnd" cmpd="sng" w="28575">
            <a:solidFill>
              <a:schemeClr val="dk2"/>
            </a:solidFill>
            <a:prstDash val="solid"/>
            <a:round/>
            <a:headEnd len="sm" w="sm" type="none"/>
            <a:tailEnd len="sm" w="sm" type="none"/>
          </a:ln>
        </p:spPr>
      </p:cxnSp>
      <p:sp>
        <p:nvSpPr>
          <p:cNvPr id="644" name="Google Shape;644;g19a7a5d99cd_0_24"/>
          <p:cNvSpPr txBox="1"/>
          <p:nvPr>
            <p:ph idx="4294967295" type="body"/>
          </p:nvPr>
        </p:nvSpPr>
        <p:spPr>
          <a:xfrm>
            <a:off x="1058700" y="1611675"/>
            <a:ext cx="7026600" cy="11472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1600"/>
              </a:spcBef>
              <a:spcAft>
                <a:spcPts val="0"/>
              </a:spcAft>
              <a:buSzPts val="1400"/>
              <a:buNone/>
            </a:pPr>
            <a:r>
              <a:rPr lang="en"/>
              <a:t>The special angles used in trigonometry are 0°, 30°, 45°, 60° and 90°. These are the common angles which are used while performing computations of trigonometric problems. Hence, it is suggested for students to memorise the values of trigonometric ratios (sines, cosines and tangent) for these angles, to do quick calculations.</a:t>
            </a:r>
            <a:endParaRPr>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h Subject for High School - 10th Grade: Right Triangle Relationships and Trigonometry by Slidesgo">
  <a:themeElements>
    <a:clrScheme name="Simple Light">
      <a:dk1>
        <a:srgbClr val="121212"/>
      </a:dk1>
      <a:lt1>
        <a:srgbClr val="FFFFFF"/>
      </a:lt1>
      <a:dk2>
        <a:srgbClr val="8242F8"/>
      </a:dk2>
      <a:lt2>
        <a:srgbClr val="E896D0"/>
      </a:lt2>
      <a:accent1>
        <a:srgbClr val="F45A3E"/>
      </a:accent1>
      <a:accent2>
        <a:srgbClr val="F0D435"/>
      </a:accent2>
      <a:accent3>
        <a:srgbClr val="FEFBDA"/>
      </a:accent3>
      <a:accent4>
        <a:srgbClr val="FFFFFF"/>
      </a:accent4>
      <a:accent5>
        <a:srgbClr val="5F5F5F"/>
      </a:accent5>
      <a:accent6>
        <a:srgbClr val="4BE58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