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2" r:id="rId3"/>
    <p:sldId id="263" r:id="rId4"/>
    <p:sldId id="262" r:id="rId5"/>
    <p:sldId id="257" r:id="rId6"/>
    <p:sldId id="258" r:id="rId7"/>
    <p:sldId id="280" r:id="rId8"/>
    <p:sldId id="260" r:id="rId9"/>
    <p:sldId id="264" r:id="rId10"/>
    <p:sldId id="265" r:id="rId11"/>
    <p:sldId id="266" r:id="rId12"/>
    <p:sldId id="283"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image" Target="../media/image7.jpeg"/><Relationship Id="rId6" Type="http://schemas.openxmlformats.org/officeDocument/2006/relationships/image" Target="../media/image12.jpeg"/><Relationship Id="rId11" Type="http://schemas.openxmlformats.org/officeDocument/2006/relationships/image" Target="../media/image17.jpeg"/><Relationship Id="rId5" Type="http://schemas.openxmlformats.org/officeDocument/2006/relationships/image" Target="../media/image11.jpeg"/><Relationship Id="rId10" Type="http://schemas.openxmlformats.org/officeDocument/2006/relationships/image" Target="../media/image16.jpeg"/><Relationship Id="rId4" Type="http://schemas.openxmlformats.org/officeDocument/2006/relationships/image" Target="../media/image10.jpg"/><Relationship Id="rId9" Type="http://schemas.openxmlformats.org/officeDocument/2006/relationships/image" Target="../media/image15.jpg"/></Relationships>
</file>

<file path=ppt/diagrams/_rels/drawing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image" Target="../media/image7.jpeg"/><Relationship Id="rId6" Type="http://schemas.openxmlformats.org/officeDocument/2006/relationships/image" Target="../media/image12.jpeg"/><Relationship Id="rId11" Type="http://schemas.openxmlformats.org/officeDocument/2006/relationships/image" Target="../media/image17.jpeg"/><Relationship Id="rId5" Type="http://schemas.openxmlformats.org/officeDocument/2006/relationships/image" Target="../media/image11.jpeg"/><Relationship Id="rId10" Type="http://schemas.openxmlformats.org/officeDocument/2006/relationships/image" Target="../media/image16.jpeg"/><Relationship Id="rId4" Type="http://schemas.openxmlformats.org/officeDocument/2006/relationships/image" Target="../media/image10.jpg"/><Relationship Id="rId9" Type="http://schemas.openxmlformats.org/officeDocument/2006/relationships/image" Target="../media/image15.jp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8E9E0B-646C-4860-8AD4-9E89F7B5A268}"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id-ID"/>
        </a:p>
      </dgm:t>
    </dgm:pt>
    <dgm:pt modelId="{5E57AEB8-7EBE-4B1F-890D-9472D2C1FEBD}">
      <dgm:prSet/>
      <dgm:spPr/>
      <dgm:t>
        <a:bodyPr/>
        <a:lstStyle/>
        <a:p>
          <a:pPr rtl="0"/>
          <a:r>
            <a:rPr lang="en-US" b="1" dirty="0" smtClean="0"/>
            <a:t>PHYSICAL</a:t>
          </a:r>
          <a:endParaRPr lang="id-ID" b="1" dirty="0"/>
        </a:p>
      </dgm:t>
    </dgm:pt>
    <dgm:pt modelId="{DBA368E5-79D5-4831-92B3-33E9649DAD15}" type="parTrans" cxnId="{C456EB92-7031-4A26-B047-F88DA8E33F0C}">
      <dgm:prSet/>
      <dgm:spPr/>
      <dgm:t>
        <a:bodyPr/>
        <a:lstStyle/>
        <a:p>
          <a:endParaRPr lang="id-ID"/>
        </a:p>
      </dgm:t>
    </dgm:pt>
    <dgm:pt modelId="{9BC406E1-2120-4B0C-8271-4498BA2BE526}" type="sibTrans" cxnId="{C456EB92-7031-4A26-B047-F88DA8E33F0C}">
      <dgm:prSet/>
      <dgm:spPr/>
      <dgm:t>
        <a:bodyPr/>
        <a:lstStyle/>
        <a:p>
          <a:endParaRPr lang="id-ID"/>
        </a:p>
      </dgm:t>
    </dgm:pt>
    <dgm:pt modelId="{9935459A-07E1-4809-8F30-28E625E237D7}">
      <dgm:prSet/>
      <dgm:spPr/>
      <dgm:t>
        <a:bodyPr/>
        <a:lstStyle/>
        <a:p>
          <a:pPr rtl="0"/>
          <a:r>
            <a:rPr lang="en-US" smtClean="0"/>
            <a:t>Physical Direct</a:t>
          </a:r>
          <a:endParaRPr lang="id-ID"/>
        </a:p>
      </dgm:t>
    </dgm:pt>
    <dgm:pt modelId="{E7C3F6BB-4ED6-4402-8047-47E4C840BC28}" type="parTrans" cxnId="{023B5F8C-48BA-4E26-9FE9-D4D0C29FC74B}">
      <dgm:prSet/>
      <dgm:spPr/>
      <dgm:t>
        <a:bodyPr/>
        <a:lstStyle/>
        <a:p>
          <a:endParaRPr lang="id-ID"/>
        </a:p>
      </dgm:t>
    </dgm:pt>
    <dgm:pt modelId="{AC51656F-935D-4926-AA72-00F5783D600C}" type="sibTrans" cxnId="{023B5F8C-48BA-4E26-9FE9-D4D0C29FC74B}">
      <dgm:prSet/>
      <dgm:spPr/>
      <dgm:t>
        <a:bodyPr/>
        <a:lstStyle/>
        <a:p>
          <a:endParaRPr lang="id-ID"/>
        </a:p>
      </dgm:t>
    </dgm:pt>
    <dgm:pt modelId="{63EF03A6-D214-47D8-85BD-81E0EB28748C}">
      <dgm:prSet/>
      <dgm:spPr/>
      <dgm:t>
        <a:bodyPr/>
        <a:lstStyle/>
        <a:p>
          <a:pPr rtl="0"/>
          <a:r>
            <a:rPr lang="en-US" b="1" dirty="0" smtClean="0"/>
            <a:t>NON-PHYSICAL</a:t>
          </a:r>
          <a:endParaRPr lang="id-ID" b="1" dirty="0"/>
        </a:p>
      </dgm:t>
    </dgm:pt>
    <dgm:pt modelId="{68F669B2-6997-45BD-B84E-A271E07BA0A6}" type="parTrans" cxnId="{B9851122-5BC7-4FEC-BA4F-B0BC7453B31D}">
      <dgm:prSet/>
      <dgm:spPr/>
      <dgm:t>
        <a:bodyPr/>
        <a:lstStyle/>
        <a:p>
          <a:endParaRPr lang="id-ID"/>
        </a:p>
      </dgm:t>
    </dgm:pt>
    <dgm:pt modelId="{2BEE9ADB-56E0-474D-B579-EAC58D1A0985}" type="sibTrans" cxnId="{B9851122-5BC7-4FEC-BA4F-B0BC7453B31D}">
      <dgm:prSet/>
      <dgm:spPr/>
      <dgm:t>
        <a:bodyPr/>
        <a:lstStyle/>
        <a:p>
          <a:endParaRPr lang="id-ID"/>
        </a:p>
      </dgm:t>
    </dgm:pt>
    <dgm:pt modelId="{E10A0D3F-7118-4940-B3D6-DAC1BDD30948}">
      <dgm:prSet/>
      <dgm:spPr/>
      <dgm:t>
        <a:bodyPr/>
        <a:lstStyle/>
        <a:p>
          <a:pPr rtl="0"/>
          <a:r>
            <a:rPr lang="en-US" dirty="0" smtClean="0"/>
            <a:t>Employee relations at workplace</a:t>
          </a:r>
          <a:endParaRPr lang="id-ID" dirty="0"/>
        </a:p>
      </dgm:t>
    </dgm:pt>
    <dgm:pt modelId="{9CFA4203-E9EA-4A2D-89C6-A89D21F71F2B}" type="parTrans" cxnId="{28911309-BD93-49A6-8451-CB670978E017}">
      <dgm:prSet/>
      <dgm:spPr/>
      <dgm:t>
        <a:bodyPr/>
        <a:lstStyle/>
        <a:p>
          <a:endParaRPr lang="id-ID"/>
        </a:p>
      </dgm:t>
    </dgm:pt>
    <dgm:pt modelId="{72EBD1D9-BD3D-4356-A3ED-A3B698AED72D}" type="sibTrans" cxnId="{28911309-BD93-49A6-8451-CB670978E017}">
      <dgm:prSet/>
      <dgm:spPr/>
      <dgm:t>
        <a:bodyPr/>
        <a:lstStyle/>
        <a:p>
          <a:endParaRPr lang="id-ID"/>
        </a:p>
      </dgm:t>
    </dgm:pt>
    <dgm:pt modelId="{D4B2267B-F9AB-4C77-A567-C3F349A8FD50}">
      <dgm:prSet/>
      <dgm:spPr/>
      <dgm:t>
        <a:bodyPr/>
        <a:lstStyle/>
        <a:p>
          <a:r>
            <a:rPr lang="en-US" dirty="0" smtClean="0"/>
            <a:t>Physical Intermediaries:</a:t>
          </a:r>
        </a:p>
      </dgm:t>
    </dgm:pt>
    <dgm:pt modelId="{C867D2C4-4EDC-449A-B404-1037CC413565}" type="parTrans" cxnId="{89A17082-15FA-44F3-BDF1-34791B87F2DF}">
      <dgm:prSet/>
      <dgm:spPr/>
      <dgm:t>
        <a:bodyPr/>
        <a:lstStyle/>
        <a:p>
          <a:endParaRPr lang="en-US"/>
        </a:p>
      </dgm:t>
    </dgm:pt>
    <dgm:pt modelId="{760BE842-E4F7-4742-AB1D-A500D800856B}" type="sibTrans" cxnId="{89A17082-15FA-44F3-BDF1-34791B87F2DF}">
      <dgm:prSet/>
      <dgm:spPr/>
      <dgm:t>
        <a:bodyPr/>
        <a:lstStyle/>
        <a:p>
          <a:endParaRPr lang="en-US"/>
        </a:p>
      </dgm:t>
    </dgm:pt>
    <dgm:pt modelId="{EEE392F2-199D-49B1-816F-2728D15FF57A}">
      <dgm:prSet/>
      <dgm:spPr/>
      <dgm:t>
        <a:bodyPr/>
        <a:lstStyle/>
        <a:p>
          <a:r>
            <a:rPr lang="en-US" dirty="0" smtClean="0"/>
            <a:t>Lighting / Light</a:t>
          </a:r>
        </a:p>
      </dgm:t>
    </dgm:pt>
    <dgm:pt modelId="{76D3BF78-980B-4C97-B21F-DBDD29A5A844}" type="parTrans" cxnId="{1A64F86A-53EA-4113-904E-DD518F5DAAF5}">
      <dgm:prSet/>
      <dgm:spPr/>
      <dgm:t>
        <a:bodyPr/>
        <a:lstStyle/>
        <a:p>
          <a:endParaRPr lang="en-US"/>
        </a:p>
      </dgm:t>
    </dgm:pt>
    <dgm:pt modelId="{4816A35E-C9D3-4522-97C3-047DDA00CC2D}" type="sibTrans" cxnId="{1A64F86A-53EA-4113-904E-DD518F5DAAF5}">
      <dgm:prSet/>
      <dgm:spPr/>
      <dgm:t>
        <a:bodyPr/>
        <a:lstStyle/>
        <a:p>
          <a:endParaRPr lang="en-US"/>
        </a:p>
      </dgm:t>
    </dgm:pt>
    <dgm:pt modelId="{D57D0C53-4052-4F72-80D6-A21FF237A5F0}">
      <dgm:prSet/>
      <dgm:spPr/>
      <dgm:t>
        <a:bodyPr/>
        <a:lstStyle/>
        <a:p>
          <a:r>
            <a:rPr lang="en-US" dirty="0" smtClean="0"/>
            <a:t>Temperature</a:t>
          </a:r>
        </a:p>
      </dgm:t>
    </dgm:pt>
    <dgm:pt modelId="{792E7B92-E96C-42B1-B1BE-586296FA0828}" type="parTrans" cxnId="{7D40AF70-4825-4C15-B6CF-20ADAFB70D29}">
      <dgm:prSet/>
      <dgm:spPr/>
    </dgm:pt>
    <dgm:pt modelId="{D9D2BA1A-A3C3-4813-AE55-FA9785C1BFD5}" type="sibTrans" cxnId="{7D40AF70-4825-4C15-B6CF-20ADAFB70D29}">
      <dgm:prSet/>
      <dgm:spPr/>
    </dgm:pt>
    <dgm:pt modelId="{6D6315B2-2883-49E5-8366-51169CCD26EA}">
      <dgm:prSet/>
      <dgm:spPr/>
      <dgm:t>
        <a:bodyPr/>
        <a:lstStyle/>
        <a:p>
          <a:r>
            <a:rPr lang="en-US" dirty="0" smtClean="0"/>
            <a:t>Humidity</a:t>
          </a:r>
        </a:p>
      </dgm:t>
    </dgm:pt>
    <dgm:pt modelId="{8AA77A08-8102-4F44-9E6D-A27CA4AB352C}" type="parTrans" cxnId="{04604C6F-4485-4042-8398-97B63038F260}">
      <dgm:prSet/>
      <dgm:spPr/>
    </dgm:pt>
    <dgm:pt modelId="{CC529F26-1006-4AA5-83C9-45F8C7426ED1}" type="sibTrans" cxnId="{04604C6F-4485-4042-8398-97B63038F260}">
      <dgm:prSet/>
      <dgm:spPr/>
    </dgm:pt>
    <dgm:pt modelId="{C8A2CE38-E2BD-4A34-9AD1-EE8D4B405B52}">
      <dgm:prSet/>
      <dgm:spPr/>
      <dgm:t>
        <a:bodyPr/>
        <a:lstStyle/>
        <a:p>
          <a:r>
            <a:rPr lang="en-US" dirty="0" smtClean="0"/>
            <a:t>Air Circulation</a:t>
          </a:r>
        </a:p>
      </dgm:t>
    </dgm:pt>
    <dgm:pt modelId="{8CF6182B-2DC6-4521-8AF8-5872E797EBD1}" type="parTrans" cxnId="{C29C591E-9644-4EA7-9223-F7A16BFA3160}">
      <dgm:prSet/>
      <dgm:spPr/>
    </dgm:pt>
    <dgm:pt modelId="{8B674CEB-36CE-447B-8A38-CF96837C79A2}" type="sibTrans" cxnId="{C29C591E-9644-4EA7-9223-F7A16BFA3160}">
      <dgm:prSet/>
      <dgm:spPr/>
    </dgm:pt>
    <dgm:pt modelId="{14BFE1B5-D5AC-435E-A8E2-15324FB8F81E}">
      <dgm:prSet/>
      <dgm:spPr/>
      <dgm:t>
        <a:bodyPr/>
        <a:lstStyle/>
        <a:p>
          <a:r>
            <a:rPr lang="en-US" dirty="0" smtClean="0"/>
            <a:t>Noise</a:t>
          </a:r>
        </a:p>
      </dgm:t>
    </dgm:pt>
    <dgm:pt modelId="{FD2250CD-B040-4D19-95FD-1D524A725DE7}" type="parTrans" cxnId="{DD812D7B-9A2E-4610-B570-3E4A75F6817D}">
      <dgm:prSet/>
      <dgm:spPr/>
    </dgm:pt>
    <dgm:pt modelId="{9BAF6C34-516D-49E4-9D96-417BD2769762}" type="sibTrans" cxnId="{DD812D7B-9A2E-4610-B570-3E4A75F6817D}">
      <dgm:prSet/>
      <dgm:spPr/>
    </dgm:pt>
    <dgm:pt modelId="{8FD826B9-43D1-4754-A723-C361BFDF4CAA}">
      <dgm:prSet/>
      <dgm:spPr/>
      <dgm:t>
        <a:bodyPr/>
        <a:lstStyle/>
        <a:p>
          <a:r>
            <a:rPr lang="en-US" dirty="0" smtClean="0"/>
            <a:t>Mechanical vibration</a:t>
          </a:r>
        </a:p>
      </dgm:t>
    </dgm:pt>
    <dgm:pt modelId="{3F0BB51F-9718-4952-B9C5-A75ABA93CFC7}" type="parTrans" cxnId="{54E364B8-6A1A-4A46-BD4E-77F2CC2F6CA2}">
      <dgm:prSet/>
      <dgm:spPr/>
    </dgm:pt>
    <dgm:pt modelId="{26A7F108-3345-4870-93ED-1A4B3710E7D4}" type="sibTrans" cxnId="{54E364B8-6A1A-4A46-BD4E-77F2CC2F6CA2}">
      <dgm:prSet/>
      <dgm:spPr/>
    </dgm:pt>
    <dgm:pt modelId="{2CF02220-D104-4E51-9AEA-A4D24CC84BB3}">
      <dgm:prSet/>
      <dgm:spPr/>
      <dgm:t>
        <a:bodyPr/>
        <a:lstStyle/>
        <a:p>
          <a:r>
            <a:rPr lang="en-US" dirty="0" smtClean="0"/>
            <a:t>Smells</a:t>
          </a:r>
        </a:p>
      </dgm:t>
    </dgm:pt>
    <dgm:pt modelId="{A1FE9740-91E1-4F44-9529-F241FF1C3C3A}" type="parTrans" cxnId="{0741F16A-FB3D-44AD-86B7-5D383F9E6D3C}">
      <dgm:prSet/>
      <dgm:spPr/>
    </dgm:pt>
    <dgm:pt modelId="{F0148676-5EA7-4CF4-A0E7-42A67AB1FC0E}" type="sibTrans" cxnId="{0741F16A-FB3D-44AD-86B7-5D383F9E6D3C}">
      <dgm:prSet/>
      <dgm:spPr/>
    </dgm:pt>
    <dgm:pt modelId="{6A2921BE-1E64-4459-9991-FBFDF79A4C6F}">
      <dgm:prSet/>
      <dgm:spPr/>
      <dgm:t>
        <a:bodyPr/>
        <a:lstStyle/>
        <a:p>
          <a:r>
            <a:rPr lang="en-US" dirty="0" smtClean="0"/>
            <a:t>Color arrangement</a:t>
          </a:r>
        </a:p>
      </dgm:t>
    </dgm:pt>
    <dgm:pt modelId="{1C6C84AE-6EDE-4754-9BF7-A80BE148B5B2}" type="parTrans" cxnId="{01C98E58-BD7F-4E9F-BC08-0153FEA59A0D}">
      <dgm:prSet/>
      <dgm:spPr/>
    </dgm:pt>
    <dgm:pt modelId="{3D37F4A1-5879-485C-9E2C-BB908D03EA4A}" type="sibTrans" cxnId="{01C98E58-BD7F-4E9F-BC08-0153FEA59A0D}">
      <dgm:prSet/>
      <dgm:spPr/>
    </dgm:pt>
    <dgm:pt modelId="{DF1876A5-00A5-4D7B-943B-3D19A25E83A5}">
      <dgm:prSet/>
      <dgm:spPr/>
      <dgm:t>
        <a:bodyPr/>
        <a:lstStyle/>
        <a:p>
          <a:r>
            <a:rPr lang="en-US" dirty="0" smtClean="0"/>
            <a:t>Decor</a:t>
          </a:r>
        </a:p>
      </dgm:t>
    </dgm:pt>
    <dgm:pt modelId="{75F37CDA-A270-4693-90AA-D8E11E332120}" type="parTrans" cxnId="{2FE7D11B-07D4-405B-A062-EAC545F47744}">
      <dgm:prSet/>
      <dgm:spPr/>
    </dgm:pt>
    <dgm:pt modelId="{1B65B8F5-784D-4F49-BF39-F4A3C6A8BFB6}" type="sibTrans" cxnId="{2FE7D11B-07D4-405B-A062-EAC545F47744}">
      <dgm:prSet/>
      <dgm:spPr/>
    </dgm:pt>
    <dgm:pt modelId="{6BF383D7-359F-42A1-BFD8-A42401EE941A}">
      <dgm:prSet/>
      <dgm:spPr/>
      <dgm:t>
        <a:bodyPr/>
        <a:lstStyle/>
        <a:p>
          <a:r>
            <a:rPr lang="en-US" dirty="0" smtClean="0"/>
            <a:t>Music</a:t>
          </a:r>
        </a:p>
      </dgm:t>
    </dgm:pt>
    <dgm:pt modelId="{FC0303AB-AE5C-475A-9747-13C53B5D6304}" type="parTrans" cxnId="{0BE6F3A8-4990-42F2-BC04-DA31C0EE0F08}">
      <dgm:prSet/>
      <dgm:spPr/>
    </dgm:pt>
    <dgm:pt modelId="{5601D9EC-3B0F-4EC2-9103-9A9355FC22BB}" type="sibTrans" cxnId="{0BE6F3A8-4990-42F2-BC04-DA31C0EE0F08}">
      <dgm:prSet/>
      <dgm:spPr/>
    </dgm:pt>
    <dgm:pt modelId="{60F23609-F87D-4759-80BC-7C6E5E07E4B3}">
      <dgm:prSet/>
      <dgm:spPr/>
      <dgm:t>
        <a:bodyPr/>
        <a:lstStyle/>
        <a:p>
          <a:r>
            <a:rPr lang="en-US" dirty="0" smtClean="0"/>
            <a:t>Security</a:t>
          </a:r>
        </a:p>
      </dgm:t>
    </dgm:pt>
    <dgm:pt modelId="{A397B8C0-5F0E-4C17-B14D-135979CF3E5C}" type="parTrans" cxnId="{42CF36FD-3045-4EB4-9558-7B237E7E36C4}">
      <dgm:prSet/>
      <dgm:spPr/>
    </dgm:pt>
    <dgm:pt modelId="{900D5E5D-0CE3-4CED-A83C-6E131E0BCE40}" type="sibTrans" cxnId="{42CF36FD-3045-4EB4-9558-7B237E7E36C4}">
      <dgm:prSet/>
      <dgm:spPr/>
    </dgm:pt>
    <dgm:pt modelId="{D43CF435-9FF1-420F-9F02-752FF462420A}">
      <dgm:prSet/>
      <dgm:spPr/>
      <dgm:t>
        <a:bodyPr/>
        <a:lstStyle/>
        <a:p>
          <a:r>
            <a:rPr lang="en-US" dirty="0" smtClean="0"/>
            <a:t>Task structure</a:t>
          </a:r>
        </a:p>
      </dgm:t>
    </dgm:pt>
    <dgm:pt modelId="{EDA21E0E-5DDD-4947-A027-D53FC66E733A}" type="parTrans" cxnId="{26E43109-0EFE-46F6-959B-C31B5259C1C6}">
      <dgm:prSet/>
      <dgm:spPr/>
      <dgm:t>
        <a:bodyPr/>
        <a:lstStyle/>
        <a:p>
          <a:endParaRPr lang="en-US"/>
        </a:p>
      </dgm:t>
    </dgm:pt>
    <dgm:pt modelId="{747C4C66-3163-4E99-9501-C5788F18A05F}" type="sibTrans" cxnId="{26E43109-0EFE-46F6-959B-C31B5259C1C6}">
      <dgm:prSet/>
      <dgm:spPr/>
      <dgm:t>
        <a:bodyPr/>
        <a:lstStyle/>
        <a:p>
          <a:endParaRPr lang="en-US"/>
        </a:p>
      </dgm:t>
    </dgm:pt>
    <dgm:pt modelId="{51B960CB-1672-4BFD-AEDC-983C15661C75}">
      <dgm:prSet/>
      <dgm:spPr/>
      <dgm:t>
        <a:bodyPr/>
        <a:lstStyle/>
        <a:p>
          <a:r>
            <a:rPr lang="en-US" dirty="0" smtClean="0"/>
            <a:t>Employee relations outside the workplace</a:t>
          </a:r>
        </a:p>
      </dgm:t>
    </dgm:pt>
    <dgm:pt modelId="{B7C58148-2977-47C9-A8B9-2F594D9D258C}" type="parTrans" cxnId="{D332CE92-8427-4E04-BE2E-68C7B5085CDE}">
      <dgm:prSet/>
      <dgm:spPr/>
      <dgm:t>
        <a:bodyPr/>
        <a:lstStyle/>
        <a:p>
          <a:endParaRPr lang="en-US"/>
        </a:p>
      </dgm:t>
    </dgm:pt>
    <dgm:pt modelId="{DA9BB545-25F9-4559-860E-AE79433045C1}" type="sibTrans" cxnId="{D332CE92-8427-4E04-BE2E-68C7B5085CDE}">
      <dgm:prSet/>
      <dgm:spPr/>
      <dgm:t>
        <a:bodyPr/>
        <a:lstStyle/>
        <a:p>
          <a:endParaRPr lang="en-US"/>
        </a:p>
      </dgm:t>
    </dgm:pt>
    <dgm:pt modelId="{BC562CB9-3ED1-48A1-B183-9A90704CBE70}">
      <dgm:prSet/>
      <dgm:spPr/>
      <dgm:t>
        <a:bodyPr/>
        <a:lstStyle/>
        <a:p>
          <a:r>
            <a:rPr lang="en-US" dirty="0" smtClean="0"/>
            <a:t>Job design</a:t>
          </a:r>
        </a:p>
      </dgm:t>
    </dgm:pt>
    <dgm:pt modelId="{E5A0FEA4-16C1-4427-8F0B-23F49BD66393}" type="parTrans" cxnId="{11034E15-ADE2-450C-9B90-15E27FE96436}">
      <dgm:prSet/>
      <dgm:spPr/>
    </dgm:pt>
    <dgm:pt modelId="{3D467932-654D-44A1-ACA5-00D55E4FA771}" type="sibTrans" cxnId="{11034E15-ADE2-450C-9B90-15E27FE96436}">
      <dgm:prSet/>
      <dgm:spPr/>
    </dgm:pt>
    <dgm:pt modelId="{93C53C41-2AF6-4382-A611-A49210D83E55}">
      <dgm:prSet/>
      <dgm:spPr/>
      <dgm:t>
        <a:bodyPr/>
        <a:lstStyle/>
        <a:p>
          <a:r>
            <a:rPr lang="en-US" dirty="0" smtClean="0"/>
            <a:t>Leadership pattern</a:t>
          </a:r>
        </a:p>
      </dgm:t>
    </dgm:pt>
    <dgm:pt modelId="{4AB90BE8-737D-409A-B694-8E3D69887DBD}" type="parTrans" cxnId="{B8B6436C-8162-40EC-AC37-276FF4BC9266}">
      <dgm:prSet/>
      <dgm:spPr/>
    </dgm:pt>
    <dgm:pt modelId="{A1417277-D497-455F-A146-2BB96157EDBC}" type="sibTrans" cxnId="{B8B6436C-8162-40EC-AC37-276FF4BC9266}">
      <dgm:prSet/>
      <dgm:spPr/>
    </dgm:pt>
    <dgm:pt modelId="{E474CC8C-D91A-46ED-8BC3-0E7A3BF2A8A2}">
      <dgm:prSet/>
      <dgm:spPr/>
      <dgm:t>
        <a:bodyPr/>
        <a:lstStyle/>
        <a:p>
          <a:r>
            <a:rPr lang="en-US" dirty="0" smtClean="0"/>
            <a:t>Pattern of cooperation</a:t>
          </a:r>
        </a:p>
      </dgm:t>
    </dgm:pt>
    <dgm:pt modelId="{30FEE3B8-1BCB-486D-B77D-C1B6F57B2F94}" type="parTrans" cxnId="{121CFBEC-BEE2-4BE4-97C5-A9B5671BB96C}">
      <dgm:prSet/>
      <dgm:spPr/>
    </dgm:pt>
    <dgm:pt modelId="{D89A953A-450C-4357-ADA3-3DC4C1954581}" type="sibTrans" cxnId="{121CFBEC-BEE2-4BE4-97C5-A9B5671BB96C}">
      <dgm:prSet/>
      <dgm:spPr/>
    </dgm:pt>
    <dgm:pt modelId="{B8EA9492-AE39-4A02-9345-9F9D2E225970}">
      <dgm:prSet/>
      <dgm:spPr/>
      <dgm:t>
        <a:bodyPr/>
        <a:lstStyle/>
        <a:p>
          <a:r>
            <a:rPr lang="en-US" dirty="0" smtClean="0"/>
            <a:t>Availability</a:t>
          </a:r>
        </a:p>
      </dgm:t>
    </dgm:pt>
    <dgm:pt modelId="{656466CB-8202-4BC1-B69E-60C3C6DDD9D9}" type="parTrans" cxnId="{178FD0CB-07AA-45FF-AADA-1C848D3AC645}">
      <dgm:prSet/>
      <dgm:spPr/>
    </dgm:pt>
    <dgm:pt modelId="{BFFF4420-3164-4D79-8AB1-D3FB143DC39B}" type="sibTrans" cxnId="{178FD0CB-07AA-45FF-AADA-1C848D3AC645}">
      <dgm:prSet/>
      <dgm:spPr/>
    </dgm:pt>
    <dgm:pt modelId="{15E56418-E79D-4D02-8F0B-CD8474AA5124}">
      <dgm:prSet/>
      <dgm:spPr/>
      <dgm:t>
        <a:bodyPr/>
        <a:lstStyle/>
        <a:p>
          <a:r>
            <a:rPr lang="en-US" dirty="0" smtClean="0"/>
            <a:t>Working facilities</a:t>
          </a:r>
        </a:p>
      </dgm:t>
    </dgm:pt>
    <dgm:pt modelId="{27AB8E83-04EA-4065-AFF9-C0FCDCD85925}" type="parTrans" cxnId="{F604E5E0-DDDA-4CE6-A935-8841AF8AC1A3}">
      <dgm:prSet/>
      <dgm:spPr/>
    </dgm:pt>
    <dgm:pt modelId="{35A1B35B-4A86-4914-885E-EF8414B1AF38}" type="sibTrans" cxnId="{F604E5E0-DDDA-4CE6-A935-8841AF8AC1A3}">
      <dgm:prSet/>
      <dgm:spPr/>
    </dgm:pt>
    <dgm:pt modelId="{5DDAA677-E14C-4D6B-850F-F7C6B1E32672}">
      <dgm:prSet/>
      <dgm:spPr/>
      <dgm:t>
        <a:bodyPr/>
        <a:lstStyle/>
        <a:p>
          <a:r>
            <a:rPr lang="en-US" dirty="0" smtClean="0"/>
            <a:t>Reward</a:t>
          </a:r>
        </a:p>
      </dgm:t>
    </dgm:pt>
    <dgm:pt modelId="{5CEB7D2C-86C3-417D-96B3-0B7750705D97}" type="parTrans" cxnId="{5A15E9C9-AC7C-4449-8AF8-1250B077A0C4}">
      <dgm:prSet/>
      <dgm:spPr/>
    </dgm:pt>
    <dgm:pt modelId="{8591F1D7-CA6B-48BF-8D1B-365CAB8E015B}" type="sibTrans" cxnId="{5A15E9C9-AC7C-4449-8AF8-1250B077A0C4}">
      <dgm:prSet/>
      <dgm:spPr/>
    </dgm:pt>
    <dgm:pt modelId="{EE15B878-8235-4E67-92F8-461DDE8F9E5F}" type="pres">
      <dgm:prSet presAssocID="{548E9E0B-646C-4860-8AD4-9E89F7B5A268}" presName="Name0" presStyleCnt="0">
        <dgm:presLayoutVars>
          <dgm:dir/>
          <dgm:animLvl val="lvl"/>
          <dgm:resizeHandles val="exact"/>
        </dgm:presLayoutVars>
      </dgm:prSet>
      <dgm:spPr/>
      <dgm:t>
        <a:bodyPr/>
        <a:lstStyle/>
        <a:p>
          <a:endParaRPr lang="id-ID"/>
        </a:p>
      </dgm:t>
    </dgm:pt>
    <dgm:pt modelId="{43DF5B37-28E3-44A9-992A-C9F0878592B1}" type="pres">
      <dgm:prSet presAssocID="{5E57AEB8-7EBE-4B1F-890D-9472D2C1FEBD}" presName="composite" presStyleCnt="0"/>
      <dgm:spPr/>
    </dgm:pt>
    <dgm:pt modelId="{3C4C4E3A-D942-4EF2-A71D-91E46600C446}" type="pres">
      <dgm:prSet presAssocID="{5E57AEB8-7EBE-4B1F-890D-9472D2C1FEBD}" presName="parTx" presStyleLbl="alignNode1" presStyleIdx="0" presStyleCnt="2">
        <dgm:presLayoutVars>
          <dgm:chMax val="0"/>
          <dgm:chPref val="0"/>
          <dgm:bulletEnabled val="1"/>
        </dgm:presLayoutVars>
      </dgm:prSet>
      <dgm:spPr/>
      <dgm:t>
        <a:bodyPr/>
        <a:lstStyle/>
        <a:p>
          <a:endParaRPr lang="id-ID"/>
        </a:p>
      </dgm:t>
    </dgm:pt>
    <dgm:pt modelId="{58D04FBC-6F35-4FB3-8FC7-E4113F551A42}" type="pres">
      <dgm:prSet presAssocID="{5E57AEB8-7EBE-4B1F-890D-9472D2C1FEBD}" presName="desTx" presStyleLbl="alignAccFollowNode1" presStyleIdx="0" presStyleCnt="2">
        <dgm:presLayoutVars>
          <dgm:bulletEnabled val="1"/>
        </dgm:presLayoutVars>
      </dgm:prSet>
      <dgm:spPr/>
      <dgm:t>
        <a:bodyPr/>
        <a:lstStyle/>
        <a:p>
          <a:endParaRPr lang="id-ID"/>
        </a:p>
      </dgm:t>
    </dgm:pt>
    <dgm:pt modelId="{4C1B23A5-813A-4840-A191-91E6043DE98B}" type="pres">
      <dgm:prSet presAssocID="{9BC406E1-2120-4B0C-8271-4498BA2BE526}" presName="space" presStyleCnt="0"/>
      <dgm:spPr/>
    </dgm:pt>
    <dgm:pt modelId="{05BFAA21-54D6-4F8B-BFC7-0487E2CF449E}" type="pres">
      <dgm:prSet presAssocID="{63EF03A6-D214-47D8-85BD-81E0EB28748C}" presName="composite" presStyleCnt="0"/>
      <dgm:spPr/>
    </dgm:pt>
    <dgm:pt modelId="{D0216F90-D3C0-4E05-86D9-A30FBECF566C}" type="pres">
      <dgm:prSet presAssocID="{63EF03A6-D214-47D8-85BD-81E0EB28748C}" presName="parTx" presStyleLbl="alignNode1" presStyleIdx="1" presStyleCnt="2">
        <dgm:presLayoutVars>
          <dgm:chMax val="0"/>
          <dgm:chPref val="0"/>
          <dgm:bulletEnabled val="1"/>
        </dgm:presLayoutVars>
      </dgm:prSet>
      <dgm:spPr/>
      <dgm:t>
        <a:bodyPr/>
        <a:lstStyle/>
        <a:p>
          <a:endParaRPr lang="id-ID"/>
        </a:p>
      </dgm:t>
    </dgm:pt>
    <dgm:pt modelId="{530A754D-E3DD-4408-9B66-4DF6D1D96BB9}" type="pres">
      <dgm:prSet presAssocID="{63EF03A6-D214-47D8-85BD-81E0EB28748C}" presName="desTx" presStyleLbl="alignAccFollowNode1" presStyleIdx="1" presStyleCnt="2">
        <dgm:presLayoutVars>
          <dgm:bulletEnabled val="1"/>
        </dgm:presLayoutVars>
      </dgm:prSet>
      <dgm:spPr/>
      <dgm:t>
        <a:bodyPr/>
        <a:lstStyle/>
        <a:p>
          <a:endParaRPr lang="id-ID"/>
        </a:p>
      </dgm:t>
    </dgm:pt>
  </dgm:ptLst>
  <dgm:cxnLst>
    <dgm:cxn modelId="{D23B9F33-40EF-4346-9D79-B630DEDB1DAA}" type="presOf" srcId="{2CF02220-D104-4E51-9AEA-A4D24CC84BB3}" destId="{58D04FBC-6F35-4FB3-8FC7-E4113F551A42}" srcOrd="0" destOrd="8" presId="urn:microsoft.com/office/officeart/2005/8/layout/hList1"/>
    <dgm:cxn modelId="{7B6B1C96-7D66-49AA-9875-9D4130C09C1C}" type="presOf" srcId="{E10A0D3F-7118-4940-B3D6-DAC1BDD30948}" destId="{530A754D-E3DD-4408-9B66-4DF6D1D96BB9}" srcOrd="0" destOrd="0" presId="urn:microsoft.com/office/officeart/2005/8/layout/hList1"/>
    <dgm:cxn modelId="{9347DD51-B3E8-4FDC-8FE4-6E91EA841763}" type="presOf" srcId="{C8A2CE38-E2BD-4A34-9AD1-EE8D4B405B52}" destId="{58D04FBC-6F35-4FB3-8FC7-E4113F551A42}" srcOrd="0" destOrd="5" presId="urn:microsoft.com/office/officeart/2005/8/layout/hList1"/>
    <dgm:cxn modelId="{B8B6436C-8162-40EC-AC37-276FF4BC9266}" srcId="{E10A0D3F-7118-4940-B3D6-DAC1BDD30948}" destId="{93C53C41-2AF6-4382-A611-A49210D83E55}" srcOrd="2" destOrd="0" parTransId="{4AB90BE8-737D-409A-B694-8E3D69887DBD}" sibTransId="{A1417277-D497-455F-A146-2BB96157EDBC}"/>
    <dgm:cxn modelId="{6E828D60-9FAA-4874-A0C6-34B762778D6D}" type="presOf" srcId="{9935459A-07E1-4809-8F30-28E625E237D7}" destId="{58D04FBC-6F35-4FB3-8FC7-E4113F551A42}" srcOrd="0" destOrd="0" presId="urn:microsoft.com/office/officeart/2005/8/layout/hList1"/>
    <dgm:cxn modelId="{2B2DF769-8FDA-40FC-A4E7-D552596EE4D1}" type="presOf" srcId="{EEE392F2-199D-49B1-816F-2728D15FF57A}" destId="{58D04FBC-6F35-4FB3-8FC7-E4113F551A42}" srcOrd="0" destOrd="2" presId="urn:microsoft.com/office/officeart/2005/8/layout/hList1"/>
    <dgm:cxn modelId="{2FE7D11B-07D4-405B-A062-EAC545F47744}" srcId="{D4B2267B-F9AB-4C77-A567-C3F349A8FD50}" destId="{DF1876A5-00A5-4D7B-943B-3D19A25E83A5}" srcOrd="8" destOrd="0" parTransId="{75F37CDA-A270-4693-90AA-D8E11E332120}" sibTransId="{1B65B8F5-784D-4F49-BF39-F4A3C6A8BFB6}"/>
    <dgm:cxn modelId="{C456EB92-7031-4A26-B047-F88DA8E33F0C}" srcId="{548E9E0B-646C-4860-8AD4-9E89F7B5A268}" destId="{5E57AEB8-7EBE-4B1F-890D-9472D2C1FEBD}" srcOrd="0" destOrd="0" parTransId="{DBA368E5-79D5-4831-92B3-33E9649DAD15}" sibTransId="{9BC406E1-2120-4B0C-8271-4498BA2BE526}"/>
    <dgm:cxn modelId="{1A64F86A-53EA-4113-904E-DD518F5DAAF5}" srcId="{D4B2267B-F9AB-4C77-A567-C3F349A8FD50}" destId="{EEE392F2-199D-49B1-816F-2728D15FF57A}" srcOrd="0" destOrd="0" parTransId="{76D3BF78-980B-4C97-B21F-DBDD29A5A844}" sibTransId="{4816A35E-C9D3-4522-97C3-047DDA00CC2D}"/>
    <dgm:cxn modelId="{121CFBEC-BEE2-4BE4-97C5-A9B5671BB96C}" srcId="{E10A0D3F-7118-4940-B3D6-DAC1BDD30948}" destId="{E474CC8C-D91A-46ED-8BC3-0E7A3BF2A8A2}" srcOrd="3" destOrd="0" parTransId="{30FEE3B8-1BCB-486D-B77D-C1B6F57B2F94}" sibTransId="{D89A953A-450C-4357-ADA3-3DC4C1954581}"/>
    <dgm:cxn modelId="{1614AC58-68CE-48C1-AD75-652B1779E43D}" type="presOf" srcId="{548E9E0B-646C-4860-8AD4-9E89F7B5A268}" destId="{EE15B878-8235-4E67-92F8-461DDE8F9E5F}" srcOrd="0" destOrd="0" presId="urn:microsoft.com/office/officeart/2005/8/layout/hList1"/>
    <dgm:cxn modelId="{0BE6F3A8-4990-42F2-BC04-DA31C0EE0F08}" srcId="{D4B2267B-F9AB-4C77-A567-C3F349A8FD50}" destId="{6BF383D7-359F-42A1-BFD8-A42401EE941A}" srcOrd="9" destOrd="0" parTransId="{FC0303AB-AE5C-475A-9747-13C53B5D6304}" sibTransId="{5601D9EC-3B0F-4EC2-9103-9A9355FC22BB}"/>
    <dgm:cxn modelId="{588BF3A5-E055-451D-8D05-B92246E9742D}" type="presOf" srcId="{93C53C41-2AF6-4382-A611-A49210D83E55}" destId="{530A754D-E3DD-4408-9B66-4DF6D1D96BB9}" srcOrd="0" destOrd="3" presId="urn:microsoft.com/office/officeart/2005/8/layout/hList1"/>
    <dgm:cxn modelId="{88CF6367-D1D4-41D6-9592-D5AB6DF6AAA4}" type="presOf" srcId="{51B960CB-1672-4BFD-AEDC-983C15661C75}" destId="{530A754D-E3DD-4408-9B66-4DF6D1D96BB9}" srcOrd="0" destOrd="8" presId="urn:microsoft.com/office/officeart/2005/8/layout/hList1"/>
    <dgm:cxn modelId="{B6CF7736-70C8-4FB8-A47C-79FB1A003FCE}" type="presOf" srcId="{60F23609-F87D-4759-80BC-7C6E5E07E4B3}" destId="{58D04FBC-6F35-4FB3-8FC7-E4113F551A42}" srcOrd="0" destOrd="12" presId="urn:microsoft.com/office/officeart/2005/8/layout/hList1"/>
    <dgm:cxn modelId="{6E6FB85B-22A5-4B09-874E-AC59E94093BE}" type="presOf" srcId="{B8EA9492-AE39-4A02-9345-9F9D2E225970}" destId="{530A754D-E3DD-4408-9B66-4DF6D1D96BB9}" srcOrd="0" destOrd="5" presId="urn:microsoft.com/office/officeart/2005/8/layout/hList1"/>
    <dgm:cxn modelId="{D332CE92-8427-4E04-BE2E-68C7B5085CDE}" srcId="{63EF03A6-D214-47D8-85BD-81E0EB28748C}" destId="{51B960CB-1672-4BFD-AEDC-983C15661C75}" srcOrd="1" destOrd="0" parTransId="{B7C58148-2977-47C9-A8B9-2F594D9D258C}" sibTransId="{DA9BB545-25F9-4559-860E-AE79433045C1}"/>
    <dgm:cxn modelId="{E94E897A-749D-45D2-9680-A8408A16E0C2}" type="presOf" srcId="{DF1876A5-00A5-4D7B-943B-3D19A25E83A5}" destId="{58D04FBC-6F35-4FB3-8FC7-E4113F551A42}" srcOrd="0" destOrd="10" presId="urn:microsoft.com/office/officeart/2005/8/layout/hList1"/>
    <dgm:cxn modelId="{5A15E9C9-AC7C-4449-8AF8-1250B077A0C4}" srcId="{E10A0D3F-7118-4940-B3D6-DAC1BDD30948}" destId="{5DDAA677-E14C-4D6B-850F-F7C6B1E32672}" srcOrd="6" destOrd="0" parTransId="{5CEB7D2C-86C3-417D-96B3-0B7750705D97}" sibTransId="{8591F1D7-CA6B-48BF-8D1B-365CAB8E015B}"/>
    <dgm:cxn modelId="{54E364B8-6A1A-4A46-BD4E-77F2CC2F6CA2}" srcId="{D4B2267B-F9AB-4C77-A567-C3F349A8FD50}" destId="{8FD826B9-43D1-4754-A723-C361BFDF4CAA}" srcOrd="5" destOrd="0" parTransId="{3F0BB51F-9718-4952-B9C5-A75ABA93CFC7}" sibTransId="{26A7F108-3345-4870-93ED-1A4B3710E7D4}"/>
    <dgm:cxn modelId="{76220DBE-8B3F-4315-A796-14B888B20A79}" type="presOf" srcId="{5E57AEB8-7EBE-4B1F-890D-9472D2C1FEBD}" destId="{3C4C4E3A-D942-4EF2-A71D-91E46600C446}" srcOrd="0" destOrd="0" presId="urn:microsoft.com/office/officeart/2005/8/layout/hList1"/>
    <dgm:cxn modelId="{89A17082-15FA-44F3-BDF1-34791B87F2DF}" srcId="{5E57AEB8-7EBE-4B1F-890D-9472D2C1FEBD}" destId="{D4B2267B-F9AB-4C77-A567-C3F349A8FD50}" srcOrd="1" destOrd="0" parTransId="{C867D2C4-4EDC-449A-B404-1037CC413565}" sibTransId="{760BE842-E4F7-4742-AB1D-A500D800856B}"/>
    <dgm:cxn modelId="{7D40AF70-4825-4C15-B6CF-20ADAFB70D29}" srcId="{D4B2267B-F9AB-4C77-A567-C3F349A8FD50}" destId="{D57D0C53-4052-4F72-80D6-A21FF237A5F0}" srcOrd="1" destOrd="0" parTransId="{792E7B92-E96C-42B1-B1BE-586296FA0828}" sibTransId="{D9D2BA1A-A3C3-4813-AE55-FA9785C1BFD5}"/>
    <dgm:cxn modelId="{C29C591E-9644-4EA7-9223-F7A16BFA3160}" srcId="{D4B2267B-F9AB-4C77-A567-C3F349A8FD50}" destId="{C8A2CE38-E2BD-4A34-9AD1-EE8D4B405B52}" srcOrd="3" destOrd="0" parTransId="{8CF6182B-2DC6-4521-8AF8-5872E797EBD1}" sibTransId="{8B674CEB-36CE-447B-8A38-CF96837C79A2}"/>
    <dgm:cxn modelId="{51CEB542-D0FF-41FA-A3D3-0EF8922EF9DA}" type="presOf" srcId="{D57D0C53-4052-4F72-80D6-A21FF237A5F0}" destId="{58D04FBC-6F35-4FB3-8FC7-E4113F551A42}" srcOrd="0" destOrd="3" presId="urn:microsoft.com/office/officeart/2005/8/layout/hList1"/>
    <dgm:cxn modelId="{C1E129F3-2F22-40B7-BCAB-BFC471EE9B4D}" type="presOf" srcId="{D43CF435-9FF1-420F-9F02-752FF462420A}" destId="{530A754D-E3DD-4408-9B66-4DF6D1D96BB9}" srcOrd="0" destOrd="1" presId="urn:microsoft.com/office/officeart/2005/8/layout/hList1"/>
    <dgm:cxn modelId="{28911309-BD93-49A6-8451-CB670978E017}" srcId="{63EF03A6-D214-47D8-85BD-81E0EB28748C}" destId="{E10A0D3F-7118-4940-B3D6-DAC1BDD30948}" srcOrd="0" destOrd="0" parTransId="{9CFA4203-E9EA-4A2D-89C6-A89D21F71F2B}" sibTransId="{72EBD1D9-BD3D-4356-A3ED-A3B698AED72D}"/>
    <dgm:cxn modelId="{26E43109-0EFE-46F6-959B-C31B5259C1C6}" srcId="{E10A0D3F-7118-4940-B3D6-DAC1BDD30948}" destId="{D43CF435-9FF1-420F-9F02-752FF462420A}" srcOrd="0" destOrd="0" parTransId="{EDA21E0E-5DDD-4947-A027-D53FC66E733A}" sibTransId="{747C4C66-3163-4E99-9501-C5788F18A05F}"/>
    <dgm:cxn modelId="{F527EBF2-E883-43D5-AF07-9D3058C00AE7}" type="presOf" srcId="{5DDAA677-E14C-4D6B-850F-F7C6B1E32672}" destId="{530A754D-E3DD-4408-9B66-4DF6D1D96BB9}" srcOrd="0" destOrd="7" presId="urn:microsoft.com/office/officeart/2005/8/layout/hList1"/>
    <dgm:cxn modelId="{B9851122-5BC7-4FEC-BA4F-B0BC7453B31D}" srcId="{548E9E0B-646C-4860-8AD4-9E89F7B5A268}" destId="{63EF03A6-D214-47D8-85BD-81E0EB28748C}" srcOrd="1" destOrd="0" parTransId="{68F669B2-6997-45BD-B84E-A271E07BA0A6}" sibTransId="{2BEE9ADB-56E0-474D-B579-EAC58D1A0985}"/>
    <dgm:cxn modelId="{1CDAFBAE-7C9D-45F3-A170-FD0699F14D8D}" type="presOf" srcId="{8FD826B9-43D1-4754-A723-C361BFDF4CAA}" destId="{58D04FBC-6F35-4FB3-8FC7-E4113F551A42}" srcOrd="0" destOrd="7" presId="urn:microsoft.com/office/officeart/2005/8/layout/hList1"/>
    <dgm:cxn modelId="{11034E15-ADE2-450C-9B90-15E27FE96436}" srcId="{E10A0D3F-7118-4940-B3D6-DAC1BDD30948}" destId="{BC562CB9-3ED1-48A1-B183-9A90704CBE70}" srcOrd="1" destOrd="0" parTransId="{E5A0FEA4-16C1-4427-8F0B-23F49BD66393}" sibTransId="{3D467932-654D-44A1-ACA5-00D55E4FA771}"/>
    <dgm:cxn modelId="{01C98E58-BD7F-4E9F-BC08-0153FEA59A0D}" srcId="{D4B2267B-F9AB-4C77-A567-C3F349A8FD50}" destId="{6A2921BE-1E64-4459-9991-FBFDF79A4C6F}" srcOrd="7" destOrd="0" parTransId="{1C6C84AE-6EDE-4754-9BF7-A80BE148B5B2}" sibTransId="{3D37F4A1-5879-485C-9E2C-BB908D03EA4A}"/>
    <dgm:cxn modelId="{F77CE4F7-B311-4041-90AE-0C4CB8AE46AB}" type="presOf" srcId="{E474CC8C-D91A-46ED-8BC3-0E7A3BF2A8A2}" destId="{530A754D-E3DD-4408-9B66-4DF6D1D96BB9}" srcOrd="0" destOrd="4" presId="urn:microsoft.com/office/officeart/2005/8/layout/hList1"/>
    <dgm:cxn modelId="{7ADA55E5-393B-47B4-9BDB-DC3156B1B9AA}" type="presOf" srcId="{BC562CB9-3ED1-48A1-B183-9A90704CBE70}" destId="{530A754D-E3DD-4408-9B66-4DF6D1D96BB9}" srcOrd="0" destOrd="2" presId="urn:microsoft.com/office/officeart/2005/8/layout/hList1"/>
    <dgm:cxn modelId="{244D4D5C-2E5F-4DC1-B09F-13A92F39EFCB}" type="presOf" srcId="{D4B2267B-F9AB-4C77-A567-C3F349A8FD50}" destId="{58D04FBC-6F35-4FB3-8FC7-E4113F551A42}" srcOrd="0" destOrd="1" presId="urn:microsoft.com/office/officeart/2005/8/layout/hList1"/>
    <dgm:cxn modelId="{0173341E-5C67-4CF8-B513-5F2F68305292}" type="presOf" srcId="{6A2921BE-1E64-4459-9991-FBFDF79A4C6F}" destId="{58D04FBC-6F35-4FB3-8FC7-E4113F551A42}" srcOrd="0" destOrd="9" presId="urn:microsoft.com/office/officeart/2005/8/layout/hList1"/>
    <dgm:cxn modelId="{023B5F8C-48BA-4E26-9FE9-D4D0C29FC74B}" srcId="{5E57AEB8-7EBE-4B1F-890D-9472D2C1FEBD}" destId="{9935459A-07E1-4809-8F30-28E625E237D7}" srcOrd="0" destOrd="0" parTransId="{E7C3F6BB-4ED6-4402-8047-47E4C840BC28}" sibTransId="{AC51656F-935D-4926-AA72-00F5783D600C}"/>
    <dgm:cxn modelId="{6F493156-7B68-4D42-BC46-874BE7DB238A}" type="presOf" srcId="{6BF383D7-359F-42A1-BFD8-A42401EE941A}" destId="{58D04FBC-6F35-4FB3-8FC7-E4113F551A42}" srcOrd="0" destOrd="11" presId="urn:microsoft.com/office/officeart/2005/8/layout/hList1"/>
    <dgm:cxn modelId="{34415898-C08E-4446-994B-35281C966F1F}" type="presOf" srcId="{14BFE1B5-D5AC-435E-A8E2-15324FB8F81E}" destId="{58D04FBC-6F35-4FB3-8FC7-E4113F551A42}" srcOrd="0" destOrd="6" presId="urn:microsoft.com/office/officeart/2005/8/layout/hList1"/>
    <dgm:cxn modelId="{178FD0CB-07AA-45FF-AADA-1C848D3AC645}" srcId="{E10A0D3F-7118-4940-B3D6-DAC1BDD30948}" destId="{B8EA9492-AE39-4A02-9345-9F9D2E225970}" srcOrd="4" destOrd="0" parTransId="{656466CB-8202-4BC1-B69E-60C3C6DDD9D9}" sibTransId="{BFFF4420-3164-4D79-8AB1-D3FB143DC39B}"/>
    <dgm:cxn modelId="{75F6D6DE-3D63-4BC2-A8F4-F28840703553}" type="presOf" srcId="{63EF03A6-D214-47D8-85BD-81E0EB28748C}" destId="{D0216F90-D3C0-4E05-86D9-A30FBECF566C}" srcOrd="0" destOrd="0" presId="urn:microsoft.com/office/officeart/2005/8/layout/hList1"/>
    <dgm:cxn modelId="{76E36AB8-3A95-429D-8152-09222DDC1138}" type="presOf" srcId="{6D6315B2-2883-49E5-8366-51169CCD26EA}" destId="{58D04FBC-6F35-4FB3-8FC7-E4113F551A42}" srcOrd="0" destOrd="4" presId="urn:microsoft.com/office/officeart/2005/8/layout/hList1"/>
    <dgm:cxn modelId="{04604C6F-4485-4042-8398-97B63038F260}" srcId="{D4B2267B-F9AB-4C77-A567-C3F349A8FD50}" destId="{6D6315B2-2883-49E5-8366-51169CCD26EA}" srcOrd="2" destOrd="0" parTransId="{8AA77A08-8102-4F44-9E6D-A27CA4AB352C}" sibTransId="{CC529F26-1006-4AA5-83C9-45F8C7426ED1}"/>
    <dgm:cxn modelId="{A7119D31-A5E6-4869-BF1F-3A8BBCEA22BB}" type="presOf" srcId="{15E56418-E79D-4D02-8F0B-CD8474AA5124}" destId="{530A754D-E3DD-4408-9B66-4DF6D1D96BB9}" srcOrd="0" destOrd="6" presId="urn:microsoft.com/office/officeart/2005/8/layout/hList1"/>
    <dgm:cxn modelId="{0741F16A-FB3D-44AD-86B7-5D383F9E6D3C}" srcId="{D4B2267B-F9AB-4C77-A567-C3F349A8FD50}" destId="{2CF02220-D104-4E51-9AEA-A4D24CC84BB3}" srcOrd="6" destOrd="0" parTransId="{A1FE9740-91E1-4F44-9529-F241FF1C3C3A}" sibTransId="{F0148676-5EA7-4CF4-A0E7-42A67AB1FC0E}"/>
    <dgm:cxn modelId="{42CF36FD-3045-4EB4-9558-7B237E7E36C4}" srcId="{D4B2267B-F9AB-4C77-A567-C3F349A8FD50}" destId="{60F23609-F87D-4759-80BC-7C6E5E07E4B3}" srcOrd="10" destOrd="0" parTransId="{A397B8C0-5F0E-4C17-B14D-135979CF3E5C}" sibTransId="{900D5E5D-0CE3-4CED-A83C-6E131E0BCE40}"/>
    <dgm:cxn modelId="{DD812D7B-9A2E-4610-B570-3E4A75F6817D}" srcId="{D4B2267B-F9AB-4C77-A567-C3F349A8FD50}" destId="{14BFE1B5-D5AC-435E-A8E2-15324FB8F81E}" srcOrd="4" destOrd="0" parTransId="{FD2250CD-B040-4D19-95FD-1D524A725DE7}" sibTransId="{9BAF6C34-516D-49E4-9D96-417BD2769762}"/>
    <dgm:cxn modelId="{F604E5E0-DDDA-4CE6-A935-8841AF8AC1A3}" srcId="{E10A0D3F-7118-4940-B3D6-DAC1BDD30948}" destId="{15E56418-E79D-4D02-8F0B-CD8474AA5124}" srcOrd="5" destOrd="0" parTransId="{27AB8E83-04EA-4065-AFF9-C0FCDCD85925}" sibTransId="{35A1B35B-4A86-4914-885E-EF8414B1AF38}"/>
    <dgm:cxn modelId="{3C606B87-52EB-4A15-B1A3-9112BB7C0B38}" type="presParOf" srcId="{EE15B878-8235-4E67-92F8-461DDE8F9E5F}" destId="{43DF5B37-28E3-44A9-992A-C9F0878592B1}" srcOrd="0" destOrd="0" presId="urn:microsoft.com/office/officeart/2005/8/layout/hList1"/>
    <dgm:cxn modelId="{BFF920F4-AF1F-4DF1-A7C7-B198D69052F5}" type="presParOf" srcId="{43DF5B37-28E3-44A9-992A-C9F0878592B1}" destId="{3C4C4E3A-D942-4EF2-A71D-91E46600C446}" srcOrd="0" destOrd="0" presId="urn:microsoft.com/office/officeart/2005/8/layout/hList1"/>
    <dgm:cxn modelId="{1806424E-A62C-46F3-9FA0-86C979BE9D6C}" type="presParOf" srcId="{43DF5B37-28E3-44A9-992A-C9F0878592B1}" destId="{58D04FBC-6F35-4FB3-8FC7-E4113F551A42}" srcOrd="1" destOrd="0" presId="urn:microsoft.com/office/officeart/2005/8/layout/hList1"/>
    <dgm:cxn modelId="{E0CFE576-63A5-46FC-AF9D-2C8332045099}" type="presParOf" srcId="{EE15B878-8235-4E67-92F8-461DDE8F9E5F}" destId="{4C1B23A5-813A-4840-A191-91E6043DE98B}" srcOrd="1" destOrd="0" presId="urn:microsoft.com/office/officeart/2005/8/layout/hList1"/>
    <dgm:cxn modelId="{1EC6E180-46C0-4F34-8E74-630FECC8BB01}" type="presParOf" srcId="{EE15B878-8235-4E67-92F8-461DDE8F9E5F}" destId="{05BFAA21-54D6-4F8B-BFC7-0487E2CF449E}" srcOrd="2" destOrd="0" presId="urn:microsoft.com/office/officeart/2005/8/layout/hList1"/>
    <dgm:cxn modelId="{D1BADF44-BCD4-417D-8F6A-9109B310FF14}" type="presParOf" srcId="{05BFAA21-54D6-4F8B-BFC7-0487E2CF449E}" destId="{D0216F90-D3C0-4E05-86D9-A30FBECF566C}" srcOrd="0" destOrd="0" presId="urn:microsoft.com/office/officeart/2005/8/layout/hList1"/>
    <dgm:cxn modelId="{13D2287A-CB0A-43F3-A2BA-784475B40EC1}" type="presParOf" srcId="{05BFAA21-54D6-4F8B-BFC7-0487E2CF449E}" destId="{530A754D-E3DD-4408-9B66-4DF6D1D96BB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EBF4B0C-D76D-4EA5-B6B7-ADB42C55D973}"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id-ID"/>
        </a:p>
      </dgm:t>
    </dgm:pt>
    <dgm:pt modelId="{DBD7A7A9-6812-43C5-91D6-11F4026048ED}">
      <dgm:prSet/>
      <dgm:spPr/>
      <dgm:t>
        <a:bodyPr/>
        <a:lstStyle/>
        <a:p>
          <a:pPr rtl="0"/>
          <a:r>
            <a:rPr lang="en-US" dirty="0" smtClean="0"/>
            <a:t>The presence of smells around the workplace can be considered as pollution, because it can interfere with work concentration, and odors that occur continuously can affect olfactory sensitivity.</a:t>
          </a:r>
          <a:endParaRPr lang="id-ID" dirty="0"/>
        </a:p>
      </dgm:t>
    </dgm:pt>
    <dgm:pt modelId="{D390CA97-46C8-4D18-8A06-8A2C433DD008}" type="parTrans" cxnId="{E077EF11-18E9-4EBD-A993-24A25D57F847}">
      <dgm:prSet/>
      <dgm:spPr/>
      <dgm:t>
        <a:bodyPr/>
        <a:lstStyle/>
        <a:p>
          <a:endParaRPr lang="id-ID"/>
        </a:p>
      </dgm:t>
    </dgm:pt>
    <dgm:pt modelId="{1032A4E2-60B3-4180-B5C4-ED90C2A71A02}" type="sibTrans" cxnId="{E077EF11-18E9-4EBD-A993-24A25D57F847}">
      <dgm:prSet/>
      <dgm:spPr/>
      <dgm:t>
        <a:bodyPr/>
        <a:lstStyle/>
        <a:p>
          <a:endParaRPr lang="id-ID"/>
        </a:p>
      </dgm:t>
    </dgm:pt>
    <dgm:pt modelId="{72FC37C8-4BF5-4D2A-B01B-ED8C31EE3C03}">
      <dgm:prSet/>
      <dgm:spPr/>
      <dgm:t>
        <a:bodyPr/>
        <a:lstStyle/>
        <a:p>
          <a:pPr rtl="0"/>
          <a:r>
            <a:rPr lang="en-US" dirty="0" smtClean="0"/>
            <a:t>The proper use of "air condition" is one way that can be used to eliminate disturbing odors around the workplace</a:t>
          </a:r>
          <a:endParaRPr lang="id-ID" dirty="0"/>
        </a:p>
      </dgm:t>
    </dgm:pt>
    <dgm:pt modelId="{1DB7772B-5772-4E36-8883-A95974841DB6}" type="parTrans" cxnId="{547259C4-F5D1-4EF8-80E4-D0EB90D22537}">
      <dgm:prSet/>
      <dgm:spPr/>
      <dgm:t>
        <a:bodyPr/>
        <a:lstStyle/>
        <a:p>
          <a:endParaRPr lang="id-ID"/>
        </a:p>
      </dgm:t>
    </dgm:pt>
    <dgm:pt modelId="{E8AD759F-5D9B-4EC3-BD9F-BB2F4563C083}" type="sibTrans" cxnId="{547259C4-F5D1-4EF8-80E4-D0EB90D22537}">
      <dgm:prSet/>
      <dgm:spPr/>
      <dgm:t>
        <a:bodyPr/>
        <a:lstStyle/>
        <a:p>
          <a:endParaRPr lang="id-ID"/>
        </a:p>
      </dgm:t>
    </dgm:pt>
    <dgm:pt modelId="{1F70F514-FA0A-44F0-9836-B2A55873D81F}" type="pres">
      <dgm:prSet presAssocID="{5EBF4B0C-D76D-4EA5-B6B7-ADB42C55D973}" presName="linear" presStyleCnt="0">
        <dgm:presLayoutVars>
          <dgm:animLvl val="lvl"/>
          <dgm:resizeHandles val="exact"/>
        </dgm:presLayoutVars>
      </dgm:prSet>
      <dgm:spPr/>
      <dgm:t>
        <a:bodyPr/>
        <a:lstStyle/>
        <a:p>
          <a:endParaRPr lang="id-ID"/>
        </a:p>
      </dgm:t>
    </dgm:pt>
    <dgm:pt modelId="{715F238C-03A4-4E87-A524-887CA9D45E9F}" type="pres">
      <dgm:prSet presAssocID="{DBD7A7A9-6812-43C5-91D6-11F4026048ED}" presName="parentText" presStyleLbl="node1" presStyleIdx="0" presStyleCnt="2">
        <dgm:presLayoutVars>
          <dgm:chMax val="0"/>
          <dgm:bulletEnabled val="1"/>
        </dgm:presLayoutVars>
      </dgm:prSet>
      <dgm:spPr/>
      <dgm:t>
        <a:bodyPr/>
        <a:lstStyle/>
        <a:p>
          <a:endParaRPr lang="id-ID"/>
        </a:p>
      </dgm:t>
    </dgm:pt>
    <dgm:pt modelId="{2226BC4C-93A3-4734-BD05-0165144C8408}" type="pres">
      <dgm:prSet presAssocID="{1032A4E2-60B3-4180-B5C4-ED90C2A71A02}" presName="spacer" presStyleCnt="0"/>
      <dgm:spPr/>
    </dgm:pt>
    <dgm:pt modelId="{8A4F8A1A-393B-4968-B9CA-C65B20A677BD}" type="pres">
      <dgm:prSet presAssocID="{72FC37C8-4BF5-4D2A-B01B-ED8C31EE3C03}" presName="parentText" presStyleLbl="node1" presStyleIdx="1" presStyleCnt="2">
        <dgm:presLayoutVars>
          <dgm:chMax val="0"/>
          <dgm:bulletEnabled val="1"/>
        </dgm:presLayoutVars>
      </dgm:prSet>
      <dgm:spPr/>
      <dgm:t>
        <a:bodyPr/>
        <a:lstStyle/>
        <a:p>
          <a:endParaRPr lang="id-ID"/>
        </a:p>
      </dgm:t>
    </dgm:pt>
  </dgm:ptLst>
  <dgm:cxnLst>
    <dgm:cxn modelId="{E077EF11-18E9-4EBD-A993-24A25D57F847}" srcId="{5EBF4B0C-D76D-4EA5-B6B7-ADB42C55D973}" destId="{DBD7A7A9-6812-43C5-91D6-11F4026048ED}" srcOrd="0" destOrd="0" parTransId="{D390CA97-46C8-4D18-8A06-8A2C433DD008}" sibTransId="{1032A4E2-60B3-4180-B5C4-ED90C2A71A02}"/>
    <dgm:cxn modelId="{B71653AB-2939-445F-89A9-E9E6D00851F1}" type="presOf" srcId="{DBD7A7A9-6812-43C5-91D6-11F4026048ED}" destId="{715F238C-03A4-4E87-A524-887CA9D45E9F}" srcOrd="0" destOrd="0" presId="urn:microsoft.com/office/officeart/2005/8/layout/vList2"/>
    <dgm:cxn modelId="{547259C4-F5D1-4EF8-80E4-D0EB90D22537}" srcId="{5EBF4B0C-D76D-4EA5-B6B7-ADB42C55D973}" destId="{72FC37C8-4BF5-4D2A-B01B-ED8C31EE3C03}" srcOrd="1" destOrd="0" parTransId="{1DB7772B-5772-4E36-8883-A95974841DB6}" sibTransId="{E8AD759F-5D9B-4EC3-BD9F-BB2F4563C083}"/>
    <dgm:cxn modelId="{4425CA01-33CC-427D-860A-42C5619CF51E}" type="presOf" srcId="{72FC37C8-4BF5-4D2A-B01B-ED8C31EE3C03}" destId="{8A4F8A1A-393B-4968-B9CA-C65B20A677BD}" srcOrd="0" destOrd="0" presId="urn:microsoft.com/office/officeart/2005/8/layout/vList2"/>
    <dgm:cxn modelId="{6D8ED6AB-7267-4E03-B347-D418BAD3413C}" type="presOf" srcId="{5EBF4B0C-D76D-4EA5-B6B7-ADB42C55D973}" destId="{1F70F514-FA0A-44F0-9836-B2A55873D81F}" srcOrd="0" destOrd="0" presId="urn:microsoft.com/office/officeart/2005/8/layout/vList2"/>
    <dgm:cxn modelId="{BD00D740-E98A-4B24-AB24-06508561BA27}" type="presParOf" srcId="{1F70F514-FA0A-44F0-9836-B2A55873D81F}" destId="{715F238C-03A4-4E87-A524-887CA9D45E9F}" srcOrd="0" destOrd="0" presId="urn:microsoft.com/office/officeart/2005/8/layout/vList2"/>
    <dgm:cxn modelId="{1A9C76DE-81AA-471E-AEC6-E0B45B53224D}" type="presParOf" srcId="{1F70F514-FA0A-44F0-9836-B2A55873D81F}" destId="{2226BC4C-93A3-4734-BD05-0165144C8408}" srcOrd="1" destOrd="0" presId="urn:microsoft.com/office/officeart/2005/8/layout/vList2"/>
    <dgm:cxn modelId="{21944D7F-7326-4D55-A701-B31ABA762A2B}" type="presParOf" srcId="{1F70F514-FA0A-44F0-9836-B2A55873D81F}" destId="{8A4F8A1A-393B-4968-B9CA-C65B20A677B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72DB17A-1B9F-4F96-91A8-D0E522B42263}"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id-ID"/>
        </a:p>
      </dgm:t>
    </dgm:pt>
    <dgm:pt modelId="{35E8C402-EA42-4808-B3EC-16DAD5C45855}">
      <dgm:prSet/>
      <dgm:spPr/>
      <dgm:t>
        <a:bodyPr/>
        <a:lstStyle/>
        <a:p>
          <a:pPr rtl="0"/>
          <a:r>
            <a:rPr lang="en-US" dirty="0" smtClean="0"/>
            <a:t>Arranging colors in the workplace needs to be studied and planned as well as possible.</a:t>
          </a:r>
          <a:endParaRPr lang="id-ID" dirty="0"/>
        </a:p>
      </dgm:t>
    </dgm:pt>
    <dgm:pt modelId="{17D3546C-340C-4760-A59D-3C1E1DD30462}" type="parTrans" cxnId="{F9C6D375-B9CA-4C0C-A088-8E05C6150ED9}">
      <dgm:prSet/>
      <dgm:spPr/>
      <dgm:t>
        <a:bodyPr/>
        <a:lstStyle/>
        <a:p>
          <a:endParaRPr lang="id-ID"/>
        </a:p>
      </dgm:t>
    </dgm:pt>
    <dgm:pt modelId="{6D80C97F-D717-4BEF-A661-A4CE227D4ED8}" type="sibTrans" cxnId="{F9C6D375-B9CA-4C0C-A088-8E05C6150ED9}">
      <dgm:prSet/>
      <dgm:spPr/>
      <dgm:t>
        <a:bodyPr/>
        <a:lstStyle/>
        <a:p>
          <a:endParaRPr lang="id-ID"/>
        </a:p>
      </dgm:t>
    </dgm:pt>
    <dgm:pt modelId="{4F2014D4-B0AF-45F8-9015-AB3443193AA5}">
      <dgm:prSet/>
      <dgm:spPr/>
      <dgm:t>
        <a:bodyPr/>
        <a:lstStyle/>
        <a:p>
          <a:pPr rtl="0"/>
          <a:r>
            <a:rPr lang="en-US" dirty="0" smtClean="0"/>
            <a:t>The color can not be separated from the decoration arrangement. This is understandable because color has a great influence on feelings.</a:t>
          </a:r>
          <a:endParaRPr lang="id-ID" dirty="0"/>
        </a:p>
      </dgm:t>
    </dgm:pt>
    <dgm:pt modelId="{6FC649CE-5263-4B74-A114-3600DDDC35D6}" type="parTrans" cxnId="{4FB5EE5D-B5E3-4047-943C-CEACE57059C2}">
      <dgm:prSet/>
      <dgm:spPr/>
      <dgm:t>
        <a:bodyPr/>
        <a:lstStyle/>
        <a:p>
          <a:endParaRPr lang="id-ID"/>
        </a:p>
      </dgm:t>
    </dgm:pt>
    <dgm:pt modelId="{A1DAFEA5-C507-41CA-B800-3BD5F9E598AC}" type="sibTrans" cxnId="{4FB5EE5D-B5E3-4047-943C-CEACE57059C2}">
      <dgm:prSet/>
      <dgm:spPr/>
      <dgm:t>
        <a:bodyPr/>
        <a:lstStyle/>
        <a:p>
          <a:endParaRPr lang="id-ID"/>
        </a:p>
      </dgm:t>
    </dgm:pt>
    <dgm:pt modelId="{A2F67C03-0BC8-48F7-A8ED-86E699C8DD2A}">
      <dgm:prSet/>
      <dgm:spPr/>
      <dgm:t>
        <a:bodyPr/>
        <a:lstStyle/>
        <a:p>
          <a:pPr rtl="0"/>
          <a:r>
            <a:rPr lang="en-US" dirty="0" smtClean="0"/>
            <a:t>Characteristic and influence of color sometimes causes feelings of pleasure, sadness, etc., because in color can stimulate human feelings.</a:t>
          </a:r>
          <a:endParaRPr lang="id-ID" dirty="0"/>
        </a:p>
      </dgm:t>
    </dgm:pt>
    <dgm:pt modelId="{5E82546C-7058-497E-A52C-CB9799169234}" type="parTrans" cxnId="{C2B9F8A9-51ED-40E4-8486-3793F23584BF}">
      <dgm:prSet/>
      <dgm:spPr/>
      <dgm:t>
        <a:bodyPr/>
        <a:lstStyle/>
        <a:p>
          <a:endParaRPr lang="id-ID"/>
        </a:p>
      </dgm:t>
    </dgm:pt>
    <dgm:pt modelId="{6260290E-B559-476F-B557-5EC3BBFCD07F}" type="sibTrans" cxnId="{C2B9F8A9-51ED-40E4-8486-3793F23584BF}">
      <dgm:prSet/>
      <dgm:spPr/>
      <dgm:t>
        <a:bodyPr/>
        <a:lstStyle/>
        <a:p>
          <a:endParaRPr lang="id-ID"/>
        </a:p>
      </dgm:t>
    </dgm:pt>
    <dgm:pt modelId="{D4B8A72E-EE01-4E15-9807-1415055F71DB}" type="pres">
      <dgm:prSet presAssocID="{372DB17A-1B9F-4F96-91A8-D0E522B42263}" presName="linear" presStyleCnt="0">
        <dgm:presLayoutVars>
          <dgm:animLvl val="lvl"/>
          <dgm:resizeHandles val="exact"/>
        </dgm:presLayoutVars>
      </dgm:prSet>
      <dgm:spPr/>
      <dgm:t>
        <a:bodyPr/>
        <a:lstStyle/>
        <a:p>
          <a:endParaRPr lang="id-ID"/>
        </a:p>
      </dgm:t>
    </dgm:pt>
    <dgm:pt modelId="{5787B958-58BD-433F-B16F-D8A53099F1CE}" type="pres">
      <dgm:prSet presAssocID="{35E8C402-EA42-4808-B3EC-16DAD5C45855}" presName="parentText" presStyleLbl="node1" presStyleIdx="0" presStyleCnt="3">
        <dgm:presLayoutVars>
          <dgm:chMax val="0"/>
          <dgm:bulletEnabled val="1"/>
        </dgm:presLayoutVars>
      </dgm:prSet>
      <dgm:spPr/>
      <dgm:t>
        <a:bodyPr/>
        <a:lstStyle/>
        <a:p>
          <a:endParaRPr lang="id-ID"/>
        </a:p>
      </dgm:t>
    </dgm:pt>
    <dgm:pt modelId="{4F401980-E56A-4D42-8757-B930B7DB89BC}" type="pres">
      <dgm:prSet presAssocID="{6D80C97F-D717-4BEF-A661-A4CE227D4ED8}" presName="spacer" presStyleCnt="0"/>
      <dgm:spPr/>
    </dgm:pt>
    <dgm:pt modelId="{698C5A4E-6259-4E6D-9D39-1E303311F5F6}" type="pres">
      <dgm:prSet presAssocID="{4F2014D4-B0AF-45F8-9015-AB3443193AA5}" presName="parentText" presStyleLbl="node1" presStyleIdx="1" presStyleCnt="3">
        <dgm:presLayoutVars>
          <dgm:chMax val="0"/>
          <dgm:bulletEnabled val="1"/>
        </dgm:presLayoutVars>
      </dgm:prSet>
      <dgm:spPr/>
      <dgm:t>
        <a:bodyPr/>
        <a:lstStyle/>
        <a:p>
          <a:endParaRPr lang="id-ID"/>
        </a:p>
      </dgm:t>
    </dgm:pt>
    <dgm:pt modelId="{C7F33574-28D0-43F8-8265-4BBB9B64A6F2}" type="pres">
      <dgm:prSet presAssocID="{A1DAFEA5-C507-41CA-B800-3BD5F9E598AC}" presName="spacer" presStyleCnt="0"/>
      <dgm:spPr/>
    </dgm:pt>
    <dgm:pt modelId="{43D53202-3A89-41CE-9A3B-213EAEEFEA7C}" type="pres">
      <dgm:prSet presAssocID="{A2F67C03-0BC8-48F7-A8ED-86E699C8DD2A}" presName="parentText" presStyleLbl="node1" presStyleIdx="2" presStyleCnt="3">
        <dgm:presLayoutVars>
          <dgm:chMax val="0"/>
          <dgm:bulletEnabled val="1"/>
        </dgm:presLayoutVars>
      </dgm:prSet>
      <dgm:spPr/>
      <dgm:t>
        <a:bodyPr/>
        <a:lstStyle/>
        <a:p>
          <a:endParaRPr lang="id-ID"/>
        </a:p>
      </dgm:t>
    </dgm:pt>
  </dgm:ptLst>
  <dgm:cxnLst>
    <dgm:cxn modelId="{F9C6D375-B9CA-4C0C-A088-8E05C6150ED9}" srcId="{372DB17A-1B9F-4F96-91A8-D0E522B42263}" destId="{35E8C402-EA42-4808-B3EC-16DAD5C45855}" srcOrd="0" destOrd="0" parTransId="{17D3546C-340C-4760-A59D-3C1E1DD30462}" sibTransId="{6D80C97F-D717-4BEF-A661-A4CE227D4ED8}"/>
    <dgm:cxn modelId="{6EF36166-7462-420D-8103-A01E11408B30}" type="presOf" srcId="{4F2014D4-B0AF-45F8-9015-AB3443193AA5}" destId="{698C5A4E-6259-4E6D-9D39-1E303311F5F6}" srcOrd="0" destOrd="0" presId="urn:microsoft.com/office/officeart/2005/8/layout/vList2"/>
    <dgm:cxn modelId="{D458BD89-7395-4DE5-BDC2-ED0006E02FA1}" type="presOf" srcId="{35E8C402-EA42-4808-B3EC-16DAD5C45855}" destId="{5787B958-58BD-433F-B16F-D8A53099F1CE}" srcOrd="0" destOrd="0" presId="urn:microsoft.com/office/officeart/2005/8/layout/vList2"/>
    <dgm:cxn modelId="{BDD2F0D2-C780-4649-85A4-76F555318180}" type="presOf" srcId="{A2F67C03-0BC8-48F7-A8ED-86E699C8DD2A}" destId="{43D53202-3A89-41CE-9A3B-213EAEEFEA7C}" srcOrd="0" destOrd="0" presId="urn:microsoft.com/office/officeart/2005/8/layout/vList2"/>
    <dgm:cxn modelId="{C2B9F8A9-51ED-40E4-8486-3793F23584BF}" srcId="{372DB17A-1B9F-4F96-91A8-D0E522B42263}" destId="{A2F67C03-0BC8-48F7-A8ED-86E699C8DD2A}" srcOrd="2" destOrd="0" parTransId="{5E82546C-7058-497E-A52C-CB9799169234}" sibTransId="{6260290E-B559-476F-B557-5EC3BBFCD07F}"/>
    <dgm:cxn modelId="{2D4D552F-882D-4E5A-8B07-9AE9B90DC754}" type="presOf" srcId="{372DB17A-1B9F-4F96-91A8-D0E522B42263}" destId="{D4B8A72E-EE01-4E15-9807-1415055F71DB}" srcOrd="0" destOrd="0" presId="urn:microsoft.com/office/officeart/2005/8/layout/vList2"/>
    <dgm:cxn modelId="{4FB5EE5D-B5E3-4047-943C-CEACE57059C2}" srcId="{372DB17A-1B9F-4F96-91A8-D0E522B42263}" destId="{4F2014D4-B0AF-45F8-9015-AB3443193AA5}" srcOrd="1" destOrd="0" parTransId="{6FC649CE-5263-4B74-A114-3600DDDC35D6}" sibTransId="{A1DAFEA5-C507-41CA-B800-3BD5F9E598AC}"/>
    <dgm:cxn modelId="{B5DA0F51-8D9D-4AE0-B582-C78030A8C8CE}" type="presParOf" srcId="{D4B8A72E-EE01-4E15-9807-1415055F71DB}" destId="{5787B958-58BD-433F-B16F-D8A53099F1CE}" srcOrd="0" destOrd="0" presId="urn:microsoft.com/office/officeart/2005/8/layout/vList2"/>
    <dgm:cxn modelId="{AFF8518D-09B0-462E-80AC-241FF7A5A70C}" type="presParOf" srcId="{D4B8A72E-EE01-4E15-9807-1415055F71DB}" destId="{4F401980-E56A-4D42-8757-B930B7DB89BC}" srcOrd="1" destOrd="0" presId="urn:microsoft.com/office/officeart/2005/8/layout/vList2"/>
    <dgm:cxn modelId="{A09B4069-DAE5-4927-8F56-C695A9583748}" type="presParOf" srcId="{D4B8A72E-EE01-4E15-9807-1415055F71DB}" destId="{698C5A4E-6259-4E6D-9D39-1E303311F5F6}" srcOrd="2" destOrd="0" presId="urn:microsoft.com/office/officeart/2005/8/layout/vList2"/>
    <dgm:cxn modelId="{61A3FF2A-5255-4520-8979-42AB9F50FD03}" type="presParOf" srcId="{D4B8A72E-EE01-4E15-9807-1415055F71DB}" destId="{C7F33574-28D0-43F8-8265-4BBB9B64A6F2}" srcOrd="3" destOrd="0" presId="urn:microsoft.com/office/officeart/2005/8/layout/vList2"/>
    <dgm:cxn modelId="{F6E0E729-730C-4916-AD54-5CFDD5740725}" type="presParOf" srcId="{D4B8A72E-EE01-4E15-9807-1415055F71DB}" destId="{43D53202-3A89-41CE-9A3B-213EAEEFEA7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EC9A041-B41C-4648-A34B-397BF2A44187}" type="doc">
      <dgm:prSet loTypeId="urn:microsoft.com/office/officeart/2005/8/layout/venn1" loCatId="relationship" qsTypeId="urn:microsoft.com/office/officeart/2005/8/quickstyle/simple1" qsCatId="simple" csTypeId="urn:microsoft.com/office/officeart/2005/8/colors/accent0_3" csCatId="mainScheme" phldr="1"/>
      <dgm:spPr/>
      <dgm:t>
        <a:bodyPr/>
        <a:lstStyle/>
        <a:p>
          <a:endParaRPr lang="id-ID"/>
        </a:p>
      </dgm:t>
    </dgm:pt>
    <dgm:pt modelId="{D6B33894-3167-4B18-8341-080FFCE1E26E}">
      <dgm:prSet/>
      <dgm:spPr/>
      <dgm:t>
        <a:bodyPr/>
        <a:lstStyle/>
        <a:p>
          <a:pPr rtl="0"/>
          <a:r>
            <a:rPr lang="en-US" dirty="0" smtClean="0"/>
            <a:t>There is a relationship between decoration with a good color, therefore decoration is not only related to the results of the workspace but also related to the arrangement of layout, color, equipment, and others to work.</a:t>
          </a:r>
          <a:endParaRPr lang="id-ID" dirty="0"/>
        </a:p>
      </dgm:t>
    </dgm:pt>
    <dgm:pt modelId="{42382312-164D-4B9D-872A-2E4B35A4C3C8}" type="parTrans" cxnId="{54370FFD-B206-4FAA-9173-6EB370238266}">
      <dgm:prSet/>
      <dgm:spPr/>
      <dgm:t>
        <a:bodyPr/>
        <a:lstStyle/>
        <a:p>
          <a:endParaRPr lang="id-ID"/>
        </a:p>
      </dgm:t>
    </dgm:pt>
    <dgm:pt modelId="{F8F05C8D-6685-4B03-8949-E2B50271F780}" type="sibTrans" cxnId="{54370FFD-B206-4FAA-9173-6EB370238266}">
      <dgm:prSet/>
      <dgm:spPr/>
      <dgm:t>
        <a:bodyPr/>
        <a:lstStyle/>
        <a:p>
          <a:endParaRPr lang="id-ID"/>
        </a:p>
      </dgm:t>
    </dgm:pt>
    <dgm:pt modelId="{284552B1-B1CE-438A-A0AB-A4E7BCA618D3}" type="pres">
      <dgm:prSet presAssocID="{4EC9A041-B41C-4648-A34B-397BF2A44187}" presName="compositeShape" presStyleCnt="0">
        <dgm:presLayoutVars>
          <dgm:chMax val="7"/>
          <dgm:dir/>
          <dgm:resizeHandles val="exact"/>
        </dgm:presLayoutVars>
      </dgm:prSet>
      <dgm:spPr/>
      <dgm:t>
        <a:bodyPr/>
        <a:lstStyle/>
        <a:p>
          <a:endParaRPr lang="id-ID"/>
        </a:p>
      </dgm:t>
    </dgm:pt>
    <dgm:pt modelId="{D7280012-531A-48B0-B606-48218F7A26A8}" type="pres">
      <dgm:prSet presAssocID="{D6B33894-3167-4B18-8341-080FFCE1E26E}" presName="circ1TxSh" presStyleLbl="vennNode1" presStyleIdx="0" presStyleCnt="1"/>
      <dgm:spPr/>
      <dgm:t>
        <a:bodyPr/>
        <a:lstStyle/>
        <a:p>
          <a:endParaRPr lang="id-ID"/>
        </a:p>
      </dgm:t>
    </dgm:pt>
  </dgm:ptLst>
  <dgm:cxnLst>
    <dgm:cxn modelId="{54370FFD-B206-4FAA-9173-6EB370238266}" srcId="{4EC9A041-B41C-4648-A34B-397BF2A44187}" destId="{D6B33894-3167-4B18-8341-080FFCE1E26E}" srcOrd="0" destOrd="0" parTransId="{42382312-164D-4B9D-872A-2E4B35A4C3C8}" sibTransId="{F8F05C8D-6685-4B03-8949-E2B50271F780}"/>
    <dgm:cxn modelId="{BEF3C13E-97C7-43E9-BA28-5A90AF5CA7B0}" type="presOf" srcId="{D6B33894-3167-4B18-8341-080FFCE1E26E}" destId="{D7280012-531A-48B0-B606-48218F7A26A8}" srcOrd="0" destOrd="0" presId="urn:microsoft.com/office/officeart/2005/8/layout/venn1"/>
    <dgm:cxn modelId="{4CF3D0AC-9ABD-4657-B802-B549F0C03762}" type="presOf" srcId="{4EC9A041-B41C-4648-A34B-397BF2A44187}" destId="{284552B1-B1CE-438A-A0AB-A4E7BCA618D3}" srcOrd="0" destOrd="0" presId="urn:microsoft.com/office/officeart/2005/8/layout/venn1"/>
    <dgm:cxn modelId="{34A399C2-E1CC-4E14-998A-1F8CF26976EE}" type="presParOf" srcId="{284552B1-B1CE-438A-A0AB-A4E7BCA618D3}" destId="{D7280012-531A-48B0-B606-48218F7A26A8}"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7B5E362-7D2E-4673-906E-76B40F913B9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id-ID"/>
        </a:p>
      </dgm:t>
    </dgm:pt>
    <dgm:pt modelId="{4147AEF4-8980-4727-ADA5-7F8E486E760B}">
      <dgm:prSet/>
      <dgm:spPr/>
      <dgm:t>
        <a:bodyPr/>
        <a:lstStyle/>
        <a:p>
          <a:pPr rtl="0"/>
          <a:r>
            <a:rPr lang="en-US" dirty="0" smtClean="0"/>
            <a:t>According to experts, music that has a soft tone in accordance with the atmosphere, time and place can arouse and stimulate employees to work.</a:t>
          </a:r>
          <a:endParaRPr lang="id-ID" dirty="0"/>
        </a:p>
      </dgm:t>
    </dgm:pt>
    <dgm:pt modelId="{C5F9F11A-0C16-4E2A-BE55-41F8B3980B50}" type="parTrans" cxnId="{E00DA2AC-1A95-47C0-9EC2-651B23C373E9}">
      <dgm:prSet/>
      <dgm:spPr/>
      <dgm:t>
        <a:bodyPr/>
        <a:lstStyle/>
        <a:p>
          <a:endParaRPr lang="id-ID"/>
        </a:p>
      </dgm:t>
    </dgm:pt>
    <dgm:pt modelId="{74674078-0D11-49EA-8492-860E59DE0869}" type="sibTrans" cxnId="{E00DA2AC-1A95-47C0-9EC2-651B23C373E9}">
      <dgm:prSet/>
      <dgm:spPr/>
      <dgm:t>
        <a:bodyPr/>
        <a:lstStyle/>
        <a:p>
          <a:endParaRPr lang="id-ID"/>
        </a:p>
      </dgm:t>
    </dgm:pt>
    <dgm:pt modelId="{D2782BA2-611A-4C93-BB02-79474B624478}">
      <dgm:prSet/>
      <dgm:spPr/>
      <dgm:t>
        <a:bodyPr/>
        <a:lstStyle/>
        <a:p>
          <a:pPr rtl="0"/>
          <a:r>
            <a:rPr lang="en-US" dirty="0" smtClean="0"/>
            <a:t>Therefore, songs need to be selected selectively to be announced at work.</a:t>
          </a:r>
          <a:endParaRPr lang="id-ID" dirty="0"/>
        </a:p>
      </dgm:t>
    </dgm:pt>
    <dgm:pt modelId="{07F5891F-9E20-48F1-8849-4FC6F7849653}" type="parTrans" cxnId="{0EC9D0D2-FADB-44F1-B90A-A7B1A5ABF44B}">
      <dgm:prSet/>
      <dgm:spPr/>
      <dgm:t>
        <a:bodyPr/>
        <a:lstStyle/>
        <a:p>
          <a:endParaRPr lang="id-ID"/>
        </a:p>
      </dgm:t>
    </dgm:pt>
    <dgm:pt modelId="{4A5262B4-3D8C-4C00-9A70-AEAF17368A77}" type="sibTrans" cxnId="{0EC9D0D2-FADB-44F1-B90A-A7B1A5ABF44B}">
      <dgm:prSet/>
      <dgm:spPr/>
      <dgm:t>
        <a:bodyPr/>
        <a:lstStyle/>
        <a:p>
          <a:endParaRPr lang="id-ID"/>
        </a:p>
      </dgm:t>
    </dgm:pt>
    <dgm:pt modelId="{77F67A42-D2BD-4363-896A-B895BF63BA40}" type="pres">
      <dgm:prSet presAssocID="{77B5E362-7D2E-4673-906E-76B40F913B9A}" presName="linear" presStyleCnt="0">
        <dgm:presLayoutVars>
          <dgm:animLvl val="lvl"/>
          <dgm:resizeHandles val="exact"/>
        </dgm:presLayoutVars>
      </dgm:prSet>
      <dgm:spPr/>
      <dgm:t>
        <a:bodyPr/>
        <a:lstStyle/>
        <a:p>
          <a:endParaRPr lang="id-ID"/>
        </a:p>
      </dgm:t>
    </dgm:pt>
    <dgm:pt modelId="{0141AFFC-5CEC-4551-B000-3C4316542EB1}" type="pres">
      <dgm:prSet presAssocID="{4147AEF4-8980-4727-ADA5-7F8E486E760B}" presName="parentText" presStyleLbl="node1" presStyleIdx="0" presStyleCnt="2">
        <dgm:presLayoutVars>
          <dgm:chMax val="0"/>
          <dgm:bulletEnabled val="1"/>
        </dgm:presLayoutVars>
      </dgm:prSet>
      <dgm:spPr/>
      <dgm:t>
        <a:bodyPr/>
        <a:lstStyle/>
        <a:p>
          <a:endParaRPr lang="id-ID"/>
        </a:p>
      </dgm:t>
    </dgm:pt>
    <dgm:pt modelId="{ACEE3D83-E292-4C9A-9E83-66CDBBEE2F95}" type="pres">
      <dgm:prSet presAssocID="{74674078-0D11-49EA-8492-860E59DE0869}" presName="spacer" presStyleCnt="0"/>
      <dgm:spPr/>
    </dgm:pt>
    <dgm:pt modelId="{DC88526B-D97C-475C-BDDE-D54AA1C38930}" type="pres">
      <dgm:prSet presAssocID="{D2782BA2-611A-4C93-BB02-79474B624478}" presName="parentText" presStyleLbl="node1" presStyleIdx="1" presStyleCnt="2">
        <dgm:presLayoutVars>
          <dgm:chMax val="0"/>
          <dgm:bulletEnabled val="1"/>
        </dgm:presLayoutVars>
      </dgm:prSet>
      <dgm:spPr/>
      <dgm:t>
        <a:bodyPr/>
        <a:lstStyle/>
        <a:p>
          <a:endParaRPr lang="id-ID"/>
        </a:p>
      </dgm:t>
    </dgm:pt>
  </dgm:ptLst>
  <dgm:cxnLst>
    <dgm:cxn modelId="{E06C3E1B-9951-4E98-9BA3-79B5FEDFDFE3}" type="presOf" srcId="{77B5E362-7D2E-4673-906E-76B40F913B9A}" destId="{77F67A42-D2BD-4363-896A-B895BF63BA40}" srcOrd="0" destOrd="0" presId="urn:microsoft.com/office/officeart/2005/8/layout/vList2"/>
    <dgm:cxn modelId="{0EC9D0D2-FADB-44F1-B90A-A7B1A5ABF44B}" srcId="{77B5E362-7D2E-4673-906E-76B40F913B9A}" destId="{D2782BA2-611A-4C93-BB02-79474B624478}" srcOrd="1" destOrd="0" parTransId="{07F5891F-9E20-48F1-8849-4FC6F7849653}" sibTransId="{4A5262B4-3D8C-4C00-9A70-AEAF17368A77}"/>
    <dgm:cxn modelId="{5CB61B2F-920F-4484-BB18-EB8ED84EC049}" type="presOf" srcId="{4147AEF4-8980-4727-ADA5-7F8E486E760B}" destId="{0141AFFC-5CEC-4551-B000-3C4316542EB1}" srcOrd="0" destOrd="0" presId="urn:microsoft.com/office/officeart/2005/8/layout/vList2"/>
    <dgm:cxn modelId="{404A4051-6019-43F6-8CCA-5C784D30198D}" type="presOf" srcId="{D2782BA2-611A-4C93-BB02-79474B624478}" destId="{DC88526B-D97C-475C-BDDE-D54AA1C38930}" srcOrd="0" destOrd="0" presId="urn:microsoft.com/office/officeart/2005/8/layout/vList2"/>
    <dgm:cxn modelId="{E00DA2AC-1A95-47C0-9EC2-651B23C373E9}" srcId="{77B5E362-7D2E-4673-906E-76B40F913B9A}" destId="{4147AEF4-8980-4727-ADA5-7F8E486E760B}" srcOrd="0" destOrd="0" parTransId="{C5F9F11A-0C16-4E2A-BE55-41F8B3980B50}" sibTransId="{74674078-0D11-49EA-8492-860E59DE0869}"/>
    <dgm:cxn modelId="{C6B1AA40-688D-46C2-9DA3-FDCD8015307C}" type="presParOf" srcId="{77F67A42-D2BD-4363-896A-B895BF63BA40}" destId="{0141AFFC-5CEC-4551-B000-3C4316542EB1}" srcOrd="0" destOrd="0" presId="urn:microsoft.com/office/officeart/2005/8/layout/vList2"/>
    <dgm:cxn modelId="{4F2A39C3-4E00-4FA2-89B1-10AFA7BA40CF}" type="presParOf" srcId="{77F67A42-D2BD-4363-896A-B895BF63BA40}" destId="{ACEE3D83-E292-4C9A-9E83-66CDBBEE2F95}" srcOrd="1" destOrd="0" presId="urn:microsoft.com/office/officeart/2005/8/layout/vList2"/>
    <dgm:cxn modelId="{005F9FD2-A947-4F31-BAC2-93F965E446C5}" type="presParOf" srcId="{77F67A42-D2BD-4363-896A-B895BF63BA40}" destId="{DC88526B-D97C-475C-BDDE-D54AA1C3893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A611A05-E896-40AF-A628-9602FFBA526E}"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id-ID"/>
        </a:p>
      </dgm:t>
    </dgm:pt>
    <dgm:pt modelId="{EA414EFF-AA4F-4286-907E-72E3B6D10C0D}">
      <dgm:prSet/>
      <dgm:spPr/>
      <dgm:t>
        <a:bodyPr/>
        <a:lstStyle/>
        <a:p>
          <a:pPr rtl="0"/>
          <a:r>
            <a:rPr lang="en-US" dirty="0" smtClean="0"/>
            <a:t>In order to keep the place and condition of the work environment in a safe condition, it is necessary to note its existence.</a:t>
          </a:r>
          <a:endParaRPr lang="id-ID" dirty="0"/>
        </a:p>
      </dgm:t>
    </dgm:pt>
    <dgm:pt modelId="{2F7D09E4-EA15-4B6A-8BAB-C41DE2DB87B1}" type="parTrans" cxnId="{8AE7DB2A-5C66-4D4E-9AC3-DA789065ED9C}">
      <dgm:prSet/>
      <dgm:spPr/>
      <dgm:t>
        <a:bodyPr/>
        <a:lstStyle/>
        <a:p>
          <a:endParaRPr lang="id-ID"/>
        </a:p>
      </dgm:t>
    </dgm:pt>
    <dgm:pt modelId="{0849B011-7848-48C5-B2A5-A9DCFCE5C258}" type="sibTrans" cxnId="{8AE7DB2A-5C66-4D4E-9AC3-DA789065ED9C}">
      <dgm:prSet/>
      <dgm:spPr/>
      <dgm:t>
        <a:bodyPr/>
        <a:lstStyle/>
        <a:p>
          <a:endParaRPr lang="id-ID"/>
        </a:p>
      </dgm:t>
    </dgm:pt>
    <dgm:pt modelId="{D61E8187-C47F-4FF0-B892-AE06EEDDE5D5}">
      <dgm:prSet/>
      <dgm:spPr/>
      <dgm:t>
        <a:bodyPr/>
        <a:lstStyle/>
        <a:p>
          <a:pPr rtl="0"/>
          <a:r>
            <a:rPr lang="en-US" dirty="0" smtClean="0"/>
            <a:t>One of the efforts to maintain security at the workplace, can utilize the power of the Security Officer Unit (SATPAM).</a:t>
          </a:r>
          <a:endParaRPr lang="id-ID" dirty="0"/>
        </a:p>
      </dgm:t>
    </dgm:pt>
    <dgm:pt modelId="{4834C890-EA3B-4192-A51B-309073D1D1B9}" type="parTrans" cxnId="{B7F1AB73-8422-4AA7-8295-7BFA6AFDD9D0}">
      <dgm:prSet/>
      <dgm:spPr/>
      <dgm:t>
        <a:bodyPr/>
        <a:lstStyle/>
        <a:p>
          <a:endParaRPr lang="id-ID"/>
        </a:p>
      </dgm:t>
    </dgm:pt>
    <dgm:pt modelId="{417459BA-748E-47AA-8CD7-1B8B47786641}" type="sibTrans" cxnId="{B7F1AB73-8422-4AA7-8295-7BFA6AFDD9D0}">
      <dgm:prSet/>
      <dgm:spPr/>
      <dgm:t>
        <a:bodyPr/>
        <a:lstStyle/>
        <a:p>
          <a:endParaRPr lang="id-ID"/>
        </a:p>
      </dgm:t>
    </dgm:pt>
    <dgm:pt modelId="{D7674606-FCA2-496E-80D8-67499EF6DC81}" type="pres">
      <dgm:prSet presAssocID="{7A611A05-E896-40AF-A628-9602FFBA526E}" presName="linear" presStyleCnt="0">
        <dgm:presLayoutVars>
          <dgm:animLvl val="lvl"/>
          <dgm:resizeHandles val="exact"/>
        </dgm:presLayoutVars>
      </dgm:prSet>
      <dgm:spPr/>
      <dgm:t>
        <a:bodyPr/>
        <a:lstStyle/>
        <a:p>
          <a:endParaRPr lang="id-ID"/>
        </a:p>
      </dgm:t>
    </dgm:pt>
    <dgm:pt modelId="{D0677108-F00A-463E-AEAB-92DDA68B14F6}" type="pres">
      <dgm:prSet presAssocID="{EA414EFF-AA4F-4286-907E-72E3B6D10C0D}" presName="parentText" presStyleLbl="node1" presStyleIdx="0" presStyleCnt="2">
        <dgm:presLayoutVars>
          <dgm:chMax val="0"/>
          <dgm:bulletEnabled val="1"/>
        </dgm:presLayoutVars>
      </dgm:prSet>
      <dgm:spPr/>
      <dgm:t>
        <a:bodyPr/>
        <a:lstStyle/>
        <a:p>
          <a:endParaRPr lang="id-ID"/>
        </a:p>
      </dgm:t>
    </dgm:pt>
    <dgm:pt modelId="{C557DECE-C342-4DD6-9A6A-AE4BF110D767}" type="pres">
      <dgm:prSet presAssocID="{0849B011-7848-48C5-B2A5-A9DCFCE5C258}" presName="spacer" presStyleCnt="0"/>
      <dgm:spPr/>
    </dgm:pt>
    <dgm:pt modelId="{991B3439-23A3-4334-8FC6-4C9446223DEF}" type="pres">
      <dgm:prSet presAssocID="{D61E8187-C47F-4FF0-B892-AE06EEDDE5D5}" presName="parentText" presStyleLbl="node1" presStyleIdx="1" presStyleCnt="2">
        <dgm:presLayoutVars>
          <dgm:chMax val="0"/>
          <dgm:bulletEnabled val="1"/>
        </dgm:presLayoutVars>
      </dgm:prSet>
      <dgm:spPr/>
      <dgm:t>
        <a:bodyPr/>
        <a:lstStyle/>
        <a:p>
          <a:endParaRPr lang="id-ID"/>
        </a:p>
      </dgm:t>
    </dgm:pt>
  </dgm:ptLst>
  <dgm:cxnLst>
    <dgm:cxn modelId="{B7F1AB73-8422-4AA7-8295-7BFA6AFDD9D0}" srcId="{7A611A05-E896-40AF-A628-9602FFBA526E}" destId="{D61E8187-C47F-4FF0-B892-AE06EEDDE5D5}" srcOrd="1" destOrd="0" parTransId="{4834C890-EA3B-4192-A51B-309073D1D1B9}" sibTransId="{417459BA-748E-47AA-8CD7-1B8B47786641}"/>
    <dgm:cxn modelId="{E95D8C3A-80FB-49B5-AEE8-FADB52536782}" type="presOf" srcId="{7A611A05-E896-40AF-A628-9602FFBA526E}" destId="{D7674606-FCA2-496E-80D8-67499EF6DC81}" srcOrd="0" destOrd="0" presId="urn:microsoft.com/office/officeart/2005/8/layout/vList2"/>
    <dgm:cxn modelId="{A0C8524F-888B-4FA1-B947-2812F74D34BD}" type="presOf" srcId="{D61E8187-C47F-4FF0-B892-AE06EEDDE5D5}" destId="{991B3439-23A3-4334-8FC6-4C9446223DEF}" srcOrd="0" destOrd="0" presId="urn:microsoft.com/office/officeart/2005/8/layout/vList2"/>
    <dgm:cxn modelId="{52981025-BD7D-42F2-A592-C2ECBA783CB3}" type="presOf" srcId="{EA414EFF-AA4F-4286-907E-72E3B6D10C0D}" destId="{D0677108-F00A-463E-AEAB-92DDA68B14F6}" srcOrd="0" destOrd="0" presId="urn:microsoft.com/office/officeart/2005/8/layout/vList2"/>
    <dgm:cxn modelId="{8AE7DB2A-5C66-4D4E-9AC3-DA789065ED9C}" srcId="{7A611A05-E896-40AF-A628-9602FFBA526E}" destId="{EA414EFF-AA4F-4286-907E-72E3B6D10C0D}" srcOrd="0" destOrd="0" parTransId="{2F7D09E4-EA15-4B6A-8BAB-C41DE2DB87B1}" sibTransId="{0849B011-7848-48C5-B2A5-A9DCFCE5C258}"/>
    <dgm:cxn modelId="{730EDF57-EB2F-4F40-8C63-866C3ECD8CF3}" type="presParOf" srcId="{D7674606-FCA2-496E-80D8-67499EF6DC81}" destId="{D0677108-F00A-463E-AEAB-92DDA68B14F6}" srcOrd="0" destOrd="0" presId="urn:microsoft.com/office/officeart/2005/8/layout/vList2"/>
    <dgm:cxn modelId="{4090C604-7C35-4D6F-AB55-6EF7CECA67EF}" type="presParOf" srcId="{D7674606-FCA2-496E-80D8-67499EF6DC81}" destId="{C557DECE-C342-4DD6-9A6A-AE4BF110D767}" srcOrd="1" destOrd="0" presId="urn:microsoft.com/office/officeart/2005/8/layout/vList2"/>
    <dgm:cxn modelId="{A21251AE-E5B1-46CA-88C8-9C0658727211}" type="presParOf" srcId="{D7674606-FCA2-496E-80D8-67499EF6DC81}" destId="{991B3439-23A3-4334-8FC6-4C9446223DE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FC080E-4ED7-4AE3-A177-45D0B598E5E2}"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id-ID"/>
        </a:p>
      </dgm:t>
    </dgm:pt>
    <dgm:pt modelId="{C5DE79CC-7018-4E10-8333-5E654E423D86}">
      <dgm:prSet/>
      <dgm:spPr/>
      <dgm:t>
        <a:bodyPr/>
        <a:lstStyle/>
        <a:p>
          <a:pPr rtl="0"/>
          <a:r>
            <a:rPr lang="id-ID" dirty="0" smtClean="0"/>
            <a:t>Cikmat </a:t>
          </a:r>
          <a:r>
            <a:rPr lang="id-ID" dirty="0" smtClean="0"/>
            <a:t>(</a:t>
          </a:r>
          <a:r>
            <a:rPr lang="en-US" dirty="0" smtClean="0"/>
            <a:t>in</a:t>
          </a:r>
          <a:r>
            <a:rPr lang="id-ID" dirty="0" smtClean="0"/>
            <a:t> </a:t>
          </a:r>
          <a:r>
            <a:rPr lang="id-ID" dirty="0" smtClean="0"/>
            <a:t>Nawawi, 2003:292)</a:t>
          </a:r>
          <a:endParaRPr lang="id-ID" dirty="0"/>
        </a:p>
      </dgm:t>
    </dgm:pt>
    <dgm:pt modelId="{E209884A-4D12-4B21-B161-867ECDFB016F}" type="parTrans" cxnId="{BBB091EA-D11D-4A60-BF64-90930C2FD4F8}">
      <dgm:prSet/>
      <dgm:spPr/>
      <dgm:t>
        <a:bodyPr/>
        <a:lstStyle/>
        <a:p>
          <a:endParaRPr lang="id-ID"/>
        </a:p>
      </dgm:t>
    </dgm:pt>
    <dgm:pt modelId="{296C73D9-52BF-400F-A375-1C8A2ED6C086}" type="sibTrans" cxnId="{BBB091EA-D11D-4A60-BF64-90930C2FD4F8}">
      <dgm:prSet/>
      <dgm:spPr/>
      <dgm:t>
        <a:bodyPr/>
        <a:lstStyle/>
        <a:p>
          <a:endParaRPr lang="id-ID"/>
        </a:p>
      </dgm:t>
    </dgm:pt>
    <dgm:pt modelId="{3D983322-2EA8-4696-BC49-43D2F674F0A5}">
      <dgm:prSet/>
      <dgm:spPr/>
      <dgm:t>
        <a:bodyPr/>
        <a:lstStyle/>
        <a:p>
          <a:pPr rtl="0"/>
          <a:r>
            <a:rPr lang="id-ID" dirty="0" smtClean="0"/>
            <a:t>“</a:t>
          </a:r>
          <a:r>
            <a:rPr lang="en-US" dirty="0" smtClean="0"/>
            <a:t>The work environment is a set of characteristics of working conditions that can be measured based on the shared perception of organizational members who live and work together in an organization</a:t>
          </a:r>
          <a:r>
            <a:rPr lang="id-ID" dirty="0" smtClean="0"/>
            <a:t>”</a:t>
          </a:r>
          <a:endParaRPr lang="id-ID" dirty="0"/>
        </a:p>
      </dgm:t>
    </dgm:pt>
    <dgm:pt modelId="{FD14D4EB-452C-4231-BCFA-05AB3E2BCE8B}" type="parTrans" cxnId="{5EFA8812-0F2E-4CD3-9FB4-71EF9977123A}">
      <dgm:prSet/>
      <dgm:spPr/>
      <dgm:t>
        <a:bodyPr/>
        <a:lstStyle/>
        <a:p>
          <a:endParaRPr lang="id-ID"/>
        </a:p>
      </dgm:t>
    </dgm:pt>
    <dgm:pt modelId="{80DFB133-0D6E-44C7-911D-017F0622BD4F}" type="sibTrans" cxnId="{5EFA8812-0F2E-4CD3-9FB4-71EF9977123A}">
      <dgm:prSet/>
      <dgm:spPr/>
      <dgm:t>
        <a:bodyPr/>
        <a:lstStyle/>
        <a:p>
          <a:endParaRPr lang="id-ID"/>
        </a:p>
      </dgm:t>
    </dgm:pt>
    <dgm:pt modelId="{9D015B41-B30F-4323-BFBF-01D86E4D646E}">
      <dgm:prSet/>
      <dgm:spPr/>
      <dgm:t>
        <a:bodyPr/>
        <a:lstStyle/>
        <a:p>
          <a:pPr rtl="0"/>
          <a:r>
            <a:rPr lang="id-ID" dirty="0" smtClean="0"/>
            <a:t>Lussier </a:t>
          </a:r>
          <a:r>
            <a:rPr lang="id-ID" dirty="0" smtClean="0"/>
            <a:t>(</a:t>
          </a:r>
          <a:r>
            <a:rPr lang="en-US" dirty="0" smtClean="0"/>
            <a:t>in</a:t>
          </a:r>
          <a:r>
            <a:rPr lang="id-ID" dirty="0" smtClean="0"/>
            <a:t> </a:t>
          </a:r>
          <a:r>
            <a:rPr lang="id-ID" dirty="0" smtClean="0"/>
            <a:t>Nawawi, 2003:293) </a:t>
          </a:r>
          <a:endParaRPr lang="id-ID" dirty="0"/>
        </a:p>
      </dgm:t>
    </dgm:pt>
    <dgm:pt modelId="{AD477C62-2F50-4F44-82F7-E26625714A99}" type="parTrans" cxnId="{48D58D46-7E3C-4A06-A3B8-F9D3A218AF30}">
      <dgm:prSet/>
      <dgm:spPr/>
      <dgm:t>
        <a:bodyPr/>
        <a:lstStyle/>
        <a:p>
          <a:endParaRPr lang="id-ID"/>
        </a:p>
      </dgm:t>
    </dgm:pt>
    <dgm:pt modelId="{E333A897-D849-48E6-A135-880039D327F3}" type="sibTrans" cxnId="{48D58D46-7E3C-4A06-A3B8-F9D3A218AF30}">
      <dgm:prSet/>
      <dgm:spPr/>
      <dgm:t>
        <a:bodyPr/>
        <a:lstStyle/>
        <a:p>
          <a:endParaRPr lang="id-ID"/>
        </a:p>
      </dgm:t>
    </dgm:pt>
    <dgm:pt modelId="{C18267E7-C032-4001-837F-C6F1B4A0EE92}">
      <dgm:prSet/>
      <dgm:spPr/>
      <dgm:t>
        <a:bodyPr/>
        <a:lstStyle/>
        <a:p>
          <a:pPr rtl="0"/>
          <a:r>
            <a:rPr lang="id-ID" dirty="0" smtClean="0"/>
            <a:t>“</a:t>
          </a:r>
          <a:r>
            <a:rPr lang="en-US" dirty="0" smtClean="0"/>
            <a:t>The work environment is a relatively continuous internal quality of the organization that is felt by its members</a:t>
          </a:r>
          <a:r>
            <a:rPr lang="id-ID" dirty="0" smtClean="0"/>
            <a:t>”. </a:t>
          </a:r>
          <a:endParaRPr lang="id-ID" dirty="0"/>
        </a:p>
      </dgm:t>
    </dgm:pt>
    <dgm:pt modelId="{E7C0FFC8-DA03-4EF5-925E-62D9F2014C65}" type="parTrans" cxnId="{FB973303-62D5-496E-B8FC-FF92BF4B80DB}">
      <dgm:prSet/>
      <dgm:spPr/>
      <dgm:t>
        <a:bodyPr/>
        <a:lstStyle/>
        <a:p>
          <a:endParaRPr lang="id-ID"/>
        </a:p>
      </dgm:t>
    </dgm:pt>
    <dgm:pt modelId="{CA6F3C0C-A03F-4C73-B902-7EE2629F5937}" type="sibTrans" cxnId="{FB973303-62D5-496E-B8FC-FF92BF4B80DB}">
      <dgm:prSet/>
      <dgm:spPr/>
      <dgm:t>
        <a:bodyPr/>
        <a:lstStyle/>
        <a:p>
          <a:endParaRPr lang="id-ID"/>
        </a:p>
      </dgm:t>
    </dgm:pt>
    <dgm:pt modelId="{0343988A-57D0-47BE-B798-CAF98C38DB7A}">
      <dgm:prSet/>
      <dgm:spPr/>
      <dgm:t>
        <a:bodyPr/>
        <a:lstStyle/>
        <a:p>
          <a:pPr rtl="0"/>
          <a:r>
            <a:rPr lang="id-ID" smtClean="0"/>
            <a:t>Sedarmayanti (2001:1)</a:t>
          </a:r>
          <a:endParaRPr lang="id-ID"/>
        </a:p>
      </dgm:t>
    </dgm:pt>
    <dgm:pt modelId="{B01F2D45-E6B0-4126-89D2-46F892EDB6BB}" type="parTrans" cxnId="{2EF21C14-158A-4C22-A647-1537B1C1A5EF}">
      <dgm:prSet/>
      <dgm:spPr/>
      <dgm:t>
        <a:bodyPr/>
        <a:lstStyle/>
        <a:p>
          <a:endParaRPr lang="id-ID"/>
        </a:p>
      </dgm:t>
    </dgm:pt>
    <dgm:pt modelId="{02E5081E-1041-453B-A72A-1158C9C625D4}" type="sibTrans" cxnId="{2EF21C14-158A-4C22-A647-1537B1C1A5EF}">
      <dgm:prSet/>
      <dgm:spPr/>
      <dgm:t>
        <a:bodyPr/>
        <a:lstStyle/>
        <a:p>
          <a:endParaRPr lang="id-ID"/>
        </a:p>
      </dgm:t>
    </dgm:pt>
    <dgm:pt modelId="{E07AD4B4-9B8E-4724-9858-97975B33CD03}">
      <dgm:prSet/>
      <dgm:spPr/>
      <dgm:t>
        <a:bodyPr/>
        <a:lstStyle/>
        <a:p>
          <a:pPr rtl="0"/>
          <a:r>
            <a:rPr lang="id-ID" dirty="0" smtClean="0"/>
            <a:t>“</a:t>
          </a:r>
          <a:r>
            <a:rPr lang="en-US" dirty="0" smtClean="0"/>
            <a:t>The work environment is the overall tools and materials encountered, the surrounding environment in which a person works, his work methods, and work arrangements both as individuals and as a group.</a:t>
          </a:r>
          <a:r>
            <a:rPr lang="id-ID" dirty="0" smtClean="0"/>
            <a:t>.</a:t>
          </a:r>
          <a:endParaRPr lang="id-ID" dirty="0"/>
        </a:p>
      </dgm:t>
    </dgm:pt>
    <dgm:pt modelId="{E8FDC6BA-B633-426E-96E0-1D8C55E4D422}" type="parTrans" cxnId="{EC3B5AC4-F0D2-4C49-B166-E8BC1D17DCDC}">
      <dgm:prSet/>
      <dgm:spPr/>
      <dgm:t>
        <a:bodyPr/>
        <a:lstStyle/>
        <a:p>
          <a:endParaRPr lang="id-ID"/>
        </a:p>
      </dgm:t>
    </dgm:pt>
    <dgm:pt modelId="{E38DB7A0-4E9E-4517-BEA1-A8BC343D3106}" type="sibTrans" cxnId="{EC3B5AC4-F0D2-4C49-B166-E8BC1D17DCDC}">
      <dgm:prSet/>
      <dgm:spPr/>
      <dgm:t>
        <a:bodyPr/>
        <a:lstStyle/>
        <a:p>
          <a:endParaRPr lang="id-ID"/>
        </a:p>
      </dgm:t>
    </dgm:pt>
    <dgm:pt modelId="{D4A3E506-A50D-4E85-BA53-2D751BDED618}" type="pres">
      <dgm:prSet presAssocID="{8FFC080E-4ED7-4AE3-A177-45D0B598E5E2}" presName="linear" presStyleCnt="0">
        <dgm:presLayoutVars>
          <dgm:animLvl val="lvl"/>
          <dgm:resizeHandles val="exact"/>
        </dgm:presLayoutVars>
      </dgm:prSet>
      <dgm:spPr/>
      <dgm:t>
        <a:bodyPr/>
        <a:lstStyle/>
        <a:p>
          <a:endParaRPr lang="id-ID"/>
        </a:p>
      </dgm:t>
    </dgm:pt>
    <dgm:pt modelId="{F1CA739F-2BC2-4E9E-A269-5F513C36671F}" type="pres">
      <dgm:prSet presAssocID="{C5DE79CC-7018-4E10-8333-5E654E423D86}" presName="parentText" presStyleLbl="node1" presStyleIdx="0" presStyleCnt="3">
        <dgm:presLayoutVars>
          <dgm:chMax val="0"/>
          <dgm:bulletEnabled val="1"/>
        </dgm:presLayoutVars>
      </dgm:prSet>
      <dgm:spPr/>
      <dgm:t>
        <a:bodyPr/>
        <a:lstStyle/>
        <a:p>
          <a:endParaRPr lang="id-ID"/>
        </a:p>
      </dgm:t>
    </dgm:pt>
    <dgm:pt modelId="{7BFAEF4C-44BB-460C-95E3-25803F31770E}" type="pres">
      <dgm:prSet presAssocID="{C5DE79CC-7018-4E10-8333-5E654E423D86}" presName="childText" presStyleLbl="revTx" presStyleIdx="0" presStyleCnt="3">
        <dgm:presLayoutVars>
          <dgm:bulletEnabled val="1"/>
        </dgm:presLayoutVars>
      </dgm:prSet>
      <dgm:spPr/>
      <dgm:t>
        <a:bodyPr/>
        <a:lstStyle/>
        <a:p>
          <a:endParaRPr lang="id-ID"/>
        </a:p>
      </dgm:t>
    </dgm:pt>
    <dgm:pt modelId="{4E58E626-3E49-4E6F-B0FA-335A68338806}" type="pres">
      <dgm:prSet presAssocID="{9D015B41-B30F-4323-BFBF-01D86E4D646E}" presName="parentText" presStyleLbl="node1" presStyleIdx="1" presStyleCnt="3">
        <dgm:presLayoutVars>
          <dgm:chMax val="0"/>
          <dgm:bulletEnabled val="1"/>
        </dgm:presLayoutVars>
      </dgm:prSet>
      <dgm:spPr/>
      <dgm:t>
        <a:bodyPr/>
        <a:lstStyle/>
        <a:p>
          <a:endParaRPr lang="id-ID"/>
        </a:p>
      </dgm:t>
    </dgm:pt>
    <dgm:pt modelId="{3191EA4A-0E78-4459-B465-F84982ACC538}" type="pres">
      <dgm:prSet presAssocID="{9D015B41-B30F-4323-BFBF-01D86E4D646E}" presName="childText" presStyleLbl="revTx" presStyleIdx="1" presStyleCnt="3">
        <dgm:presLayoutVars>
          <dgm:bulletEnabled val="1"/>
        </dgm:presLayoutVars>
      </dgm:prSet>
      <dgm:spPr/>
      <dgm:t>
        <a:bodyPr/>
        <a:lstStyle/>
        <a:p>
          <a:endParaRPr lang="id-ID"/>
        </a:p>
      </dgm:t>
    </dgm:pt>
    <dgm:pt modelId="{5957EA95-F243-4A54-89C8-2C153469193B}" type="pres">
      <dgm:prSet presAssocID="{0343988A-57D0-47BE-B798-CAF98C38DB7A}" presName="parentText" presStyleLbl="node1" presStyleIdx="2" presStyleCnt="3">
        <dgm:presLayoutVars>
          <dgm:chMax val="0"/>
          <dgm:bulletEnabled val="1"/>
        </dgm:presLayoutVars>
      </dgm:prSet>
      <dgm:spPr/>
      <dgm:t>
        <a:bodyPr/>
        <a:lstStyle/>
        <a:p>
          <a:endParaRPr lang="id-ID"/>
        </a:p>
      </dgm:t>
    </dgm:pt>
    <dgm:pt modelId="{9AC475A2-32BB-411A-87F6-EFCDD0835450}" type="pres">
      <dgm:prSet presAssocID="{0343988A-57D0-47BE-B798-CAF98C38DB7A}" presName="childText" presStyleLbl="revTx" presStyleIdx="2" presStyleCnt="3">
        <dgm:presLayoutVars>
          <dgm:bulletEnabled val="1"/>
        </dgm:presLayoutVars>
      </dgm:prSet>
      <dgm:spPr/>
      <dgm:t>
        <a:bodyPr/>
        <a:lstStyle/>
        <a:p>
          <a:endParaRPr lang="id-ID"/>
        </a:p>
      </dgm:t>
    </dgm:pt>
  </dgm:ptLst>
  <dgm:cxnLst>
    <dgm:cxn modelId="{FB973303-62D5-496E-B8FC-FF92BF4B80DB}" srcId="{9D015B41-B30F-4323-BFBF-01D86E4D646E}" destId="{C18267E7-C032-4001-837F-C6F1B4A0EE92}" srcOrd="0" destOrd="0" parTransId="{E7C0FFC8-DA03-4EF5-925E-62D9F2014C65}" sibTransId="{CA6F3C0C-A03F-4C73-B902-7EE2629F5937}"/>
    <dgm:cxn modelId="{2EF21C14-158A-4C22-A647-1537B1C1A5EF}" srcId="{8FFC080E-4ED7-4AE3-A177-45D0B598E5E2}" destId="{0343988A-57D0-47BE-B798-CAF98C38DB7A}" srcOrd="2" destOrd="0" parTransId="{B01F2D45-E6B0-4126-89D2-46F892EDB6BB}" sibTransId="{02E5081E-1041-453B-A72A-1158C9C625D4}"/>
    <dgm:cxn modelId="{0A25DF82-9B60-4705-8FAB-47046C058923}" type="presOf" srcId="{8FFC080E-4ED7-4AE3-A177-45D0B598E5E2}" destId="{D4A3E506-A50D-4E85-BA53-2D751BDED618}" srcOrd="0" destOrd="0" presId="urn:microsoft.com/office/officeart/2005/8/layout/vList2"/>
    <dgm:cxn modelId="{BBB091EA-D11D-4A60-BF64-90930C2FD4F8}" srcId="{8FFC080E-4ED7-4AE3-A177-45D0B598E5E2}" destId="{C5DE79CC-7018-4E10-8333-5E654E423D86}" srcOrd="0" destOrd="0" parTransId="{E209884A-4D12-4B21-B161-867ECDFB016F}" sibTransId="{296C73D9-52BF-400F-A375-1C8A2ED6C086}"/>
    <dgm:cxn modelId="{2BD8A174-250D-4779-A1D0-51D538531042}" type="presOf" srcId="{C5DE79CC-7018-4E10-8333-5E654E423D86}" destId="{F1CA739F-2BC2-4E9E-A269-5F513C36671F}" srcOrd="0" destOrd="0" presId="urn:microsoft.com/office/officeart/2005/8/layout/vList2"/>
    <dgm:cxn modelId="{4F1572BD-14DB-4B6D-ADFA-B205125B52D3}" type="presOf" srcId="{9D015B41-B30F-4323-BFBF-01D86E4D646E}" destId="{4E58E626-3E49-4E6F-B0FA-335A68338806}" srcOrd="0" destOrd="0" presId="urn:microsoft.com/office/officeart/2005/8/layout/vList2"/>
    <dgm:cxn modelId="{9DEC0BDF-977C-48C8-AC27-F0167527C473}" type="presOf" srcId="{C18267E7-C032-4001-837F-C6F1B4A0EE92}" destId="{3191EA4A-0E78-4459-B465-F84982ACC538}" srcOrd="0" destOrd="0" presId="urn:microsoft.com/office/officeart/2005/8/layout/vList2"/>
    <dgm:cxn modelId="{48D58D46-7E3C-4A06-A3B8-F9D3A218AF30}" srcId="{8FFC080E-4ED7-4AE3-A177-45D0B598E5E2}" destId="{9D015B41-B30F-4323-BFBF-01D86E4D646E}" srcOrd="1" destOrd="0" parTransId="{AD477C62-2F50-4F44-82F7-E26625714A99}" sibTransId="{E333A897-D849-48E6-A135-880039D327F3}"/>
    <dgm:cxn modelId="{6854A9A9-93F0-419F-ABC6-2916E69A1F66}" type="presOf" srcId="{E07AD4B4-9B8E-4724-9858-97975B33CD03}" destId="{9AC475A2-32BB-411A-87F6-EFCDD0835450}" srcOrd="0" destOrd="0" presId="urn:microsoft.com/office/officeart/2005/8/layout/vList2"/>
    <dgm:cxn modelId="{4E3E996C-F8D4-4692-832D-89A26D79A643}" type="presOf" srcId="{0343988A-57D0-47BE-B798-CAF98C38DB7A}" destId="{5957EA95-F243-4A54-89C8-2C153469193B}" srcOrd="0" destOrd="0" presId="urn:microsoft.com/office/officeart/2005/8/layout/vList2"/>
    <dgm:cxn modelId="{F36F3B0F-A087-4B31-8821-8DF5F43673EF}" type="presOf" srcId="{3D983322-2EA8-4696-BC49-43D2F674F0A5}" destId="{7BFAEF4C-44BB-460C-95E3-25803F31770E}" srcOrd="0" destOrd="0" presId="urn:microsoft.com/office/officeart/2005/8/layout/vList2"/>
    <dgm:cxn modelId="{5EFA8812-0F2E-4CD3-9FB4-71EF9977123A}" srcId="{C5DE79CC-7018-4E10-8333-5E654E423D86}" destId="{3D983322-2EA8-4696-BC49-43D2F674F0A5}" srcOrd="0" destOrd="0" parTransId="{FD14D4EB-452C-4231-BCFA-05AB3E2BCE8B}" sibTransId="{80DFB133-0D6E-44C7-911D-017F0622BD4F}"/>
    <dgm:cxn modelId="{EC3B5AC4-F0D2-4C49-B166-E8BC1D17DCDC}" srcId="{0343988A-57D0-47BE-B798-CAF98C38DB7A}" destId="{E07AD4B4-9B8E-4724-9858-97975B33CD03}" srcOrd="0" destOrd="0" parTransId="{E8FDC6BA-B633-426E-96E0-1D8C55E4D422}" sibTransId="{E38DB7A0-4E9E-4517-BEA1-A8BC343D3106}"/>
    <dgm:cxn modelId="{13C7B695-395A-442E-A3D6-2D85437D6AC5}" type="presParOf" srcId="{D4A3E506-A50D-4E85-BA53-2D751BDED618}" destId="{F1CA739F-2BC2-4E9E-A269-5F513C36671F}" srcOrd="0" destOrd="0" presId="urn:microsoft.com/office/officeart/2005/8/layout/vList2"/>
    <dgm:cxn modelId="{16CE6161-3210-44E7-9648-11195888F321}" type="presParOf" srcId="{D4A3E506-A50D-4E85-BA53-2D751BDED618}" destId="{7BFAEF4C-44BB-460C-95E3-25803F31770E}" srcOrd="1" destOrd="0" presId="urn:microsoft.com/office/officeart/2005/8/layout/vList2"/>
    <dgm:cxn modelId="{38B3E36E-DE6A-4A8D-AF40-F46FF2DC3EAA}" type="presParOf" srcId="{D4A3E506-A50D-4E85-BA53-2D751BDED618}" destId="{4E58E626-3E49-4E6F-B0FA-335A68338806}" srcOrd="2" destOrd="0" presId="urn:microsoft.com/office/officeart/2005/8/layout/vList2"/>
    <dgm:cxn modelId="{96FEE40B-0AA2-441A-B223-93020DA60F57}" type="presParOf" srcId="{D4A3E506-A50D-4E85-BA53-2D751BDED618}" destId="{3191EA4A-0E78-4459-B465-F84982ACC538}" srcOrd="3" destOrd="0" presId="urn:microsoft.com/office/officeart/2005/8/layout/vList2"/>
    <dgm:cxn modelId="{C3A41E93-759E-4A35-ACB9-9807098B3E9D}" type="presParOf" srcId="{D4A3E506-A50D-4E85-BA53-2D751BDED618}" destId="{5957EA95-F243-4A54-89C8-2C153469193B}" srcOrd="4" destOrd="0" presId="urn:microsoft.com/office/officeart/2005/8/layout/vList2"/>
    <dgm:cxn modelId="{DBCE7B96-A81D-4A04-91F2-F8D273BE0B94}" type="presParOf" srcId="{D4A3E506-A50D-4E85-BA53-2D751BDED618}" destId="{9AC475A2-32BB-411A-87F6-EFCDD0835450}"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9E5AB0-4351-4A65-BE39-E548926AAC6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id-ID"/>
        </a:p>
      </dgm:t>
    </dgm:pt>
    <dgm:pt modelId="{1619816C-7139-4619-8C71-5BD756146FF4}">
      <dgm:prSet/>
      <dgm:spPr/>
      <dgm:t>
        <a:bodyPr/>
        <a:lstStyle/>
        <a:p>
          <a:pPr rtl="0"/>
          <a:r>
            <a:rPr lang="en-US" dirty="0" smtClean="0"/>
            <a:t>Work environment is a place where the members of the organization carry out their work and a working condition that can be measured based on the shared nature and subjective perceptions of its members who live and work together which lasts continuously and produces memorable actions in carrying out their duties and work.</a:t>
          </a:r>
          <a:endParaRPr lang="id-ID" dirty="0"/>
        </a:p>
      </dgm:t>
    </dgm:pt>
    <dgm:pt modelId="{15F7F1C9-0158-4E1B-8B7F-4DDC8006996B}" type="parTrans" cxnId="{EF3D8419-4D7A-4A0A-BBD4-76F5A7099883}">
      <dgm:prSet/>
      <dgm:spPr/>
      <dgm:t>
        <a:bodyPr/>
        <a:lstStyle/>
        <a:p>
          <a:endParaRPr lang="id-ID"/>
        </a:p>
      </dgm:t>
    </dgm:pt>
    <dgm:pt modelId="{ED4A6EBC-10C0-4674-9CE2-B90D84FB75F3}" type="sibTrans" cxnId="{EF3D8419-4D7A-4A0A-BBD4-76F5A7099883}">
      <dgm:prSet/>
      <dgm:spPr/>
      <dgm:t>
        <a:bodyPr/>
        <a:lstStyle/>
        <a:p>
          <a:endParaRPr lang="id-ID"/>
        </a:p>
      </dgm:t>
    </dgm:pt>
    <dgm:pt modelId="{89AC365C-83E8-4781-9DBD-61617234D1D2}" type="pres">
      <dgm:prSet presAssocID="{819E5AB0-4351-4A65-BE39-E548926AAC68}" presName="diagram" presStyleCnt="0">
        <dgm:presLayoutVars>
          <dgm:dir/>
          <dgm:resizeHandles val="exact"/>
        </dgm:presLayoutVars>
      </dgm:prSet>
      <dgm:spPr/>
      <dgm:t>
        <a:bodyPr/>
        <a:lstStyle/>
        <a:p>
          <a:endParaRPr lang="id-ID"/>
        </a:p>
      </dgm:t>
    </dgm:pt>
    <dgm:pt modelId="{D4889B45-D835-4311-8ECF-F98A31492AD7}" type="pres">
      <dgm:prSet presAssocID="{1619816C-7139-4619-8C71-5BD756146FF4}" presName="node" presStyleLbl="node1" presStyleIdx="0" presStyleCnt="1">
        <dgm:presLayoutVars>
          <dgm:bulletEnabled val="1"/>
        </dgm:presLayoutVars>
      </dgm:prSet>
      <dgm:spPr/>
      <dgm:t>
        <a:bodyPr/>
        <a:lstStyle/>
        <a:p>
          <a:endParaRPr lang="id-ID"/>
        </a:p>
      </dgm:t>
    </dgm:pt>
  </dgm:ptLst>
  <dgm:cxnLst>
    <dgm:cxn modelId="{6C3CC56F-2FE1-4766-8C18-DAE65375D6C8}" type="presOf" srcId="{1619816C-7139-4619-8C71-5BD756146FF4}" destId="{D4889B45-D835-4311-8ECF-F98A31492AD7}" srcOrd="0" destOrd="0" presId="urn:microsoft.com/office/officeart/2005/8/layout/default"/>
    <dgm:cxn modelId="{0F99AFBE-96C4-4686-A498-16B86B2BD86B}" type="presOf" srcId="{819E5AB0-4351-4A65-BE39-E548926AAC68}" destId="{89AC365C-83E8-4781-9DBD-61617234D1D2}" srcOrd="0" destOrd="0" presId="urn:microsoft.com/office/officeart/2005/8/layout/default"/>
    <dgm:cxn modelId="{EF3D8419-4D7A-4A0A-BBD4-76F5A7099883}" srcId="{819E5AB0-4351-4A65-BE39-E548926AAC68}" destId="{1619816C-7139-4619-8C71-5BD756146FF4}" srcOrd="0" destOrd="0" parTransId="{15F7F1C9-0158-4E1B-8B7F-4DDC8006996B}" sibTransId="{ED4A6EBC-10C0-4674-9CE2-B90D84FB75F3}"/>
    <dgm:cxn modelId="{C751A172-7BEE-49B8-8F50-F3AD97E11C1F}" type="presParOf" srcId="{89AC365C-83E8-4781-9DBD-61617234D1D2}" destId="{D4889B45-D835-4311-8ECF-F98A31492AD7}"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7E81FC-6687-4A56-A1AB-E03600E5873A}"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id-ID"/>
        </a:p>
      </dgm:t>
    </dgm:pt>
    <dgm:pt modelId="{ABFB4C89-5978-4509-9305-7BB99CBE9DA7}">
      <dgm:prSet/>
      <dgm:spPr/>
      <dgm:t>
        <a:bodyPr/>
        <a:lstStyle/>
        <a:p>
          <a:pPr rtl="0"/>
          <a:r>
            <a:rPr lang="en-US" smtClean="0"/>
            <a:t>Sedarmayanti (2001:21)</a:t>
          </a:r>
          <a:endParaRPr lang="id-ID"/>
        </a:p>
      </dgm:t>
    </dgm:pt>
    <dgm:pt modelId="{3624A1D9-EB2B-4EAE-9E4C-5376666B5766}" type="parTrans" cxnId="{A785B011-B0F8-4AD7-A5D1-3A7D0EFCEA62}">
      <dgm:prSet/>
      <dgm:spPr/>
      <dgm:t>
        <a:bodyPr/>
        <a:lstStyle/>
        <a:p>
          <a:endParaRPr lang="id-ID"/>
        </a:p>
      </dgm:t>
    </dgm:pt>
    <dgm:pt modelId="{48A35F9D-CD89-4090-9B54-A92952AC6198}" type="sibTrans" cxnId="{A785B011-B0F8-4AD7-A5D1-3A7D0EFCEA62}">
      <dgm:prSet/>
      <dgm:spPr/>
      <dgm:t>
        <a:bodyPr/>
        <a:lstStyle/>
        <a:p>
          <a:endParaRPr lang="id-ID"/>
        </a:p>
      </dgm:t>
    </dgm:pt>
    <dgm:pt modelId="{C7700A89-4D07-4D94-964E-7A565FBC7F08}">
      <dgm:prSet/>
      <dgm:spPr/>
      <dgm:t>
        <a:bodyPr/>
        <a:lstStyle/>
        <a:p>
          <a:pPr rtl="0"/>
          <a:r>
            <a:rPr lang="en-US" dirty="0" smtClean="0"/>
            <a:t>“Physical work environment is all physical conditions that exist around the workplace that can affect employees both directly and indirectly”</a:t>
          </a:r>
          <a:endParaRPr lang="id-ID" dirty="0"/>
        </a:p>
      </dgm:t>
    </dgm:pt>
    <dgm:pt modelId="{2D86DA54-E2EB-4739-BE08-B607A6603DDE}" type="parTrans" cxnId="{276BA38E-5FC0-45C3-BDF6-CF272A3A325C}">
      <dgm:prSet/>
      <dgm:spPr/>
      <dgm:t>
        <a:bodyPr/>
        <a:lstStyle/>
        <a:p>
          <a:endParaRPr lang="id-ID"/>
        </a:p>
      </dgm:t>
    </dgm:pt>
    <dgm:pt modelId="{E2969896-2701-4493-BE5C-D2E4C900D70C}" type="sibTrans" cxnId="{276BA38E-5FC0-45C3-BDF6-CF272A3A325C}">
      <dgm:prSet/>
      <dgm:spPr/>
      <dgm:t>
        <a:bodyPr/>
        <a:lstStyle/>
        <a:p>
          <a:endParaRPr lang="id-ID"/>
        </a:p>
      </dgm:t>
    </dgm:pt>
    <dgm:pt modelId="{BD71CF85-7211-4CF9-AAD0-BBDE4911F949}">
      <dgm:prSet/>
      <dgm:spPr/>
      <dgm:t>
        <a:bodyPr/>
        <a:lstStyle/>
        <a:p>
          <a:pPr rtl="0"/>
          <a:r>
            <a:rPr lang="en-US" dirty="0" smtClean="0"/>
            <a:t>Physical work environment is divided into two categories:</a:t>
          </a:r>
          <a:endParaRPr lang="id-ID" dirty="0"/>
        </a:p>
      </dgm:t>
    </dgm:pt>
    <dgm:pt modelId="{33767A5F-7EBD-41B0-AC34-2D911699F0EE}" type="parTrans" cxnId="{102B5928-57BF-44A1-A1AC-1BE5678C5601}">
      <dgm:prSet/>
      <dgm:spPr/>
      <dgm:t>
        <a:bodyPr/>
        <a:lstStyle/>
        <a:p>
          <a:endParaRPr lang="id-ID"/>
        </a:p>
      </dgm:t>
    </dgm:pt>
    <dgm:pt modelId="{872AECB2-05CA-4404-AAE4-77C098BA7FA9}" type="sibTrans" cxnId="{102B5928-57BF-44A1-A1AC-1BE5678C5601}">
      <dgm:prSet/>
      <dgm:spPr/>
      <dgm:t>
        <a:bodyPr/>
        <a:lstStyle/>
        <a:p>
          <a:endParaRPr lang="id-ID"/>
        </a:p>
      </dgm:t>
    </dgm:pt>
    <dgm:pt modelId="{8E948153-695D-473B-9A46-361867820B97}">
      <dgm:prSet/>
      <dgm:spPr/>
      <dgm:t>
        <a:bodyPr/>
        <a:lstStyle/>
        <a:p>
          <a:pPr rtl="0"/>
          <a:r>
            <a:rPr lang="en-US" dirty="0" smtClean="0"/>
            <a:t>Direct Physical Work Environment</a:t>
          </a:r>
          <a:endParaRPr lang="id-ID" dirty="0"/>
        </a:p>
      </dgm:t>
    </dgm:pt>
    <dgm:pt modelId="{76E7DCFD-6A92-40CD-95D0-84A87AD699C6}" type="parTrans" cxnId="{55E42FC1-A37C-4BD9-BF99-AF2A94FB0BEC}">
      <dgm:prSet/>
      <dgm:spPr/>
      <dgm:t>
        <a:bodyPr/>
        <a:lstStyle/>
        <a:p>
          <a:endParaRPr lang="id-ID"/>
        </a:p>
      </dgm:t>
    </dgm:pt>
    <dgm:pt modelId="{A96F9C1B-BAC9-44BA-96FC-ABF56244AF76}" type="sibTrans" cxnId="{55E42FC1-A37C-4BD9-BF99-AF2A94FB0BEC}">
      <dgm:prSet/>
      <dgm:spPr/>
      <dgm:t>
        <a:bodyPr/>
        <a:lstStyle/>
        <a:p>
          <a:endParaRPr lang="id-ID"/>
        </a:p>
      </dgm:t>
    </dgm:pt>
    <dgm:pt modelId="{F72FA955-A6D4-4438-8C85-AABB85769C38}">
      <dgm:prSet/>
      <dgm:spPr/>
      <dgm:t>
        <a:bodyPr/>
        <a:lstStyle/>
        <a:p>
          <a:pPr rtl="0"/>
          <a:r>
            <a:rPr lang="en-US" dirty="0" smtClean="0"/>
            <a:t>Intermediary Physical Work Environment</a:t>
          </a:r>
          <a:endParaRPr lang="id-ID" dirty="0"/>
        </a:p>
      </dgm:t>
    </dgm:pt>
    <dgm:pt modelId="{5065A263-B14B-483D-9210-9EA26F0426AD}" type="parTrans" cxnId="{73F73857-0CB7-4009-86DF-EF519FA16627}">
      <dgm:prSet/>
      <dgm:spPr/>
      <dgm:t>
        <a:bodyPr/>
        <a:lstStyle/>
        <a:p>
          <a:endParaRPr lang="id-ID"/>
        </a:p>
      </dgm:t>
    </dgm:pt>
    <dgm:pt modelId="{E6E9F4C8-540B-4FAB-AC1B-C256AC21E45B}" type="sibTrans" cxnId="{73F73857-0CB7-4009-86DF-EF519FA16627}">
      <dgm:prSet/>
      <dgm:spPr/>
      <dgm:t>
        <a:bodyPr/>
        <a:lstStyle/>
        <a:p>
          <a:endParaRPr lang="id-ID"/>
        </a:p>
      </dgm:t>
    </dgm:pt>
    <dgm:pt modelId="{E784ACA8-3F4B-48B4-A7D3-7BC3FB8F4420}" type="pres">
      <dgm:prSet presAssocID="{9D7E81FC-6687-4A56-A1AB-E03600E5873A}" presName="vert0" presStyleCnt="0">
        <dgm:presLayoutVars>
          <dgm:dir/>
          <dgm:animOne val="branch"/>
          <dgm:animLvl val="lvl"/>
        </dgm:presLayoutVars>
      </dgm:prSet>
      <dgm:spPr/>
      <dgm:t>
        <a:bodyPr/>
        <a:lstStyle/>
        <a:p>
          <a:endParaRPr lang="id-ID"/>
        </a:p>
      </dgm:t>
    </dgm:pt>
    <dgm:pt modelId="{E5F98735-36DE-41C2-8385-66423567E50B}" type="pres">
      <dgm:prSet presAssocID="{ABFB4C89-5978-4509-9305-7BB99CBE9DA7}" presName="thickLine" presStyleLbl="alignNode1" presStyleIdx="0" presStyleCnt="2"/>
      <dgm:spPr/>
    </dgm:pt>
    <dgm:pt modelId="{7ADF3C8C-780D-4897-944A-37981CBC7923}" type="pres">
      <dgm:prSet presAssocID="{ABFB4C89-5978-4509-9305-7BB99CBE9DA7}" presName="horz1" presStyleCnt="0"/>
      <dgm:spPr/>
    </dgm:pt>
    <dgm:pt modelId="{D6DD9898-C74B-40FF-A3BE-12469D8F7890}" type="pres">
      <dgm:prSet presAssocID="{ABFB4C89-5978-4509-9305-7BB99CBE9DA7}" presName="tx1" presStyleLbl="revTx" presStyleIdx="0" presStyleCnt="5"/>
      <dgm:spPr/>
      <dgm:t>
        <a:bodyPr/>
        <a:lstStyle/>
        <a:p>
          <a:endParaRPr lang="id-ID"/>
        </a:p>
      </dgm:t>
    </dgm:pt>
    <dgm:pt modelId="{E4091785-933A-464E-A494-43636F83110F}" type="pres">
      <dgm:prSet presAssocID="{ABFB4C89-5978-4509-9305-7BB99CBE9DA7}" presName="vert1" presStyleCnt="0"/>
      <dgm:spPr/>
    </dgm:pt>
    <dgm:pt modelId="{87BE66A0-D1DE-4C12-8399-908C97D36647}" type="pres">
      <dgm:prSet presAssocID="{C7700A89-4D07-4D94-964E-7A565FBC7F08}" presName="vertSpace2a" presStyleCnt="0"/>
      <dgm:spPr/>
    </dgm:pt>
    <dgm:pt modelId="{C551D860-37FF-4522-9F7E-0E6A06D73A68}" type="pres">
      <dgm:prSet presAssocID="{C7700A89-4D07-4D94-964E-7A565FBC7F08}" presName="horz2" presStyleCnt="0"/>
      <dgm:spPr/>
    </dgm:pt>
    <dgm:pt modelId="{D8C6E0D8-E288-4C44-822E-124F1DF6336F}" type="pres">
      <dgm:prSet presAssocID="{C7700A89-4D07-4D94-964E-7A565FBC7F08}" presName="horzSpace2" presStyleCnt="0"/>
      <dgm:spPr/>
    </dgm:pt>
    <dgm:pt modelId="{7255BC1D-3F58-4506-A87F-7B09C5197BD2}" type="pres">
      <dgm:prSet presAssocID="{C7700A89-4D07-4D94-964E-7A565FBC7F08}" presName="tx2" presStyleLbl="revTx" presStyleIdx="1" presStyleCnt="5"/>
      <dgm:spPr/>
      <dgm:t>
        <a:bodyPr/>
        <a:lstStyle/>
        <a:p>
          <a:endParaRPr lang="id-ID"/>
        </a:p>
      </dgm:t>
    </dgm:pt>
    <dgm:pt modelId="{672FECC7-351B-40A3-9CC1-4F11FD71AF30}" type="pres">
      <dgm:prSet presAssocID="{C7700A89-4D07-4D94-964E-7A565FBC7F08}" presName="vert2" presStyleCnt="0"/>
      <dgm:spPr/>
    </dgm:pt>
    <dgm:pt modelId="{5E7CFDFF-D946-45D7-A5D3-9715FA8E5DF3}" type="pres">
      <dgm:prSet presAssocID="{C7700A89-4D07-4D94-964E-7A565FBC7F08}" presName="thinLine2b" presStyleLbl="callout" presStyleIdx="0" presStyleCnt="3"/>
      <dgm:spPr/>
    </dgm:pt>
    <dgm:pt modelId="{70CF59DD-DDBA-41B4-B429-EFE4D7CE71E9}" type="pres">
      <dgm:prSet presAssocID="{C7700A89-4D07-4D94-964E-7A565FBC7F08}" presName="vertSpace2b" presStyleCnt="0"/>
      <dgm:spPr/>
    </dgm:pt>
    <dgm:pt modelId="{7AA8407C-5178-4AAF-BBAF-B7DF07857A8D}" type="pres">
      <dgm:prSet presAssocID="{BD71CF85-7211-4CF9-AAD0-BBDE4911F949}" presName="thickLine" presStyleLbl="alignNode1" presStyleIdx="1" presStyleCnt="2"/>
      <dgm:spPr/>
    </dgm:pt>
    <dgm:pt modelId="{8C82A34E-8072-45C4-949E-5CACA1FD4777}" type="pres">
      <dgm:prSet presAssocID="{BD71CF85-7211-4CF9-AAD0-BBDE4911F949}" presName="horz1" presStyleCnt="0"/>
      <dgm:spPr/>
    </dgm:pt>
    <dgm:pt modelId="{12221CE8-F437-412D-B6BB-E0F01D4265D7}" type="pres">
      <dgm:prSet presAssocID="{BD71CF85-7211-4CF9-AAD0-BBDE4911F949}" presName="tx1" presStyleLbl="revTx" presStyleIdx="2" presStyleCnt="5"/>
      <dgm:spPr/>
      <dgm:t>
        <a:bodyPr/>
        <a:lstStyle/>
        <a:p>
          <a:endParaRPr lang="id-ID"/>
        </a:p>
      </dgm:t>
    </dgm:pt>
    <dgm:pt modelId="{B733F504-4759-4C35-920E-8106F131C394}" type="pres">
      <dgm:prSet presAssocID="{BD71CF85-7211-4CF9-AAD0-BBDE4911F949}" presName="vert1" presStyleCnt="0"/>
      <dgm:spPr/>
    </dgm:pt>
    <dgm:pt modelId="{A3FECC5E-9680-46B1-9943-DA26401CDAAC}" type="pres">
      <dgm:prSet presAssocID="{8E948153-695D-473B-9A46-361867820B97}" presName="vertSpace2a" presStyleCnt="0"/>
      <dgm:spPr/>
    </dgm:pt>
    <dgm:pt modelId="{4F1F9EFB-2849-4835-A977-0817678327C4}" type="pres">
      <dgm:prSet presAssocID="{8E948153-695D-473B-9A46-361867820B97}" presName="horz2" presStyleCnt="0"/>
      <dgm:spPr/>
    </dgm:pt>
    <dgm:pt modelId="{3842ACD6-E2FA-44FF-AD85-C00E443CC25E}" type="pres">
      <dgm:prSet presAssocID="{8E948153-695D-473B-9A46-361867820B97}" presName="horzSpace2" presStyleCnt="0"/>
      <dgm:spPr/>
    </dgm:pt>
    <dgm:pt modelId="{E75BB35D-8584-4A5E-B81D-94CBAE14ADDE}" type="pres">
      <dgm:prSet presAssocID="{8E948153-695D-473B-9A46-361867820B97}" presName="tx2" presStyleLbl="revTx" presStyleIdx="3" presStyleCnt="5"/>
      <dgm:spPr/>
      <dgm:t>
        <a:bodyPr/>
        <a:lstStyle/>
        <a:p>
          <a:endParaRPr lang="id-ID"/>
        </a:p>
      </dgm:t>
    </dgm:pt>
    <dgm:pt modelId="{C3549BAB-0B20-434E-BC81-13BCCB8AE23C}" type="pres">
      <dgm:prSet presAssocID="{8E948153-695D-473B-9A46-361867820B97}" presName="vert2" presStyleCnt="0"/>
      <dgm:spPr/>
    </dgm:pt>
    <dgm:pt modelId="{6008F93A-63B0-4A52-BD48-ED6F4B838547}" type="pres">
      <dgm:prSet presAssocID="{8E948153-695D-473B-9A46-361867820B97}" presName="thinLine2b" presStyleLbl="callout" presStyleIdx="1" presStyleCnt="3"/>
      <dgm:spPr/>
    </dgm:pt>
    <dgm:pt modelId="{45658485-11AA-4ED1-B526-3F2AB37912AB}" type="pres">
      <dgm:prSet presAssocID="{8E948153-695D-473B-9A46-361867820B97}" presName="vertSpace2b" presStyleCnt="0"/>
      <dgm:spPr/>
    </dgm:pt>
    <dgm:pt modelId="{4DCB64CF-39E6-4606-B217-47BEECDAA3D9}" type="pres">
      <dgm:prSet presAssocID="{F72FA955-A6D4-4438-8C85-AABB85769C38}" presName="horz2" presStyleCnt="0"/>
      <dgm:spPr/>
    </dgm:pt>
    <dgm:pt modelId="{70616A73-CF17-4592-9D52-D938FB137872}" type="pres">
      <dgm:prSet presAssocID="{F72FA955-A6D4-4438-8C85-AABB85769C38}" presName="horzSpace2" presStyleCnt="0"/>
      <dgm:spPr/>
    </dgm:pt>
    <dgm:pt modelId="{53E7AB4E-FD29-4298-B4FE-125286A8AE6B}" type="pres">
      <dgm:prSet presAssocID="{F72FA955-A6D4-4438-8C85-AABB85769C38}" presName="tx2" presStyleLbl="revTx" presStyleIdx="4" presStyleCnt="5"/>
      <dgm:spPr/>
      <dgm:t>
        <a:bodyPr/>
        <a:lstStyle/>
        <a:p>
          <a:endParaRPr lang="id-ID"/>
        </a:p>
      </dgm:t>
    </dgm:pt>
    <dgm:pt modelId="{F6DC1776-079A-4428-B1FF-54F4F1F397B0}" type="pres">
      <dgm:prSet presAssocID="{F72FA955-A6D4-4438-8C85-AABB85769C38}" presName="vert2" presStyleCnt="0"/>
      <dgm:spPr/>
    </dgm:pt>
    <dgm:pt modelId="{9F6E9573-1242-48AC-8907-303E4BA5FCB9}" type="pres">
      <dgm:prSet presAssocID="{F72FA955-A6D4-4438-8C85-AABB85769C38}" presName="thinLine2b" presStyleLbl="callout" presStyleIdx="2" presStyleCnt="3"/>
      <dgm:spPr/>
    </dgm:pt>
    <dgm:pt modelId="{451297C1-4E3A-4C51-AB25-346189EA5671}" type="pres">
      <dgm:prSet presAssocID="{F72FA955-A6D4-4438-8C85-AABB85769C38}" presName="vertSpace2b" presStyleCnt="0"/>
      <dgm:spPr/>
    </dgm:pt>
  </dgm:ptLst>
  <dgm:cxnLst>
    <dgm:cxn modelId="{73F73857-0CB7-4009-86DF-EF519FA16627}" srcId="{BD71CF85-7211-4CF9-AAD0-BBDE4911F949}" destId="{F72FA955-A6D4-4438-8C85-AABB85769C38}" srcOrd="1" destOrd="0" parTransId="{5065A263-B14B-483D-9210-9EA26F0426AD}" sibTransId="{E6E9F4C8-540B-4FAB-AC1B-C256AC21E45B}"/>
    <dgm:cxn modelId="{4910B1C4-EF5E-407D-AAE0-957A40ED5115}" type="presOf" srcId="{BD71CF85-7211-4CF9-AAD0-BBDE4911F949}" destId="{12221CE8-F437-412D-B6BB-E0F01D4265D7}" srcOrd="0" destOrd="0" presId="urn:microsoft.com/office/officeart/2008/layout/LinedList"/>
    <dgm:cxn modelId="{DD3C5B07-1ABF-495B-83BE-B34ADC3C2878}" type="presOf" srcId="{9D7E81FC-6687-4A56-A1AB-E03600E5873A}" destId="{E784ACA8-3F4B-48B4-A7D3-7BC3FB8F4420}" srcOrd="0" destOrd="0" presId="urn:microsoft.com/office/officeart/2008/layout/LinedList"/>
    <dgm:cxn modelId="{276BA38E-5FC0-45C3-BDF6-CF272A3A325C}" srcId="{ABFB4C89-5978-4509-9305-7BB99CBE9DA7}" destId="{C7700A89-4D07-4D94-964E-7A565FBC7F08}" srcOrd="0" destOrd="0" parTransId="{2D86DA54-E2EB-4739-BE08-B607A6603DDE}" sibTransId="{E2969896-2701-4493-BE5C-D2E4C900D70C}"/>
    <dgm:cxn modelId="{1C928B43-4E04-495E-9C23-1147D52F88BA}" type="presOf" srcId="{8E948153-695D-473B-9A46-361867820B97}" destId="{E75BB35D-8584-4A5E-B81D-94CBAE14ADDE}" srcOrd="0" destOrd="0" presId="urn:microsoft.com/office/officeart/2008/layout/LinedList"/>
    <dgm:cxn modelId="{A785B011-B0F8-4AD7-A5D1-3A7D0EFCEA62}" srcId="{9D7E81FC-6687-4A56-A1AB-E03600E5873A}" destId="{ABFB4C89-5978-4509-9305-7BB99CBE9DA7}" srcOrd="0" destOrd="0" parTransId="{3624A1D9-EB2B-4EAE-9E4C-5376666B5766}" sibTransId="{48A35F9D-CD89-4090-9B54-A92952AC6198}"/>
    <dgm:cxn modelId="{94B34DAF-B0D8-4024-A3C8-A3D54DB654D6}" type="presOf" srcId="{F72FA955-A6D4-4438-8C85-AABB85769C38}" destId="{53E7AB4E-FD29-4298-B4FE-125286A8AE6B}" srcOrd="0" destOrd="0" presId="urn:microsoft.com/office/officeart/2008/layout/LinedList"/>
    <dgm:cxn modelId="{55E42FC1-A37C-4BD9-BF99-AF2A94FB0BEC}" srcId="{BD71CF85-7211-4CF9-AAD0-BBDE4911F949}" destId="{8E948153-695D-473B-9A46-361867820B97}" srcOrd="0" destOrd="0" parTransId="{76E7DCFD-6A92-40CD-95D0-84A87AD699C6}" sibTransId="{A96F9C1B-BAC9-44BA-96FC-ABF56244AF76}"/>
    <dgm:cxn modelId="{870EA537-F1F6-47A3-BA7E-DAD48658E5FA}" type="presOf" srcId="{C7700A89-4D07-4D94-964E-7A565FBC7F08}" destId="{7255BC1D-3F58-4506-A87F-7B09C5197BD2}" srcOrd="0" destOrd="0" presId="urn:microsoft.com/office/officeart/2008/layout/LinedList"/>
    <dgm:cxn modelId="{102B5928-57BF-44A1-A1AC-1BE5678C5601}" srcId="{9D7E81FC-6687-4A56-A1AB-E03600E5873A}" destId="{BD71CF85-7211-4CF9-AAD0-BBDE4911F949}" srcOrd="1" destOrd="0" parTransId="{33767A5F-7EBD-41B0-AC34-2D911699F0EE}" sibTransId="{872AECB2-05CA-4404-AAE4-77C098BA7FA9}"/>
    <dgm:cxn modelId="{8A00CBAF-9F1F-4305-9B16-CD8933EDFF6B}" type="presOf" srcId="{ABFB4C89-5978-4509-9305-7BB99CBE9DA7}" destId="{D6DD9898-C74B-40FF-A3BE-12469D8F7890}" srcOrd="0" destOrd="0" presId="urn:microsoft.com/office/officeart/2008/layout/LinedList"/>
    <dgm:cxn modelId="{30736F9A-AC0F-4CC0-8A3E-70B56202B2A6}" type="presParOf" srcId="{E784ACA8-3F4B-48B4-A7D3-7BC3FB8F4420}" destId="{E5F98735-36DE-41C2-8385-66423567E50B}" srcOrd="0" destOrd="0" presId="urn:microsoft.com/office/officeart/2008/layout/LinedList"/>
    <dgm:cxn modelId="{1E55BB5A-1829-4B29-A2CF-1894ECCB5DBF}" type="presParOf" srcId="{E784ACA8-3F4B-48B4-A7D3-7BC3FB8F4420}" destId="{7ADF3C8C-780D-4897-944A-37981CBC7923}" srcOrd="1" destOrd="0" presId="urn:microsoft.com/office/officeart/2008/layout/LinedList"/>
    <dgm:cxn modelId="{44D8BF84-359D-43C5-AE33-29ECABA9A1C3}" type="presParOf" srcId="{7ADF3C8C-780D-4897-944A-37981CBC7923}" destId="{D6DD9898-C74B-40FF-A3BE-12469D8F7890}" srcOrd="0" destOrd="0" presId="urn:microsoft.com/office/officeart/2008/layout/LinedList"/>
    <dgm:cxn modelId="{0E0C7A90-08A4-423A-B3F9-6A8DA0B4EA73}" type="presParOf" srcId="{7ADF3C8C-780D-4897-944A-37981CBC7923}" destId="{E4091785-933A-464E-A494-43636F83110F}" srcOrd="1" destOrd="0" presId="urn:microsoft.com/office/officeart/2008/layout/LinedList"/>
    <dgm:cxn modelId="{C746A5A8-FC13-422D-9DC5-DB6CC3EA64D4}" type="presParOf" srcId="{E4091785-933A-464E-A494-43636F83110F}" destId="{87BE66A0-D1DE-4C12-8399-908C97D36647}" srcOrd="0" destOrd="0" presId="urn:microsoft.com/office/officeart/2008/layout/LinedList"/>
    <dgm:cxn modelId="{5BA96D7C-796C-495D-8A7D-5C1649EFEF46}" type="presParOf" srcId="{E4091785-933A-464E-A494-43636F83110F}" destId="{C551D860-37FF-4522-9F7E-0E6A06D73A68}" srcOrd="1" destOrd="0" presId="urn:microsoft.com/office/officeart/2008/layout/LinedList"/>
    <dgm:cxn modelId="{FB001884-3C89-4067-B888-E8AF3DE4DCFC}" type="presParOf" srcId="{C551D860-37FF-4522-9F7E-0E6A06D73A68}" destId="{D8C6E0D8-E288-4C44-822E-124F1DF6336F}" srcOrd="0" destOrd="0" presId="urn:microsoft.com/office/officeart/2008/layout/LinedList"/>
    <dgm:cxn modelId="{AE7060A5-A557-486F-8B79-985E7C8BBC84}" type="presParOf" srcId="{C551D860-37FF-4522-9F7E-0E6A06D73A68}" destId="{7255BC1D-3F58-4506-A87F-7B09C5197BD2}" srcOrd="1" destOrd="0" presId="urn:microsoft.com/office/officeart/2008/layout/LinedList"/>
    <dgm:cxn modelId="{A489FF74-7A7A-4F2E-AD98-00C8E0BC3583}" type="presParOf" srcId="{C551D860-37FF-4522-9F7E-0E6A06D73A68}" destId="{672FECC7-351B-40A3-9CC1-4F11FD71AF30}" srcOrd="2" destOrd="0" presId="urn:microsoft.com/office/officeart/2008/layout/LinedList"/>
    <dgm:cxn modelId="{B04DEEBC-7F97-4D18-B7DF-293708755DD5}" type="presParOf" srcId="{E4091785-933A-464E-A494-43636F83110F}" destId="{5E7CFDFF-D946-45D7-A5D3-9715FA8E5DF3}" srcOrd="2" destOrd="0" presId="urn:microsoft.com/office/officeart/2008/layout/LinedList"/>
    <dgm:cxn modelId="{12291E5C-E0C8-4839-B15B-2F5E350D9A30}" type="presParOf" srcId="{E4091785-933A-464E-A494-43636F83110F}" destId="{70CF59DD-DDBA-41B4-B429-EFE4D7CE71E9}" srcOrd="3" destOrd="0" presId="urn:microsoft.com/office/officeart/2008/layout/LinedList"/>
    <dgm:cxn modelId="{BFE197C6-A9E8-49FA-90BE-B806ECB84FBB}" type="presParOf" srcId="{E784ACA8-3F4B-48B4-A7D3-7BC3FB8F4420}" destId="{7AA8407C-5178-4AAF-BBAF-B7DF07857A8D}" srcOrd="2" destOrd="0" presId="urn:microsoft.com/office/officeart/2008/layout/LinedList"/>
    <dgm:cxn modelId="{E2C6FBAE-D8E6-4615-9F0E-8FB464E711C4}" type="presParOf" srcId="{E784ACA8-3F4B-48B4-A7D3-7BC3FB8F4420}" destId="{8C82A34E-8072-45C4-949E-5CACA1FD4777}" srcOrd="3" destOrd="0" presId="urn:microsoft.com/office/officeart/2008/layout/LinedList"/>
    <dgm:cxn modelId="{38C3D0CF-9ED8-43C4-A973-EFB049948D98}" type="presParOf" srcId="{8C82A34E-8072-45C4-949E-5CACA1FD4777}" destId="{12221CE8-F437-412D-B6BB-E0F01D4265D7}" srcOrd="0" destOrd="0" presId="urn:microsoft.com/office/officeart/2008/layout/LinedList"/>
    <dgm:cxn modelId="{46A07885-B770-44E7-B652-CA175A4D14FC}" type="presParOf" srcId="{8C82A34E-8072-45C4-949E-5CACA1FD4777}" destId="{B733F504-4759-4C35-920E-8106F131C394}" srcOrd="1" destOrd="0" presId="urn:microsoft.com/office/officeart/2008/layout/LinedList"/>
    <dgm:cxn modelId="{1D5B69DE-DEA2-483E-9F28-B3A1BE1B4198}" type="presParOf" srcId="{B733F504-4759-4C35-920E-8106F131C394}" destId="{A3FECC5E-9680-46B1-9943-DA26401CDAAC}" srcOrd="0" destOrd="0" presId="urn:microsoft.com/office/officeart/2008/layout/LinedList"/>
    <dgm:cxn modelId="{3328479D-EE10-4924-B7EF-58FE18D3AD20}" type="presParOf" srcId="{B733F504-4759-4C35-920E-8106F131C394}" destId="{4F1F9EFB-2849-4835-A977-0817678327C4}" srcOrd="1" destOrd="0" presId="urn:microsoft.com/office/officeart/2008/layout/LinedList"/>
    <dgm:cxn modelId="{B67974EF-20F1-43BE-83B7-5EEB8972F61F}" type="presParOf" srcId="{4F1F9EFB-2849-4835-A977-0817678327C4}" destId="{3842ACD6-E2FA-44FF-AD85-C00E443CC25E}" srcOrd="0" destOrd="0" presId="urn:microsoft.com/office/officeart/2008/layout/LinedList"/>
    <dgm:cxn modelId="{52F58C81-F59E-423B-AC76-C08A158B0103}" type="presParOf" srcId="{4F1F9EFB-2849-4835-A977-0817678327C4}" destId="{E75BB35D-8584-4A5E-B81D-94CBAE14ADDE}" srcOrd="1" destOrd="0" presId="urn:microsoft.com/office/officeart/2008/layout/LinedList"/>
    <dgm:cxn modelId="{9C6E29AF-A306-409C-A0E7-7D578E775FE4}" type="presParOf" srcId="{4F1F9EFB-2849-4835-A977-0817678327C4}" destId="{C3549BAB-0B20-434E-BC81-13BCCB8AE23C}" srcOrd="2" destOrd="0" presId="urn:microsoft.com/office/officeart/2008/layout/LinedList"/>
    <dgm:cxn modelId="{81D07996-A8F2-45E0-9549-4753FBDC1EE2}" type="presParOf" srcId="{B733F504-4759-4C35-920E-8106F131C394}" destId="{6008F93A-63B0-4A52-BD48-ED6F4B838547}" srcOrd="2" destOrd="0" presId="urn:microsoft.com/office/officeart/2008/layout/LinedList"/>
    <dgm:cxn modelId="{2B95A290-2CE1-49F9-A987-DCB96541BDDE}" type="presParOf" srcId="{B733F504-4759-4C35-920E-8106F131C394}" destId="{45658485-11AA-4ED1-B526-3F2AB37912AB}" srcOrd="3" destOrd="0" presId="urn:microsoft.com/office/officeart/2008/layout/LinedList"/>
    <dgm:cxn modelId="{1F2AF448-CEEE-4828-A238-0CB407B804B1}" type="presParOf" srcId="{B733F504-4759-4C35-920E-8106F131C394}" destId="{4DCB64CF-39E6-4606-B217-47BEECDAA3D9}" srcOrd="4" destOrd="0" presId="urn:microsoft.com/office/officeart/2008/layout/LinedList"/>
    <dgm:cxn modelId="{5DF1A113-D0FA-4384-97D3-22DA9D9AC4BE}" type="presParOf" srcId="{4DCB64CF-39E6-4606-B217-47BEECDAA3D9}" destId="{70616A73-CF17-4592-9D52-D938FB137872}" srcOrd="0" destOrd="0" presId="urn:microsoft.com/office/officeart/2008/layout/LinedList"/>
    <dgm:cxn modelId="{CD5BE4C6-18F3-4BE5-A2C3-977EF01CB2DC}" type="presParOf" srcId="{4DCB64CF-39E6-4606-B217-47BEECDAA3D9}" destId="{53E7AB4E-FD29-4298-B4FE-125286A8AE6B}" srcOrd="1" destOrd="0" presId="urn:microsoft.com/office/officeart/2008/layout/LinedList"/>
    <dgm:cxn modelId="{A73423BF-BBC2-4144-904A-20E8EDD3976D}" type="presParOf" srcId="{4DCB64CF-39E6-4606-B217-47BEECDAA3D9}" destId="{F6DC1776-079A-4428-B1FF-54F4F1F397B0}" srcOrd="2" destOrd="0" presId="urn:microsoft.com/office/officeart/2008/layout/LinedList"/>
    <dgm:cxn modelId="{6ED28F9D-554B-4AE4-B1E5-5B773B12D5A5}" type="presParOf" srcId="{B733F504-4759-4C35-920E-8106F131C394}" destId="{9F6E9573-1242-48AC-8907-303E4BA5FCB9}" srcOrd="5" destOrd="0" presId="urn:microsoft.com/office/officeart/2008/layout/LinedList"/>
    <dgm:cxn modelId="{2DE2FEF4-AA56-43F3-8A6D-AE43CA148A80}" type="presParOf" srcId="{B733F504-4759-4C35-920E-8106F131C394}" destId="{451297C1-4E3A-4C51-AB25-346189EA5671}"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6A19C0-5458-442F-92E6-946B3AF40E69}" type="doc">
      <dgm:prSet loTypeId="urn:microsoft.com/office/officeart/2005/8/layout/pList1" loCatId="list" qsTypeId="urn:microsoft.com/office/officeart/2005/8/quickstyle/simple1" qsCatId="simple" csTypeId="urn:microsoft.com/office/officeart/2005/8/colors/accent0_3" csCatId="mainScheme" phldr="1"/>
      <dgm:spPr/>
      <dgm:t>
        <a:bodyPr/>
        <a:lstStyle/>
        <a:p>
          <a:endParaRPr lang="id-ID"/>
        </a:p>
      </dgm:t>
    </dgm:pt>
    <dgm:pt modelId="{56E75139-E0CA-4B28-8FB2-AF5F09D49C43}">
      <dgm:prSet/>
      <dgm:spPr/>
      <dgm:t>
        <a:bodyPr/>
        <a:lstStyle/>
        <a:p>
          <a:pPr rtl="0"/>
          <a:r>
            <a:rPr lang="en-US" b="1" dirty="0" smtClean="0"/>
            <a:t>Lighting / Light in the Workplace</a:t>
          </a:r>
          <a:endParaRPr lang="id-ID" dirty="0"/>
        </a:p>
      </dgm:t>
    </dgm:pt>
    <dgm:pt modelId="{33CF8BDB-D6AC-4F3D-92FA-76E1876FDA41}" type="parTrans" cxnId="{5A4DF0D6-CF7D-4322-ACD1-C011D327AED4}">
      <dgm:prSet/>
      <dgm:spPr/>
      <dgm:t>
        <a:bodyPr/>
        <a:lstStyle/>
        <a:p>
          <a:endParaRPr lang="id-ID"/>
        </a:p>
      </dgm:t>
    </dgm:pt>
    <dgm:pt modelId="{CFA44B38-8C3C-49DD-96CE-6D34F330223D}" type="sibTrans" cxnId="{5A4DF0D6-CF7D-4322-ACD1-C011D327AED4}">
      <dgm:prSet/>
      <dgm:spPr/>
      <dgm:t>
        <a:bodyPr/>
        <a:lstStyle/>
        <a:p>
          <a:endParaRPr lang="id-ID"/>
        </a:p>
      </dgm:t>
    </dgm:pt>
    <dgm:pt modelId="{9058242A-D3C6-49F4-A7FF-6E2B3E540A05}">
      <dgm:prSet/>
      <dgm:spPr/>
      <dgm:t>
        <a:bodyPr/>
        <a:lstStyle/>
        <a:p>
          <a:pPr rtl="0"/>
          <a:r>
            <a:rPr lang="en-US" b="1" dirty="0" smtClean="0"/>
            <a:t>Temperature at work</a:t>
          </a:r>
          <a:endParaRPr lang="id-ID" dirty="0"/>
        </a:p>
      </dgm:t>
    </dgm:pt>
    <dgm:pt modelId="{CB8C19E4-D4AD-4F01-AC8D-96D928AAD08D}" type="parTrans" cxnId="{51F886C7-DFB2-420F-B328-FE5A8C89EBA4}">
      <dgm:prSet/>
      <dgm:spPr/>
      <dgm:t>
        <a:bodyPr/>
        <a:lstStyle/>
        <a:p>
          <a:endParaRPr lang="id-ID"/>
        </a:p>
      </dgm:t>
    </dgm:pt>
    <dgm:pt modelId="{693981E9-E7DC-451E-B4A2-CB83F7EF9892}" type="sibTrans" cxnId="{51F886C7-DFB2-420F-B328-FE5A8C89EBA4}">
      <dgm:prSet/>
      <dgm:spPr/>
      <dgm:t>
        <a:bodyPr/>
        <a:lstStyle/>
        <a:p>
          <a:endParaRPr lang="id-ID"/>
        </a:p>
      </dgm:t>
    </dgm:pt>
    <dgm:pt modelId="{0FD4691D-11E4-40FF-98D8-19F1252BB166}">
      <dgm:prSet/>
      <dgm:spPr/>
      <dgm:t>
        <a:bodyPr/>
        <a:lstStyle/>
        <a:p>
          <a:pPr rtl="0"/>
          <a:r>
            <a:rPr lang="en-US" b="1" dirty="0" smtClean="0"/>
            <a:t>Humidity in the Workplace</a:t>
          </a:r>
          <a:endParaRPr lang="id-ID" dirty="0"/>
        </a:p>
      </dgm:t>
    </dgm:pt>
    <dgm:pt modelId="{B8DFEDF4-7BB9-4E97-A74C-0BD065D96708}" type="parTrans" cxnId="{01BEA2BC-864A-4125-AE49-7F04A4ED3FEC}">
      <dgm:prSet/>
      <dgm:spPr/>
      <dgm:t>
        <a:bodyPr/>
        <a:lstStyle/>
        <a:p>
          <a:endParaRPr lang="id-ID"/>
        </a:p>
      </dgm:t>
    </dgm:pt>
    <dgm:pt modelId="{C7E1482D-5966-4C6E-8F6E-9D74BEDE7744}" type="sibTrans" cxnId="{01BEA2BC-864A-4125-AE49-7F04A4ED3FEC}">
      <dgm:prSet/>
      <dgm:spPr/>
      <dgm:t>
        <a:bodyPr/>
        <a:lstStyle/>
        <a:p>
          <a:endParaRPr lang="id-ID"/>
        </a:p>
      </dgm:t>
    </dgm:pt>
    <dgm:pt modelId="{E6E42C20-67B9-4955-BC6C-2631769E81C1}">
      <dgm:prSet/>
      <dgm:spPr/>
      <dgm:t>
        <a:bodyPr/>
        <a:lstStyle/>
        <a:p>
          <a:pPr rtl="0"/>
          <a:r>
            <a:rPr lang="en-US" b="1" dirty="0" smtClean="0"/>
            <a:t>Air Circulation at Work</a:t>
          </a:r>
          <a:endParaRPr lang="id-ID" dirty="0"/>
        </a:p>
      </dgm:t>
    </dgm:pt>
    <dgm:pt modelId="{CAE3B673-7C72-4D2C-9A1D-730EB2EF5909}" type="parTrans" cxnId="{6588D74D-F278-4BC3-8079-7F5B222F2F12}">
      <dgm:prSet/>
      <dgm:spPr/>
      <dgm:t>
        <a:bodyPr/>
        <a:lstStyle/>
        <a:p>
          <a:endParaRPr lang="id-ID"/>
        </a:p>
      </dgm:t>
    </dgm:pt>
    <dgm:pt modelId="{886AE190-7FBE-47D8-A0AC-A4121815A938}" type="sibTrans" cxnId="{6588D74D-F278-4BC3-8079-7F5B222F2F12}">
      <dgm:prSet/>
      <dgm:spPr/>
      <dgm:t>
        <a:bodyPr/>
        <a:lstStyle/>
        <a:p>
          <a:endParaRPr lang="id-ID"/>
        </a:p>
      </dgm:t>
    </dgm:pt>
    <dgm:pt modelId="{F913206E-77B3-4774-9E78-A081EB2D9FDA}">
      <dgm:prSet/>
      <dgm:spPr/>
      <dgm:t>
        <a:bodyPr/>
        <a:lstStyle/>
        <a:p>
          <a:pPr rtl="0"/>
          <a:r>
            <a:rPr lang="en-US" b="1" dirty="0" smtClean="0"/>
            <a:t>Noise at Work</a:t>
          </a:r>
          <a:endParaRPr lang="id-ID" dirty="0"/>
        </a:p>
      </dgm:t>
    </dgm:pt>
    <dgm:pt modelId="{63741EBC-B61F-4FBC-BF17-9D811AEF8557}" type="parTrans" cxnId="{A5D197CA-2EBB-4585-A0C5-19342C46051C}">
      <dgm:prSet/>
      <dgm:spPr/>
      <dgm:t>
        <a:bodyPr/>
        <a:lstStyle/>
        <a:p>
          <a:endParaRPr lang="id-ID"/>
        </a:p>
      </dgm:t>
    </dgm:pt>
    <dgm:pt modelId="{0555A290-886E-44C2-9756-B6CDB0C8D5D2}" type="sibTrans" cxnId="{A5D197CA-2EBB-4585-A0C5-19342C46051C}">
      <dgm:prSet/>
      <dgm:spPr/>
      <dgm:t>
        <a:bodyPr/>
        <a:lstStyle/>
        <a:p>
          <a:endParaRPr lang="id-ID"/>
        </a:p>
      </dgm:t>
    </dgm:pt>
    <dgm:pt modelId="{4F9E2E9E-7EF8-44D8-BCE8-0B31C1163936}">
      <dgm:prSet/>
      <dgm:spPr/>
      <dgm:t>
        <a:bodyPr/>
        <a:lstStyle/>
        <a:p>
          <a:pPr rtl="0"/>
          <a:r>
            <a:rPr lang="en-US" b="1" dirty="0" smtClean="0"/>
            <a:t>Mechanical Vibration at Work</a:t>
          </a:r>
          <a:endParaRPr lang="id-ID" dirty="0"/>
        </a:p>
      </dgm:t>
    </dgm:pt>
    <dgm:pt modelId="{2ADEAFDD-1E7B-4903-A6D3-6686C61A5E44}" type="parTrans" cxnId="{20D1F12B-7548-49B3-8215-037BCECE97AD}">
      <dgm:prSet/>
      <dgm:spPr/>
      <dgm:t>
        <a:bodyPr/>
        <a:lstStyle/>
        <a:p>
          <a:endParaRPr lang="id-ID"/>
        </a:p>
      </dgm:t>
    </dgm:pt>
    <dgm:pt modelId="{FDB693B5-7390-4841-8865-151E95DDD749}" type="sibTrans" cxnId="{20D1F12B-7548-49B3-8215-037BCECE97AD}">
      <dgm:prSet/>
      <dgm:spPr/>
      <dgm:t>
        <a:bodyPr/>
        <a:lstStyle/>
        <a:p>
          <a:endParaRPr lang="id-ID"/>
        </a:p>
      </dgm:t>
    </dgm:pt>
    <dgm:pt modelId="{29EED5DE-2F0B-47FA-9CD1-16887E388CEE}">
      <dgm:prSet/>
      <dgm:spPr/>
      <dgm:t>
        <a:bodyPr/>
        <a:lstStyle/>
        <a:p>
          <a:pPr rtl="0"/>
          <a:r>
            <a:rPr lang="en-US" b="1" dirty="0" smtClean="0"/>
            <a:t>Smell at Work</a:t>
          </a:r>
          <a:endParaRPr lang="id-ID" dirty="0"/>
        </a:p>
      </dgm:t>
    </dgm:pt>
    <dgm:pt modelId="{2748FEF4-A6BA-4405-B27D-7501D0DC7C08}" type="parTrans" cxnId="{48FEBC1B-E3C5-423D-A4CE-D4B4F2BF73E9}">
      <dgm:prSet/>
      <dgm:spPr/>
      <dgm:t>
        <a:bodyPr/>
        <a:lstStyle/>
        <a:p>
          <a:endParaRPr lang="id-ID"/>
        </a:p>
      </dgm:t>
    </dgm:pt>
    <dgm:pt modelId="{DE0161BE-6671-4401-9266-FA0B311FAAD0}" type="sibTrans" cxnId="{48FEBC1B-E3C5-423D-A4CE-D4B4F2BF73E9}">
      <dgm:prSet/>
      <dgm:spPr/>
      <dgm:t>
        <a:bodyPr/>
        <a:lstStyle/>
        <a:p>
          <a:endParaRPr lang="id-ID"/>
        </a:p>
      </dgm:t>
    </dgm:pt>
    <dgm:pt modelId="{6A06F2D9-8DF1-4E0D-BCDC-9351A823DF5D}">
      <dgm:prSet/>
      <dgm:spPr/>
      <dgm:t>
        <a:bodyPr/>
        <a:lstStyle/>
        <a:p>
          <a:pPr rtl="0"/>
          <a:r>
            <a:rPr lang="en-US" b="1" dirty="0" smtClean="0"/>
            <a:t>Coloring at Work</a:t>
          </a:r>
          <a:endParaRPr lang="id-ID" dirty="0"/>
        </a:p>
      </dgm:t>
    </dgm:pt>
    <dgm:pt modelId="{80FC0CAA-4522-42B0-AA16-947AAE495298}" type="parTrans" cxnId="{9F7FAEFD-3FBF-4841-83E2-B47B245E1573}">
      <dgm:prSet/>
      <dgm:spPr/>
      <dgm:t>
        <a:bodyPr/>
        <a:lstStyle/>
        <a:p>
          <a:endParaRPr lang="id-ID"/>
        </a:p>
      </dgm:t>
    </dgm:pt>
    <dgm:pt modelId="{549CF6A0-D918-4D91-AB90-1482C6F31157}" type="sibTrans" cxnId="{9F7FAEFD-3FBF-4841-83E2-B47B245E1573}">
      <dgm:prSet/>
      <dgm:spPr/>
      <dgm:t>
        <a:bodyPr/>
        <a:lstStyle/>
        <a:p>
          <a:endParaRPr lang="id-ID"/>
        </a:p>
      </dgm:t>
    </dgm:pt>
    <dgm:pt modelId="{0D6A3120-2FDA-4988-8293-E8F86F9E76C3}">
      <dgm:prSet/>
      <dgm:spPr/>
      <dgm:t>
        <a:bodyPr/>
        <a:lstStyle/>
        <a:p>
          <a:pPr rtl="0"/>
          <a:r>
            <a:rPr lang="en-US" b="1" dirty="0" smtClean="0"/>
            <a:t>Decoration at Work</a:t>
          </a:r>
          <a:endParaRPr lang="id-ID" dirty="0"/>
        </a:p>
      </dgm:t>
    </dgm:pt>
    <dgm:pt modelId="{3757568F-4B4C-44A3-9AD9-7CDED6D48904}" type="parTrans" cxnId="{261CB7BE-5DD0-43F7-A078-F45FCC6A1FC9}">
      <dgm:prSet/>
      <dgm:spPr/>
      <dgm:t>
        <a:bodyPr/>
        <a:lstStyle/>
        <a:p>
          <a:endParaRPr lang="id-ID"/>
        </a:p>
      </dgm:t>
    </dgm:pt>
    <dgm:pt modelId="{9F01AC94-6CC2-4D3F-AC13-32E18CE30BB3}" type="sibTrans" cxnId="{261CB7BE-5DD0-43F7-A078-F45FCC6A1FC9}">
      <dgm:prSet/>
      <dgm:spPr/>
      <dgm:t>
        <a:bodyPr/>
        <a:lstStyle/>
        <a:p>
          <a:endParaRPr lang="id-ID"/>
        </a:p>
      </dgm:t>
    </dgm:pt>
    <dgm:pt modelId="{551E7E0C-E375-415C-AC01-2E6D46FDE49B}">
      <dgm:prSet/>
      <dgm:spPr/>
      <dgm:t>
        <a:bodyPr/>
        <a:lstStyle/>
        <a:p>
          <a:pPr rtl="0"/>
          <a:r>
            <a:rPr lang="en-US" b="1" dirty="0" smtClean="0"/>
            <a:t>Music at Work</a:t>
          </a:r>
          <a:endParaRPr lang="id-ID" dirty="0"/>
        </a:p>
      </dgm:t>
    </dgm:pt>
    <dgm:pt modelId="{4F52FC15-FCEC-48F4-919E-7E17B26561C2}" type="parTrans" cxnId="{24BB7FFD-8E6C-45D2-810A-C5E2CD89D904}">
      <dgm:prSet/>
      <dgm:spPr/>
      <dgm:t>
        <a:bodyPr/>
        <a:lstStyle/>
        <a:p>
          <a:endParaRPr lang="id-ID"/>
        </a:p>
      </dgm:t>
    </dgm:pt>
    <dgm:pt modelId="{546172B7-16DB-4749-BCB5-A851DD72CC78}" type="sibTrans" cxnId="{24BB7FFD-8E6C-45D2-810A-C5E2CD89D904}">
      <dgm:prSet/>
      <dgm:spPr/>
      <dgm:t>
        <a:bodyPr/>
        <a:lstStyle/>
        <a:p>
          <a:endParaRPr lang="id-ID"/>
        </a:p>
      </dgm:t>
    </dgm:pt>
    <dgm:pt modelId="{BA0A28F0-3C83-4271-BBD2-8F2092F3EF69}">
      <dgm:prSet/>
      <dgm:spPr/>
      <dgm:t>
        <a:bodyPr/>
        <a:lstStyle/>
        <a:p>
          <a:r>
            <a:rPr lang="en-US" b="1" dirty="0" smtClean="0"/>
            <a:t>Workplace Security</a:t>
          </a:r>
          <a:endParaRPr lang="id-ID" dirty="0"/>
        </a:p>
      </dgm:t>
    </dgm:pt>
    <dgm:pt modelId="{30EB7D9A-6A8E-438C-BE05-4F0D9A84314A}" type="parTrans" cxnId="{4A3E0204-37E6-4342-B9BA-35A0165ABEE8}">
      <dgm:prSet/>
      <dgm:spPr/>
      <dgm:t>
        <a:bodyPr/>
        <a:lstStyle/>
        <a:p>
          <a:endParaRPr lang="id-ID"/>
        </a:p>
      </dgm:t>
    </dgm:pt>
    <dgm:pt modelId="{935EE571-8D46-439B-9A3A-A19D4EC3F493}" type="sibTrans" cxnId="{4A3E0204-37E6-4342-B9BA-35A0165ABEE8}">
      <dgm:prSet/>
      <dgm:spPr/>
      <dgm:t>
        <a:bodyPr/>
        <a:lstStyle/>
        <a:p>
          <a:endParaRPr lang="id-ID"/>
        </a:p>
      </dgm:t>
    </dgm:pt>
    <dgm:pt modelId="{AB77E09E-23E9-444F-A098-8979925634AA}" type="pres">
      <dgm:prSet presAssocID="{256A19C0-5458-442F-92E6-946B3AF40E69}" presName="Name0" presStyleCnt="0">
        <dgm:presLayoutVars>
          <dgm:dir/>
          <dgm:resizeHandles val="exact"/>
        </dgm:presLayoutVars>
      </dgm:prSet>
      <dgm:spPr/>
      <dgm:t>
        <a:bodyPr/>
        <a:lstStyle/>
        <a:p>
          <a:endParaRPr lang="id-ID"/>
        </a:p>
      </dgm:t>
    </dgm:pt>
    <dgm:pt modelId="{1C52A7D9-AD04-4028-8D0C-732A4DBDCE0F}" type="pres">
      <dgm:prSet presAssocID="{56E75139-E0CA-4B28-8FB2-AF5F09D49C43}" presName="compNode" presStyleCnt="0"/>
      <dgm:spPr/>
    </dgm:pt>
    <dgm:pt modelId="{830E717A-284D-4053-9CC6-EED47047A440}" type="pres">
      <dgm:prSet presAssocID="{56E75139-E0CA-4B28-8FB2-AF5F09D49C43}" presName="pictRect" presStyleLbl="node1" presStyleIdx="0" presStyleCnt="11"/>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 modelId="{CCC6FD85-C73F-483A-AF6C-57D87595A302}" type="pres">
      <dgm:prSet presAssocID="{56E75139-E0CA-4B28-8FB2-AF5F09D49C43}" presName="textRect" presStyleLbl="revTx" presStyleIdx="0" presStyleCnt="11">
        <dgm:presLayoutVars>
          <dgm:bulletEnabled val="1"/>
        </dgm:presLayoutVars>
      </dgm:prSet>
      <dgm:spPr/>
      <dgm:t>
        <a:bodyPr/>
        <a:lstStyle/>
        <a:p>
          <a:endParaRPr lang="id-ID"/>
        </a:p>
      </dgm:t>
    </dgm:pt>
    <dgm:pt modelId="{E3D78EFC-57DA-4D22-BB01-E27EA0991ED4}" type="pres">
      <dgm:prSet presAssocID="{CFA44B38-8C3C-49DD-96CE-6D34F330223D}" presName="sibTrans" presStyleLbl="sibTrans2D1" presStyleIdx="0" presStyleCnt="0"/>
      <dgm:spPr/>
      <dgm:t>
        <a:bodyPr/>
        <a:lstStyle/>
        <a:p>
          <a:endParaRPr lang="id-ID"/>
        </a:p>
      </dgm:t>
    </dgm:pt>
    <dgm:pt modelId="{DAEC70E1-2DD6-4D30-AD9D-AD19B113FDA4}" type="pres">
      <dgm:prSet presAssocID="{9058242A-D3C6-49F4-A7FF-6E2B3E540A05}" presName="compNode" presStyleCnt="0"/>
      <dgm:spPr/>
    </dgm:pt>
    <dgm:pt modelId="{F0957031-F791-481E-9980-E4AD46A31880}" type="pres">
      <dgm:prSet presAssocID="{9058242A-D3C6-49F4-A7FF-6E2B3E540A05}" presName="pictRect" presStyleLbl="node1" presStyleIdx="1" presStyleCnt="11"/>
      <dgm:spPr>
        <a:blipFill>
          <a:blip xmlns:r="http://schemas.openxmlformats.org/officeDocument/2006/relationships" r:embed="rId2">
            <a:extLst>
              <a:ext uri="{28A0092B-C50C-407E-A947-70E740481C1C}">
                <a14:useLocalDpi xmlns:a14="http://schemas.microsoft.com/office/drawing/2010/main" val="0"/>
              </a:ext>
            </a:extLst>
          </a:blip>
          <a:srcRect/>
          <a:stretch>
            <a:fillRect t="-21000" b="-21000"/>
          </a:stretch>
        </a:blipFill>
      </dgm:spPr>
    </dgm:pt>
    <dgm:pt modelId="{20905F30-8624-4ED8-AC35-1F8204A5AEA5}" type="pres">
      <dgm:prSet presAssocID="{9058242A-D3C6-49F4-A7FF-6E2B3E540A05}" presName="textRect" presStyleLbl="revTx" presStyleIdx="1" presStyleCnt="11">
        <dgm:presLayoutVars>
          <dgm:bulletEnabled val="1"/>
        </dgm:presLayoutVars>
      </dgm:prSet>
      <dgm:spPr/>
      <dgm:t>
        <a:bodyPr/>
        <a:lstStyle/>
        <a:p>
          <a:endParaRPr lang="id-ID"/>
        </a:p>
      </dgm:t>
    </dgm:pt>
    <dgm:pt modelId="{73A6C337-588B-49AF-B72D-133860C969C8}" type="pres">
      <dgm:prSet presAssocID="{693981E9-E7DC-451E-B4A2-CB83F7EF9892}" presName="sibTrans" presStyleLbl="sibTrans2D1" presStyleIdx="0" presStyleCnt="0"/>
      <dgm:spPr/>
      <dgm:t>
        <a:bodyPr/>
        <a:lstStyle/>
        <a:p>
          <a:endParaRPr lang="id-ID"/>
        </a:p>
      </dgm:t>
    </dgm:pt>
    <dgm:pt modelId="{70800B7F-8448-4C39-9623-C98D1603E804}" type="pres">
      <dgm:prSet presAssocID="{0FD4691D-11E4-40FF-98D8-19F1252BB166}" presName="compNode" presStyleCnt="0"/>
      <dgm:spPr/>
    </dgm:pt>
    <dgm:pt modelId="{F5DAED37-B97C-4DE7-8A76-698DCE148958}" type="pres">
      <dgm:prSet presAssocID="{0FD4691D-11E4-40FF-98D8-19F1252BB166}" presName="pictRect" presStyleLbl="node1" presStyleIdx="2" presStyleCnt="11"/>
      <dgm:spPr>
        <a:blipFill>
          <a:blip xmlns:r="http://schemas.openxmlformats.org/officeDocument/2006/relationships" r:embed="rId3">
            <a:extLst>
              <a:ext uri="{28A0092B-C50C-407E-A947-70E740481C1C}">
                <a14:useLocalDpi xmlns:a14="http://schemas.microsoft.com/office/drawing/2010/main" val="0"/>
              </a:ext>
            </a:extLst>
          </a:blip>
          <a:srcRect/>
          <a:stretch>
            <a:fillRect t="-12000" b="-12000"/>
          </a:stretch>
        </a:blipFill>
      </dgm:spPr>
    </dgm:pt>
    <dgm:pt modelId="{40ACE244-10DC-4083-B9CA-06BCA0D05975}" type="pres">
      <dgm:prSet presAssocID="{0FD4691D-11E4-40FF-98D8-19F1252BB166}" presName="textRect" presStyleLbl="revTx" presStyleIdx="2" presStyleCnt="11">
        <dgm:presLayoutVars>
          <dgm:bulletEnabled val="1"/>
        </dgm:presLayoutVars>
      </dgm:prSet>
      <dgm:spPr/>
      <dgm:t>
        <a:bodyPr/>
        <a:lstStyle/>
        <a:p>
          <a:endParaRPr lang="id-ID"/>
        </a:p>
      </dgm:t>
    </dgm:pt>
    <dgm:pt modelId="{93E56D1E-E2DF-4322-878D-34BAE088D644}" type="pres">
      <dgm:prSet presAssocID="{C7E1482D-5966-4C6E-8F6E-9D74BEDE7744}" presName="sibTrans" presStyleLbl="sibTrans2D1" presStyleIdx="0" presStyleCnt="0"/>
      <dgm:spPr/>
      <dgm:t>
        <a:bodyPr/>
        <a:lstStyle/>
        <a:p>
          <a:endParaRPr lang="id-ID"/>
        </a:p>
      </dgm:t>
    </dgm:pt>
    <dgm:pt modelId="{126EF5B9-CAE3-441C-9F59-EE3848CD8B45}" type="pres">
      <dgm:prSet presAssocID="{E6E42C20-67B9-4955-BC6C-2631769E81C1}" presName="compNode" presStyleCnt="0"/>
      <dgm:spPr/>
    </dgm:pt>
    <dgm:pt modelId="{B65D4560-D3BC-420F-8B4E-BE16B1EF6292}" type="pres">
      <dgm:prSet presAssocID="{E6E42C20-67B9-4955-BC6C-2631769E81C1}" presName="pictRect" presStyleLbl="node1" presStyleIdx="3" presStyleCnt="11"/>
      <dgm:spPr>
        <a:blipFill>
          <a:blip xmlns:r="http://schemas.openxmlformats.org/officeDocument/2006/relationships" r:embed="rId4">
            <a:extLst>
              <a:ext uri="{28A0092B-C50C-407E-A947-70E740481C1C}">
                <a14:useLocalDpi xmlns:a14="http://schemas.microsoft.com/office/drawing/2010/main" val="0"/>
              </a:ext>
            </a:extLst>
          </a:blip>
          <a:srcRect/>
          <a:stretch>
            <a:fillRect l="-6000" r="-6000"/>
          </a:stretch>
        </a:blipFill>
      </dgm:spPr>
    </dgm:pt>
    <dgm:pt modelId="{F8A98208-0E36-4D69-8130-A7E06F8501F7}" type="pres">
      <dgm:prSet presAssocID="{E6E42C20-67B9-4955-BC6C-2631769E81C1}" presName="textRect" presStyleLbl="revTx" presStyleIdx="3" presStyleCnt="11">
        <dgm:presLayoutVars>
          <dgm:bulletEnabled val="1"/>
        </dgm:presLayoutVars>
      </dgm:prSet>
      <dgm:spPr/>
      <dgm:t>
        <a:bodyPr/>
        <a:lstStyle/>
        <a:p>
          <a:endParaRPr lang="id-ID"/>
        </a:p>
      </dgm:t>
    </dgm:pt>
    <dgm:pt modelId="{664F6565-EC5A-43E7-A0F6-C625F84901C9}" type="pres">
      <dgm:prSet presAssocID="{886AE190-7FBE-47D8-A0AC-A4121815A938}" presName="sibTrans" presStyleLbl="sibTrans2D1" presStyleIdx="0" presStyleCnt="0"/>
      <dgm:spPr/>
      <dgm:t>
        <a:bodyPr/>
        <a:lstStyle/>
        <a:p>
          <a:endParaRPr lang="id-ID"/>
        </a:p>
      </dgm:t>
    </dgm:pt>
    <dgm:pt modelId="{83BB813B-54DA-410A-9BED-92569E7058E4}" type="pres">
      <dgm:prSet presAssocID="{F913206E-77B3-4774-9E78-A081EB2D9FDA}" presName="compNode" presStyleCnt="0"/>
      <dgm:spPr/>
    </dgm:pt>
    <dgm:pt modelId="{7DEC9AD1-472B-433A-8601-4973DC343FB1}" type="pres">
      <dgm:prSet presAssocID="{F913206E-77B3-4774-9E78-A081EB2D9FDA}" presName="pictRect" presStyleLbl="node1" presStyleIdx="4" presStyleCnt="11"/>
      <dgm:spPr>
        <a:blipFill>
          <a:blip xmlns:r="http://schemas.openxmlformats.org/officeDocument/2006/relationships" r:embed="rId5">
            <a:extLst>
              <a:ext uri="{28A0092B-C50C-407E-A947-70E740481C1C}">
                <a14:useLocalDpi xmlns:a14="http://schemas.microsoft.com/office/drawing/2010/main" val="0"/>
              </a:ext>
            </a:extLst>
          </a:blip>
          <a:srcRect/>
          <a:stretch>
            <a:fillRect l="-5000" r="-5000"/>
          </a:stretch>
        </a:blipFill>
      </dgm:spPr>
    </dgm:pt>
    <dgm:pt modelId="{841B42BA-D1F9-490F-9463-FF3AAF0C361E}" type="pres">
      <dgm:prSet presAssocID="{F913206E-77B3-4774-9E78-A081EB2D9FDA}" presName="textRect" presStyleLbl="revTx" presStyleIdx="4" presStyleCnt="11">
        <dgm:presLayoutVars>
          <dgm:bulletEnabled val="1"/>
        </dgm:presLayoutVars>
      </dgm:prSet>
      <dgm:spPr/>
      <dgm:t>
        <a:bodyPr/>
        <a:lstStyle/>
        <a:p>
          <a:endParaRPr lang="id-ID"/>
        </a:p>
      </dgm:t>
    </dgm:pt>
    <dgm:pt modelId="{5A81CF67-6EC5-426F-9D4E-4EDC401AE5F8}" type="pres">
      <dgm:prSet presAssocID="{0555A290-886E-44C2-9756-B6CDB0C8D5D2}" presName="sibTrans" presStyleLbl="sibTrans2D1" presStyleIdx="0" presStyleCnt="0"/>
      <dgm:spPr/>
      <dgm:t>
        <a:bodyPr/>
        <a:lstStyle/>
        <a:p>
          <a:endParaRPr lang="id-ID"/>
        </a:p>
      </dgm:t>
    </dgm:pt>
    <dgm:pt modelId="{FB1BFE4C-2195-4DC7-9CBA-6DD911B29A8A}" type="pres">
      <dgm:prSet presAssocID="{4F9E2E9E-7EF8-44D8-BCE8-0B31C1163936}" presName="compNode" presStyleCnt="0"/>
      <dgm:spPr/>
    </dgm:pt>
    <dgm:pt modelId="{AB76BB7A-6D97-438A-AAC6-2353B9654458}" type="pres">
      <dgm:prSet presAssocID="{4F9E2E9E-7EF8-44D8-BCE8-0B31C1163936}" presName="pictRect" presStyleLbl="node1" presStyleIdx="5" presStyleCnt="11"/>
      <dgm:spPr>
        <a:blipFill>
          <a:blip xmlns:r="http://schemas.openxmlformats.org/officeDocument/2006/relationships" r:embed="rId6">
            <a:extLst>
              <a:ext uri="{28A0092B-C50C-407E-A947-70E740481C1C}">
                <a14:useLocalDpi xmlns:a14="http://schemas.microsoft.com/office/drawing/2010/main" val="0"/>
              </a:ext>
            </a:extLst>
          </a:blip>
          <a:srcRect/>
          <a:stretch>
            <a:fillRect t="-4000" b="-4000"/>
          </a:stretch>
        </a:blipFill>
      </dgm:spPr>
    </dgm:pt>
    <dgm:pt modelId="{E7E1B49C-DA4A-4355-9A5D-C64B13834861}" type="pres">
      <dgm:prSet presAssocID="{4F9E2E9E-7EF8-44D8-BCE8-0B31C1163936}" presName="textRect" presStyleLbl="revTx" presStyleIdx="5" presStyleCnt="11">
        <dgm:presLayoutVars>
          <dgm:bulletEnabled val="1"/>
        </dgm:presLayoutVars>
      </dgm:prSet>
      <dgm:spPr/>
      <dgm:t>
        <a:bodyPr/>
        <a:lstStyle/>
        <a:p>
          <a:endParaRPr lang="id-ID"/>
        </a:p>
      </dgm:t>
    </dgm:pt>
    <dgm:pt modelId="{4CBE7D7D-6BA7-4A00-B6E4-428B794C3E98}" type="pres">
      <dgm:prSet presAssocID="{FDB693B5-7390-4841-8865-151E95DDD749}" presName="sibTrans" presStyleLbl="sibTrans2D1" presStyleIdx="0" presStyleCnt="0"/>
      <dgm:spPr/>
      <dgm:t>
        <a:bodyPr/>
        <a:lstStyle/>
        <a:p>
          <a:endParaRPr lang="id-ID"/>
        </a:p>
      </dgm:t>
    </dgm:pt>
    <dgm:pt modelId="{3FED28FF-47B8-4FB7-9B68-D481E6A63939}" type="pres">
      <dgm:prSet presAssocID="{29EED5DE-2F0B-47FA-9CD1-16887E388CEE}" presName="compNode" presStyleCnt="0"/>
      <dgm:spPr/>
    </dgm:pt>
    <dgm:pt modelId="{1D6801D1-DA00-4690-88E3-F16935C3FB63}" type="pres">
      <dgm:prSet presAssocID="{29EED5DE-2F0B-47FA-9CD1-16887E388CEE}" presName="pictRect" presStyleLbl="node1" presStyleIdx="6" presStyleCnt="11"/>
      <dgm:spPr>
        <a:blipFill>
          <a:blip xmlns:r="http://schemas.openxmlformats.org/officeDocument/2006/relationships" r:embed="rId7">
            <a:extLst>
              <a:ext uri="{28A0092B-C50C-407E-A947-70E740481C1C}">
                <a14:useLocalDpi xmlns:a14="http://schemas.microsoft.com/office/drawing/2010/main" val="0"/>
              </a:ext>
            </a:extLst>
          </a:blip>
          <a:srcRect/>
          <a:stretch>
            <a:fillRect t="-1000" b="-1000"/>
          </a:stretch>
        </a:blipFill>
      </dgm:spPr>
    </dgm:pt>
    <dgm:pt modelId="{1B709D82-3640-4C9B-86A7-BD4351629585}" type="pres">
      <dgm:prSet presAssocID="{29EED5DE-2F0B-47FA-9CD1-16887E388CEE}" presName="textRect" presStyleLbl="revTx" presStyleIdx="6" presStyleCnt="11">
        <dgm:presLayoutVars>
          <dgm:bulletEnabled val="1"/>
        </dgm:presLayoutVars>
      </dgm:prSet>
      <dgm:spPr/>
      <dgm:t>
        <a:bodyPr/>
        <a:lstStyle/>
        <a:p>
          <a:endParaRPr lang="id-ID"/>
        </a:p>
      </dgm:t>
    </dgm:pt>
    <dgm:pt modelId="{76D21E03-9DB4-4E91-A0E7-078FBF48F0AA}" type="pres">
      <dgm:prSet presAssocID="{DE0161BE-6671-4401-9266-FA0B311FAAD0}" presName="sibTrans" presStyleLbl="sibTrans2D1" presStyleIdx="0" presStyleCnt="0"/>
      <dgm:spPr/>
      <dgm:t>
        <a:bodyPr/>
        <a:lstStyle/>
        <a:p>
          <a:endParaRPr lang="id-ID"/>
        </a:p>
      </dgm:t>
    </dgm:pt>
    <dgm:pt modelId="{265F321F-41AD-45A1-A684-03C234063E54}" type="pres">
      <dgm:prSet presAssocID="{6A06F2D9-8DF1-4E0D-BCDC-9351A823DF5D}" presName="compNode" presStyleCnt="0"/>
      <dgm:spPr/>
    </dgm:pt>
    <dgm:pt modelId="{B26A376D-BC7E-4A9E-8DA7-A4C47233BA43}" type="pres">
      <dgm:prSet presAssocID="{6A06F2D9-8DF1-4E0D-BCDC-9351A823DF5D}" presName="pictRect" presStyleLbl="node1" presStyleIdx="7" presStyleCnt="11"/>
      <dgm:spPr>
        <a:blipFill>
          <a:blip xmlns:r="http://schemas.openxmlformats.org/officeDocument/2006/relationships" r:embed="rId8">
            <a:extLst>
              <a:ext uri="{28A0092B-C50C-407E-A947-70E740481C1C}">
                <a14:useLocalDpi xmlns:a14="http://schemas.microsoft.com/office/drawing/2010/main" val="0"/>
              </a:ext>
            </a:extLst>
          </a:blip>
          <a:srcRect/>
          <a:stretch>
            <a:fillRect l="-9000" r="-9000"/>
          </a:stretch>
        </a:blipFill>
      </dgm:spPr>
    </dgm:pt>
    <dgm:pt modelId="{3DBCCBFF-F0E8-4543-A72B-25858129A4A0}" type="pres">
      <dgm:prSet presAssocID="{6A06F2D9-8DF1-4E0D-BCDC-9351A823DF5D}" presName="textRect" presStyleLbl="revTx" presStyleIdx="7" presStyleCnt="11">
        <dgm:presLayoutVars>
          <dgm:bulletEnabled val="1"/>
        </dgm:presLayoutVars>
      </dgm:prSet>
      <dgm:spPr/>
      <dgm:t>
        <a:bodyPr/>
        <a:lstStyle/>
        <a:p>
          <a:endParaRPr lang="id-ID"/>
        </a:p>
      </dgm:t>
    </dgm:pt>
    <dgm:pt modelId="{8910925E-0C5B-4C47-9643-34EAEECE5061}" type="pres">
      <dgm:prSet presAssocID="{549CF6A0-D918-4D91-AB90-1482C6F31157}" presName="sibTrans" presStyleLbl="sibTrans2D1" presStyleIdx="0" presStyleCnt="0"/>
      <dgm:spPr/>
      <dgm:t>
        <a:bodyPr/>
        <a:lstStyle/>
        <a:p>
          <a:endParaRPr lang="id-ID"/>
        </a:p>
      </dgm:t>
    </dgm:pt>
    <dgm:pt modelId="{8DF9132F-BF88-4C51-BACD-127D3BBF9BA0}" type="pres">
      <dgm:prSet presAssocID="{0D6A3120-2FDA-4988-8293-E8F86F9E76C3}" presName="compNode" presStyleCnt="0"/>
      <dgm:spPr/>
    </dgm:pt>
    <dgm:pt modelId="{A0DE162D-0A18-43BA-80C2-B0DD65247FFC}" type="pres">
      <dgm:prSet presAssocID="{0D6A3120-2FDA-4988-8293-E8F86F9E76C3}" presName="pictRect" presStyleLbl="node1" presStyleIdx="8" presStyleCnt="11"/>
      <dgm:spPr>
        <a:blipFill>
          <a:blip xmlns:r="http://schemas.openxmlformats.org/officeDocument/2006/relationships" r:embed="rId9">
            <a:extLst>
              <a:ext uri="{28A0092B-C50C-407E-A947-70E740481C1C}">
                <a14:useLocalDpi xmlns:a14="http://schemas.microsoft.com/office/drawing/2010/main" val="0"/>
              </a:ext>
            </a:extLst>
          </a:blip>
          <a:srcRect/>
          <a:stretch>
            <a:fillRect l="-2000" r="-2000"/>
          </a:stretch>
        </a:blipFill>
      </dgm:spPr>
    </dgm:pt>
    <dgm:pt modelId="{ECF1E16A-6E07-416C-B46D-F0D81C6BFF57}" type="pres">
      <dgm:prSet presAssocID="{0D6A3120-2FDA-4988-8293-E8F86F9E76C3}" presName="textRect" presStyleLbl="revTx" presStyleIdx="8" presStyleCnt="11">
        <dgm:presLayoutVars>
          <dgm:bulletEnabled val="1"/>
        </dgm:presLayoutVars>
      </dgm:prSet>
      <dgm:spPr/>
      <dgm:t>
        <a:bodyPr/>
        <a:lstStyle/>
        <a:p>
          <a:endParaRPr lang="id-ID"/>
        </a:p>
      </dgm:t>
    </dgm:pt>
    <dgm:pt modelId="{96AB9623-65BA-43DC-9A3A-A10636F2E9B4}" type="pres">
      <dgm:prSet presAssocID="{9F01AC94-6CC2-4D3F-AC13-32E18CE30BB3}" presName="sibTrans" presStyleLbl="sibTrans2D1" presStyleIdx="0" presStyleCnt="0"/>
      <dgm:spPr/>
      <dgm:t>
        <a:bodyPr/>
        <a:lstStyle/>
        <a:p>
          <a:endParaRPr lang="id-ID"/>
        </a:p>
      </dgm:t>
    </dgm:pt>
    <dgm:pt modelId="{A7B0BCDA-C6A7-4195-A174-D631A173B59A}" type="pres">
      <dgm:prSet presAssocID="{551E7E0C-E375-415C-AC01-2E6D46FDE49B}" presName="compNode" presStyleCnt="0"/>
      <dgm:spPr/>
    </dgm:pt>
    <dgm:pt modelId="{E67C7DF9-A440-4ECF-A226-FDE3DCBEC2FF}" type="pres">
      <dgm:prSet presAssocID="{551E7E0C-E375-415C-AC01-2E6D46FDE49B}" presName="pictRect" presStyleLbl="node1" presStyleIdx="9" presStyleCnt="11"/>
      <dgm:spPr>
        <a:blipFill>
          <a:blip xmlns:r="http://schemas.openxmlformats.org/officeDocument/2006/relationships" r:embed="rId10">
            <a:extLst>
              <a:ext uri="{28A0092B-C50C-407E-A947-70E740481C1C}">
                <a14:useLocalDpi xmlns:a14="http://schemas.microsoft.com/office/drawing/2010/main" val="0"/>
              </a:ext>
            </a:extLst>
          </a:blip>
          <a:srcRect/>
          <a:stretch>
            <a:fillRect t="-1000" b="-1000"/>
          </a:stretch>
        </a:blipFill>
      </dgm:spPr>
    </dgm:pt>
    <dgm:pt modelId="{608B151A-3C52-4E06-8781-FD45EAF67E71}" type="pres">
      <dgm:prSet presAssocID="{551E7E0C-E375-415C-AC01-2E6D46FDE49B}" presName="textRect" presStyleLbl="revTx" presStyleIdx="9" presStyleCnt="11">
        <dgm:presLayoutVars>
          <dgm:bulletEnabled val="1"/>
        </dgm:presLayoutVars>
      </dgm:prSet>
      <dgm:spPr/>
      <dgm:t>
        <a:bodyPr/>
        <a:lstStyle/>
        <a:p>
          <a:endParaRPr lang="id-ID"/>
        </a:p>
      </dgm:t>
    </dgm:pt>
    <dgm:pt modelId="{4E18130A-0B70-4FFF-B0EC-30F670188935}" type="pres">
      <dgm:prSet presAssocID="{546172B7-16DB-4749-BCB5-A851DD72CC78}" presName="sibTrans" presStyleLbl="sibTrans2D1" presStyleIdx="0" presStyleCnt="0"/>
      <dgm:spPr/>
      <dgm:t>
        <a:bodyPr/>
        <a:lstStyle/>
        <a:p>
          <a:endParaRPr lang="id-ID"/>
        </a:p>
      </dgm:t>
    </dgm:pt>
    <dgm:pt modelId="{A3A74D0E-52D1-44C4-8750-D2D5C0E7B930}" type="pres">
      <dgm:prSet presAssocID="{BA0A28F0-3C83-4271-BBD2-8F2092F3EF69}" presName="compNode" presStyleCnt="0"/>
      <dgm:spPr/>
    </dgm:pt>
    <dgm:pt modelId="{3852D0AE-D086-4D15-9095-4E279CE503A1}" type="pres">
      <dgm:prSet presAssocID="{BA0A28F0-3C83-4271-BBD2-8F2092F3EF69}" presName="pictRect" presStyleLbl="node1" presStyleIdx="10" presStyleCnt="11"/>
      <dgm:spPr>
        <a:blipFill>
          <a:blip xmlns:r="http://schemas.openxmlformats.org/officeDocument/2006/relationships" r:embed="rId11">
            <a:extLst>
              <a:ext uri="{28A0092B-C50C-407E-A947-70E740481C1C}">
                <a14:useLocalDpi xmlns:a14="http://schemas.microsoft.com/office/drawing/2010/main" val="0"/>
              </a:ext>
            </a:extLst>
          </a:blip>
          <a:srcRect/>
          <a:stretch>
            <a:fillRect t="-23000" b="-23000"/>
          </a:stretch>
        </a:blipFill>
      </dgm:spPr>
    </dgm:pt>
    <dgm:pt modelId="{5D4198AC-0E0B-4526-94BB-176562314B8A}" type="pres">
      <dgm:prSet presAssocID="{BA0A28F0-3C83-4271-BBD2-8F2092F3EF69}" presName="textRect" presStyleLbl="revTx" presStyleIdx="10" presStyleCnt="11">
        <dgm:presLayoutVars>
          <dgm:bulletEnabled val="1"/>
        </dgm:presLayoutVars>
      </dgm:prSet>
      <dgm:spPr/>
      <dgm:t>
        <a:bodyPr/>
        <a:lstStyle/>
        <a:p>
          <a:endParaRPr lang="id-ID"/>
        </a:p>
      </dgm:t>
    </dgm:pt>
  </dgm:ptLst>
  <dgm:cxnLst>
    <dgm:cxn modelId="{FE67CF1D-4F47-4BAE-B42A-538F35B596F0}" type="presOf" srcId="{9F01AC94-6CC2-4D3F-AC13-32E18CE30BB3}" destId="{96AB9623-65BA-43DC-9A3A-A10636F2E9B4}" srcOrd="0" destOrd="0" presId="urn:microsoft.com/office/officeart/2005/8/layout/pList1"/>
    <dgm:cxn modelId="{88A38CCF-792E-43E1-9A93-8D6741735EB5}" type="presOf" srcId="{6A06F2D9-8DF1-4E0D-BCDC-9351A823DF5D}" destId="{3DBCCBFF-F0E8-4543-A72B-25858129A4A0}" srcOrd="0" destOrd="0" presId="urn:microsoft.com/office/officeart/2005/8/layout/pList1"/>
    <dgm:cxn modelId="{D82AE2E1-96F7-4333-BBE5-3CD74F9A6910}" type="presOf" srcId="{56E75139-E0CA-4B28-8FB2-AF5F09D49C43}" destId="{CCC6FD85-C73F-483A-AF6C-57D87595A302}" srcOrd="0" destOrd="0" presId="urn:microsoft.com/office/officeart/2005/8/layout/pList1"/>
    <dgm:cxn modelId="{FA9EC512-8FB9-4248-9730-D0E64F8AED95}" type="presOf" srcId="{0555A290-886E-44C2-9756-B6CDB0C8D5D2}" destId="{5A81CF67-6EC5-426F-9D4E-4EDC401AE5F8}" srcOrd="0" destOrd="0" presId="urn:microsoft.com/office/officeart/2005/8/layout/pList1"/>
    <dgm:cxn modelId="{01BEA2BC-864A-4125-AE49-7F04A4ED3FEC}" srcId="{256A19C0-5458-442F-92E6-946B3AF40E69}" destId="{0FD4691D-11E4-40FF-98D8-19F1252BB166}" srcOrd="2" destOrd="0" parTransId="{B8DFEDF4-7BB9-4E97-A74C-0BD065D96708}" sibTransId="{C7E1482D-5966-4C6E-8F6E-9D74BEDE7744}"/>
    <dgm:cxn modelId="{48FEBC1B-E3C5-423D-A4CE-D4B4F2BF73E9}" srcId="{256A19C0-5458-442F-92E6-946B3AF40E69}" destId="{29EED5DE-2F0B-47FA-9CD1-16887E388CEE}" srcOrd="6" destOrd="0" parTransId="{2748FEF4-A6BA-4405-B27D-7501D0DC7C08}" sibTransId="{DE0161BE-6671-4401-9266-FA0B311FAAD0}"/>
    <dgm:cxn modelId="{5C0271D7-7B17-4BB0-81D5-02C041FC1524}" type="presOf" srcId="{F913206E-77B3-4774-9E78-A081EB2D9FDA}" destId="{841B42BA-D1F9-490F-9463-FF3AAF0C361E}" srcOrd="0" destOrd="0" presId="urn:microsoft.com/office/officeart/2005/8/layout/pList1"/>
    <dgm:cxn modelId="{B039373B-CC7E-479D-AEA4-3E259D1DB569}" type="presOf" srcId="{C7E1482D-5966-4C6E-8F6E-9D74BEDE7744}" destId="{93E56D1E-E2DF-4322-878D-34BAE088D644}" srcOrd="0" destOrd="0" presId="urn:microsoft.com/office/officeart/2005/8/layout/pList1"/>
    <dgm:cxn modelId="{20F85518-3322-49BA-AE29-84A9887837FE}" type="presOf" srcId="{546172B7-16DB-4749-BCB5-A851DD72CC78}" destId="{4E18130A-0B70-4FFF-B0EC-30F670188935}" srcOrd="0" destOrd="0" presId="urn:microsoft.com/office/officeart/2005/8/layout/pList1"/>
    <dgm:cxn modelId="{51F886C7-DFB2-420F-B328-FE5A8C89EBA4}" srcId="{256A19C0-5458-442F-92E6-946B3AF40E69}" destId="{9058242A-D3C6-49F4-A7FF-6E2B3E540A05}" srcOrd="1" destOrd="0" parTransId="{CB8C19E4-D4AD-4F01-AC8D-96D928AAD08D}" sibTransId="{693981E9-E7DC-451E-B4A2-CB83F7EF9892}"/>
    <dgm:cxn modelId="{13A039FD-1BFE-43C7-8715-BDC3FF6A00D6}" type="presOf" srcId="{0FD4691D-11E4-40FF-98D8-19F1252BB166}" destId="{40ACE244-10DC-4083-B9CA-06BCA0D05975}" srcOrd="0" destOrd="0" presId="urn:microsoft.com/office/officeart/2005/8/layout/pList1"/>
    <dgm:cxn modelId="{4A3E0204-37E6-4342-B9BA-35A0165ABEE8}" srcId="{256A19C0-5458-442F-92E6-946B3AF40E69}" destId="{BA0A28F0-3C83-4271-BBD2-8F2092F3EF69}" srcOrd="10" destOrd="0" parTransId="{30EB7D9A-6A8E-438C-BE05-4F0D9A84314A}" sibTransId="{935EE571-8D46-439B-9A3A-A19D4EC3F493}"/>
    <dgm:cxn modelId="{321112A1-745E-4BED-A472-31CC5D24E992}" type="presOf" srcId="{4F9E2E9E-7EF8-44D8-BCE8-0B31C1163936}" destId="{E7E1B49C-DA4A-4355-9A5D-C64B13834861}" srcOrd="0" destOrd="0" presId="urn:microsoft.com/office/officeart/2005/8/layout/pList1"/>
    <dgm:cxn modelId="{89BA1964-7113-4BAA-9282-467B5DE8AF93}" type="presOf" srcId="{E6E42C20-67B9-4955-BC6C-2631769E81C1}" destId="{F8A98208-0E36-4D69-8130-A7E06F8501F7}" srcOrd="0" destOrd="0" presId="urn:microsoft.com/office/officeart/2005/8/layout/pList1"/>
    <dgm:cxn modelId="{B9BEA5F9-9952-4253-88FD-C2C6BE89D46D}" type="presOf" srcId="{693981E9-E7DC-451E-B4A2-CB83F7EF9892}" destId="{73A6C337-588B-49AF-B72D-133860C969C8}" srcOrd="0" destOrd="0" presId="urn:microsoft.com/office/officeart/2005/8/layout/pList1"/>
    <dgm:cxn modelId="{0C16C467-195D-4CE4-952A-B3DDD570E1E6}" type="presOf" srcId="{549CF6A0-D918-4D91-AB90-1482C6F31157}" destId="{8910925E-0C5B-4C47-9643-34EAEECE5061}" srcOrd="0" destOrd="0" presId="urn:microsoft.com/office/officeart/2005/8/layout/pList1"/>
    <dgm:cxn modelId="{AADC6E39-CB2C-4564-9061-5928AA7A01C9}" type="presOf" srcId="{551E7E0C-E375-415C-AC01-2E6D46FDE49B}" destId="{608B151A-3C52-4E06-8781-FD45EAF67E71}" srcOrd="0" destOrd="0" presId="urn:microsoft.com/office/officeart/2005/8/layout/pList1"/>
    <dgm:cxn modelId="{E2A94D88-BEB9-4867-81BD-88A0F7152C11}" type="presOf" srcId="{9058242A-D3C6-49F4-A7FF-6E2B3E540A05}" destId="{20905F30-8624-4ED8-AC35-1F8204A5AEA5}" srcOrd="0" destOrd="0" presId="urn:microsoft.com/office/officeart/2005/8/layout/pList1"/>
    <dgm:cxn modelId="{A5D197CA-2EBB-4585-A0C5-19342C46051C}" srcId="{256A19C0-5458-442F-92E6-946B3AF40E69}" destId="{F913206E-77B3-4774-9E78-A081EB2D9FDA}" srcOrd="4" destOrd="0" parTransId="{63741EBC-B61F-4FBC-BF17-9D811AEF8557}" sibTransId="{0555A290-886E-44C2-9756-B6CDB0C8D5D2}"/>
    <dgm:cxn modelId="{383FEAE2-C77D-4279-836E-DA006A4129A4}" type="presOf" srcId="{256A19C0-5458-442F-92E6-946B3AF40E69}" destId="{AB77E09E-23E9-444F-A098-8979925634AA}" srcOrd="0" destOrd="0" presId="urn:microsoft.com/office/officeart/2005/8/layout/pList1"/>
    <dgm:cxn modelId="{5A4DF0D6-CF7D-4322-ACD1-C011D327AED4}" srcId="{256A19C0-5458-442F-92E6-946B3AF40E69}" destId="{56E75139-E0CA-4B28-8FB2-AF5F09D49C43}" srcOrd="0" destOrd="0" parTransId="{33CF8BDB-D6AC-4F3D-92FA-76E1876FDA41}" sibTransId="{CFA44B38-8C3C-49DD-96CE-6D34F330223D}"/>
    <dgm:cxn modelId="{D7938AB3-BE8A-4C25-BFC2-F3CE5D91F258}" type="presOf" srcId="{29EED5DE-2F0B-47FA-9CD1-16887E388CEE}" destId="{1B709D82-3640-4C9B-86A7-BD4351629585}" srcOrd="0" destOrd="0" presId="urn:microsoft.com/office/officeart/2005/8/layout/pList1"/>
    <dgm:cxn modelId="{8362A7B1-25BC-452B-ABDE-D1C7F8A1D602}" type="presOf" srcId="{886AE190-7FBE-47D8-A0AC-A4121815A938}" destId="{664F6565-EC5A-43E7-A0F6-C625F84901C9}" srcOrd="0" destOrd="0" presId="urn:microsoft.com/office/officeart/2005/8/layout/pList1"/>
    <dgm:cxn modelId="{FA62BEB5-7624-41BD-9F68-4BA07A977905}" type="presOf" srcId="{DE0161BE-6671-4401-9266-FA0B311FAAD0}" destId="{76D21E03-9DB4-4E91-A0E7-078FBF48F0AA}" srcOrd="0" destOrd="0" presId="urn:microsoft.com/office/officeart/2005/8/layout/pList1"/>
    <dgm:cxn modelId="{20D1F12B-7548-49B3-8215-037BCECE97AD}" srcId="{256A19C0-5458-442F-92E6-946B3AF40E69}" destId="{4F9E2E9E-7EF8-44D8-BCE8-0B31C1163936}" srcOrd="5" destOrd="0" parTransId="{2ADEAFDD-1E7B-4903-A6D3-6686C61A5E44}" sibTransId="{FDB693B5-7390-4841-8865-151E95DDD749}"/>
    <dgm:cxn modelId="{6588D74D-F278-4BC3-8079-7F5B222F2F12}" srcId="{256A19C0-5458-442F-92E6-946B3AF40E69}" destId="{E6E42C20-67B9-4955-BC6C-2631769E81C1}" srcOrd="3" destOrd="0" parTransId="{CAE3B673-7C72-4D2C-9A1D-730EB2EF5909}" sibTransId="{886AE190-7FBE-47D8-A0AC-A4121815A938}"/>
    <dgm:cxn modelId="{9F7FAEFD-3FBF-4841-83E2-B47B245E1573}" srcId="{256A19C0-5458-442F-92E6-946B3AF40E69}" destId="{6A06F2D9-8DF1-4E0D-BCDC-9351A823DF5D}" srcOrd="7" destOrd="0" parTransId="{80FC0CAA-4522-42B0-AA16-947AAE495298}" sibTransId="{549CF6A0-D918-4D91-AB90-1482C6F31157}"/>
    <dgm:cxn modelId="{1C0443D8-D353-4718-BB02-5733825C8581}" type="presOf" srcId="{BA0A28F0-3C83-4271-BBD2-8F2092F3EF69}" destId="{5D4198AC-0E0B-4526-94BB-176562314B8A}" srcOrd="0" destOrd="0" presId="urn:microsoft.com/office/officeart/2005/8/layout/pList1"/>
    <dgm:cxn modelId="{43140ED8-46E0-4AF8-90ED-15AAF7506416}" type="presOf" srcId="{CFA44B38-8C3C-49DD-96CE-6D34F330223D}" destId="{E3D78EFC-57DA-4D22-BB01-E27EA0991ED4}" srcOrd="0" destOrd="0" presId="urn:microsoft.com/office/officeart/2005/8/layout/pList1"/>
    <dgm:cxn modelId="{261CB7BE-5DD0-43F7-A078-F45FCC6A1FC9}" srcId="{256A19C0-5458-442F-92E6-946B3AF40E69}" destId="{0D6A3120-2FDA-4988-8293-E8F86F9E76C3}" srcOrd="8" destOrd="0" parTransId="{3757568F-4B4C-44A3-9AD9-7CDED6D48904}" sibTransId="{9F01AC94-6CC2-4D3F-AC13-32E18CE30BB3}"/>
    <dgm:cxn modelId="{FFE5FD2A-6934-4ABF-B372-080C8D797F7F}" type="presOf" srcId="{0D6A3120-2FDA-4988-8293-E8F86F9E76C3}" destId="{ECF1E16A-6E07-416C-B46D-F0D81C6BFF57}" srcOrd="0" destOrd="0" presId="urn:microsoft.com/office/officeart/2005/8/layout/pList1"/>
    <dgm:cxn modelId="{24BB7FFD-8E6C-45D2-810A-C5E2CD89D904}" srcId="{256A19C0-5458-442F-92E6-946B3AF40E69}" destId="{551E7E0C-E375-415C-AC01-2E6D46FDE49B}" srcOrd="9" destOrd="0" parTransId="{4F52FC15-FCEC-48F4-919E-7E17B26561C2}" sibTransId="{546172B7-16DB-4749-BCB5-A851DD72CC78}"/>
    <dgm:cxn modelId="{362E9135-A786-4EEF-97CF-D6BBDC102CDC}" type="presOf" srcId="{FDB693B5-7390-4841-8865-151E95DDD749}" destId="{4CBE7D7D-6BA7-4A00-B6E4-428B794C3E98}" srcOrd="0" destOrd="0" presId="urn:microsoft.com/office/officeart/2005/8/layout/pList1"/>
    <dgm:cxn modelId="{26F6D42A-3C6D-4369-A585-2ABB06DCCA46}" type="presParOf" srcId="{AB77E09E-23E9-444F-A098-8979925634AA}" destId="{1C52A7D9-AD04-4028-8D0C-732A4DBDCE0F}" srcOrd="0" destOrd="0" presId="urn:microsoft.com/office/officeart/2005/8/layout/pList1"/>
    <dgm:cxn modelId="{C16949BC-4D93-479A-AE75-0FC451574F3C}" type="presParOf" srcId="{1C52A7D9-AD04-4028-8D0C-732A4DBDCE0F}" destId="{830E717A-284D-4053-9CC6-EED47047A440}" srcOrd="0" destOrd="0" presId="urn:microsoft.com/office/officeart/2005/8/layout/pList1"/>
    <dgm:cxn modelId="{71B1376C-326E-4870-BE77-160FFB40A87C}" type="presParOf" srcId="{1C52A7D9-AD04-4028-8D0C-732A4DBDCE0F}" destId="{CCC6FD85-C73F-483A-AF6C-57D87595A302}" srcOrd="1" destOrd="0" presId="urn:microsoft.com/office/officeart/2005/8/layout/pList1"/>
    <dgm:cxn modelId="{3463B5FE-B93F-47A9-BBAA-F7A47B5F19CE}" type="presParOf" srcId="{AB77E09E-23E9-444F-A098-8979925634AA}" destId="{E3D78EFC-57DA-4D22-BB01-E27EA0991ED4}" srcOrd="1" destOrd="0" presId="urn:microsoft.com/office/officeart/2005/8/layout/pList1"/>
    <dgm:cxn modelId="{44EB2CF8-8BE2-4D09-A02E-45773E483A55}" type="presParOf" srcId="{AB77E09E-23E9-444F-A098-8979925634AA}" destId="{DAEC70E1-2DD6-4D30-AD9D-AD19B113FDA4}" srcOrd="2" destOrd="0" presId="urn:microsoft.com/office/officeart/2005/8/layout/pList1"/>
    <dgm:cxn modelId="{873B60F7-B61E-4145-B57D-B595D00BA4F5}" type="presParOf" srcId="{DAEC70E1-2DD6-4D30-AD9D-AD19B113FDA4}" destId="{F0957031-F791-481E-9980-E4AD46A31880}" srcOrd="0" destOrd="0" presId="urn:microsoft.com/office/officeart/2005/8/layout/pList1"/>
    <dgm:cxn modelId="{676347E7-3CFF-416E-976E-8C73958C14E3}" type="presParOf" srcId="{DAEC70E1-2DD6-4D30-AD9D-AD19B113FDA4}" destId="{20905F30-8624-4ED8-AC35-1F8204A5AEA5}" srcOrd="1" destOrd="0" presId="urn:microsoft.com/office/officeart/2005/8/layout/pList1"/>
    <dgm:cxn modelId="{34CD7D45-7191-4506-A3D8-9650DC762004}" type="presParOf" srcId="{AB77E09E-23E9-444F-A098-8979925634AA}" destId="{73A6C337-588B-49AF-B72D-133860C969C8}" srcOrd="3" destOrd="0" presId="urn:microsoft.com/office/officeart/2005/8/layout/pList1"/>
    <dgm:cxn modelId="{E021DDB1-481E-40EE-95F8-4096BA8053BB}" type="presParOf" srcId="{AB77E09E-23E9-444F-A098-8979925634AA}" destId="{70800B7F-8448-4C39-9623-C98D1603E804}" srcOrd="4" destOrd="0" presId="urn:microsoft.com/office/officeart/2005/8/layout/pList1"/>
    <dgm:cxn modelId="{296F2074-F26C-4396-9636-DD47A5F2A3F4}" type="presParOf" srcId="{70800B7F-8448-4C39-9623-C98D1603E804}" destId="{F5DAED37-B97C-4DE7-8A76-698DCE148958}" srcOrd="0" destOrd="0" presId="urn:microsoft.com/office/officeart/2005/8/layout/pList1"/>
    <dgm:cxn modelId="{C438E4AD-9243-4B41-803D-9727606FCE39}" type="presParOf" srcId="{70800B7F-8448-4C39-9623-C98D1603E804}" destId="{40ACE244-10DC-4083-B9CA-06BCA0D05975}" srcOrd="1" destOrd="0" presId="urn:microsoft.com/office/officeart/2005/8/layout/pList1"/>
    <dgm:cxn modelId="{E21D7C61-4869-4C4F-9AEE-BA7CF5BD419E}" type="presParOf" srcId="{AB77E09E-23E9-444F-A098-8979925634AA}" destId="{93E56D1E-E2DF-4322-878D-34BAE088D644}" srcOrd="5" destOrd="0" presId="urn:microsoft.com/office/officeart/2005/8/layout/pList1"/>
    <dgm:cxn modelId="{AC4BBFFA-D435-4646-B178-6DA9DBCCDB7D}" type="presParOf" srcId="{AB77E09E-23E9-444F-A098-8979925634AA}" destId="{126EF5B9-CAE3-441C-9F59-EE3848CD8B45}" srcOrd="6" destOrd="0" presId="urn:microsoft.com/office/officeart/2005/8/layout/pList1"/>
    <dgm:cxn modelId="{BFCF26C5-69AB-4C46-A652-18CA9F6FB95E}" type="presParOf" srcId="{126EF5B9-CAE3-441C-9F59-EE3848CD8B45}" destId="{B65D4560-D3BC-420F-8B4E-BE16B1EF6292}" srcOrd="0" destOrd="0" presId="urn:microsoft.com/office/officeart/2005/8/layout/pList1"/>
    <dgm:cxn modelId="{6F70D8C2-E470-4BE6-A052-99FA4B3E9AD7}" type="presParOf" srcId="{126EF5B9-CAE3-441C-9F59-EE3848CD8B45}" destId="{F8A98208-0E36-4D69-8130-A7E06F8501F7}" srcOrd="1" destOrd="0" presId="urn:microsoft.com/office/officeart/2005/8/layout/pList1"/>
    <dgm:cxn modelId="{04E05C40-6716-4C53-BF5B-3568A5B4E5FD}" type="presParOf" srcId="{AB77E09E-23E9-444F-A098-8979925634AA}" destId="{664F6565-EC5A-43E7-A0F6-C625F84901C9}" srcOrd="7" destOrd="0" presId="urn:microsoft.com/office/officeart/2005/8/layout/pList1"/>
    <dgm:cxn modelId="{CD16BD61-4998-4018-AC0B-EA74DCE1781A}" type="presParOf" srcId="{AB77E09E-23E9-444F-A098-8979925634AA}" destId="{83BB813B-54DA-410A-9BED-92569E7058E4}" srcOrd="8" destOrd="0" presId="urn:microsoft.com/office/officeart/2005/8/layout/pList1"/>
    <dgm:cxn modelId="{74359579-734C-4725-B7CD-AC18CD706DAE}" type="presParOf" srcId="{83BB813B-54DA-410A-9BED-92569E7058E4}" destId="{7DEC9AD1-472B-433A-8601-4973DC343FB1}" srcOrd="0" destOrd="0" presId="urn:microsoft.com/office/officeart/2005/8/layout/pList1"/>
    <dgm:cxn modelId="{7B28D9C8-B4C8-4571-BB2F-DE9903DB2193}" type="presParOf" srcId="{83BB813B-54DA-410A-9BED-92569E7058E4}" destId="{841B42BA-D1F9-490F-9463-FF3AAF0C361E}" srcOrd="1" destOrd="0" presId="urn:microsoft.com/office/officeart/2005/8/layout/pList1"/>
    <dgm:cxn modelId="{F165CC94-1026-4F4F-A645-2E5E0D435C32}" type="presParOf" srcId="{AB77E09E-23E9-444F-A098-8979925634AA}" destId="{5A81CF67-6EC5-426F-9D4E-4EDC401AE5F8}" srcOrd="9" destOrd="0" presId="urn:microsoft.com/office/officeart/2005/8/layout/pList1"/>
    <dgm:cxn modelId="{5FF1674E-12A7-4A7A-924C-9D8120881627}" type="presParOf" srcId="{AB77E09E-23E9-444F-A098-8979925634AA}" destId="{FB1BFE4C-2195-4DC7-9CBA-6DD911B29A8A}" srcOrd="10" destOrd="0" presId="urn:microsoft.com/office/officeart/2005/8/layout/pList1"/>
    <dgm:cxn modelId="{3E99F6D2-FC89-43CE-954D-8FA8C62FE6BB}" type="presParOf" srcId="{FB1BFE4C-2195-4DC7-9CBA-6DD911B29A8A}" destId="{AB76BB7A-6D97-438A-AAC6-2353B9654458}" srcOrd="0" destOrd="0" presId="urn:microsoft.com/office/officeart/2005/8/layout/pList1"/>
    <dgm:cxn modelId="{AED89EC4-6D76-4051-92D0-6356133B8344}" type="presParOf" srcId="{FB1BFE4C-2195-4DC7-9CBA-6DD911B29A8A}" destId="{E7E1B49C-DA4A-4355-9A5D-C64B13834861}" srcOrd="1" destOrd="0" presId="urn:microsoft.com/office/officeart/2005/8/layout/pList1"/>
    <dgm:cxn modelId="{82042D2C-7E89-4963-869E-142A6D90827D}" type="presParOf" srcId="{AB77E09E-23E9-444F-A098-8979925634AA}" destId="{4CBE7D7D-6BA7-4A00-B6E4-428B794C3E98}" srcOrd="11" destOrd="0" presId="urn:microsoft.com/office/officeart/2005/8/layout/pList1"/>
    <dgm:cxn modelId="{9284DE76-571B-4A9E-9E24-1FBB372EBF93}" type="presParOf" srcId="{AB77E09E-23E9-444F-A098-8979925634AA}" destId="{3FED28FF-47B8-4FB7-9B68-D481E6A63939}" srcOrd="12" destOrd="0" presId="urn:microsoft.com/office/officeart/2005/8/layout/pList1"/>
    <dgm:cxn modelId="{72A84B54-FF71-4A71-88DA-CA95DEF5FD80}" type="presParOf" srcId="{3FED28FF-47B8-4FB7-9B68-D481E6A63939}" destId="{1D6801D1-DA00-4690-88E3-F16935C3FB63}" srcOrd="0" destOrd="0" presId="urn:microsoft.com/office/officeart/2005/8/layout/pList1"/>
    <dgm:cxn modelId="{53297333-4040-45B2-8332-E5698230F5C5}" type="presParOf" srcId="{3FED28FF-47B8-4FB7-9B68-D481E6A63939}" destId="{1B709D82-3640-4C9B-86A7-BD4351629585}" srcOrd="1" destOrd="0" presId="urn:microsoft.com/office/officeart/2005/8/layout/pList1"/>
    <dgm:cxn modelId="{DBAB0FC4-AA1E-4A5A-9139-2D620E6109F1}" type="presParOf" srcId="{AB77E09E-23E9-444F-A098-8979925634AA}" destId="{76D21E03-9DB4-4E91-A0E7-078FBF48F0AA}" srcOrd="13" destOrd="0" presId="urn:microsoft.com/office/officeart/2005/8/layout/pList1"/>
    <dgm:cxn modelId="{A0BE01F4-7083-40E7-B089-C477935AD9B3}" type="presParOf" srcId="{AB77E09E-23E9-444F-A098-8979925634AA}" destId="{265F321F-41AD-45A1-A684-03C234063E54}" srcOrd="14" destOrd="0" presId="urn:microsoft.com/office/officeart/2005/8/layout/pList1"/>
    <dgm:cxn modelId="{2219837F-8705-4FA9-88FB-1F700956242B}" type="presParOf" srcId="{265F321F-41AD-45A1-A684-03C234063E54}" destId="{B26A376D-BC7E-4A9E-8DA7-A4C47233BA43}" srcOrd="0" destOrd="0" presId="urn:microsoft.com/office/officeart/2005/8/layout/pList1"/>
    <dgm:cxn modelId="{A2E877F7-C6B7-4EC6-97FC-DC4FE917DE3E}" type="presParOf" srcId="{265F321F-41AD-45A1-A684-03C234063E54}" destId="{3DBCCBFF-F0E8-4543-A72B-25858129A4A0}" srcOrd="1" destOrd="0" presId="urn:microsoft.com/office/officeart/2005/8/layout/pList1"/>
    <dgm:cxn modelId="{998318C8-E5AE-49AB-9C22-CB86EAE4B53F}" type="presParOf" srcId="{AB77E09E-23E9-444F-A098-8979925634AA}" destId="{8910925E-0C5B-4C47-9643-34EAEECE5061}" srcOrd="15" destOrd="0" presId="urn:microsoft.com/office/officeart/2005/8/layout/pList1"/>
    <dgm:cxn modelId="{F4204DA1-E505-4D63-92F3-312271105D50}" type="presParOf" srcId="{AB77E09E-23E9-444F-A098-8979925634AA}" destId="{8DF9132F-BF88-4C51-BACD-127D3BBF9BA0}" srcOrd="16" destOrd="0" presId="urn:microsoft.com/office/officeart/2005/8/layout/pList1"/>
    <dgm:cxn modelId="{1DD27D77-39B3-4C4A-884B-259A383DBD28}" type="presParOf" srcId="{8DF9132F-BF88-4C51-BACD-127D3BBF9BA0}" destId="{A0DE162D-0A18-43BA-80C2-B0DD65247FFC}" srcOrd="0" destOrd="0" presId="urn:microsoft.com/office/officeart/2005/8/layout/pList1"/>
    <dgm:cxn modelId="{79F6790F-D43A-4862-B902-EAC27AB708DB}" type="presParOf" srcId="{8DF9132F-BF88-4C51-BACD-127D3BBF9BA0}" destId="{ECF1E16A-6E07-416C-B46D-F0D81C6BFF57}" srcOrd="1" destOrd="0" presId="urn:microsoft.com/office/officeart/2005/8/layout/pList1"/>
    <dgm:cxn modelId="{649C710C-8CEE-49E2-B9E4-8818DEEC9438}" type="presParOf" srcId="{AB77E09E-23E9-444F-A098-8979925634AA}" destId="{96AB9623-65BA-43DC-9A3A-A10636F2E9B4}" srcOrd="17" destOrd="0" presId="urn:microsoft.com/office/officeart/2005/8/layout/pList1"/>
    <dgm:cxn modelId="{2A92F43E-846B-4B48-A8E3-CED32951FC8E}" type="presParOf" srcId="{AB77E09E-23E9-444F-A098-8979925634AA}" destId="{A7B0BCDA-C6A7-4195-A174-D631A173B59A}" srcOrd="18" destOrd="0" presId="urn:microsoft.com/office/officeart/2005/8/layout/pList1"/>
    <dgm:cxn modelId="{6A0616AF-645D-4298-9823-7BF61AE7F351}" type="presParOf" srcId="{A7B0BCDA-C6A7-4195-A174-D631A173B59A}" destId="{E67C7DF9-A440-4ECF-A226-FDE3DCBEC2FF}" srcOrd="0" destOrd="0" presId="urn:microsoft.com/office/officeart/2005/8/layout/pList1"/>
    <dgm:cxn modelId="{4A038ACB-32F9-4F83-927B-C40CDCC51DC2}" type="presParOf" srcId="{A7B0BCDA-C6A7-4195-A174-D631A173B59A}" destId="{608B151A-3C52-4E06-8781-FD45EAF67E71}" srcOrd="1" destOrd="0" presId="urn:microsoft.com/office/officeart/2005/8/layout/pList1"/>
    <dgm:cxn modelId="{3E255C20-7A46-4043-828D-91B2D97EECCD}" type="presParOf" srcId="{AB77E09E-23E9-444F-A098-8979925634AA}" destId="{4E18130A-0B70-4FFF-B0EC-30F670188935}" srcOrd="19" destOrd="0" presId="urn:microsoft.com/office/officeart/2005/8/layout/pList1"/>
    <dgm:cxn modelId="{F5DFF965-A40F-4CAB-9E5A-62BDCB2519A6}" type="presParOf" srcId="{AB77E09E-23E9-444F-A098-8979925634AA}" destId="{A3A74D0E-52D1-44C4-8750-D2D5C0E7B930}" srcOrd="20" destOrd="0" presId="urn:microsoft.com/office/officeart/2005/8/layout/pList1"/>
    <dgm:cxn modelId="{71FCEDBD-B95E-4D23-9C0D-C3BC3C380988}" type="presParOf" srcId="{A3A74D0E-52D1-44C4-8750-D2D5C0E7B930}" destId="{3852D0AE-D086-4D15-9095-4E279CE503A1}" srcOrd="0" destOrd="0" presId="urn:microsoft.com/office/officeart/2005/8/layout/pList1"/>
    <dgm:cxn modelId="{26F0529E-6309-4461-BF05-864AB9D95D0D}" type="presParOf" srcId="{A3A74D0E-52D1-44C4-8750-D2D5C0E7B930}" destId="{5D4198AC-0E0B-4526-94BB-176562314B8A}"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092C29-61C4-46CE-BA48-2A8F7BD9AA46}"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id-ID"/>
        </a:p>
      </dgm:t>
    </dgm:pt>
    <dgm:pt modelId="{ACC5021B-3B0F-48ED-91CC-18774D58BAF1}">
      <dgm:prSet/>
      <dgm:spPr/>
      <dgm:t>
        <a:bodyPr/>
        <a:lstStyle/>
        <a:p>
          <a:pPr rtl="0"/>
          <a:r>
            <a:rPr lang="en-US" dirty="0" smtClean="0"/>
            <a:t>Light or lighting is very beneficial for employees in order to get safety and smooth work.</a:t>
          </a:r>
          <a:endParaRPr lang="id-ID" dirty="0"/>
        </a:p>
      </dgm:t>
    </dgm:pt>
    <dgm:pt modelId="{1A8AEAF3-8EAA-438A-9BB5-949EB84E5505}" type="parTrans" cxnId="{040FA51E-F8FC-45C8-A04D-9761AE4729B1}">
      <dgm:prSet/>
      <dgm:spPr/>
      <dgm:t>
        <a:bodyPr/>
        <a:lstStyle/>
        <a:p>
          <a:endParaRPr lang="id-ID"/>
        </a:p>
      </dgm:t>
    </dgm:pt>
    <dgm:pt modelId="{D2F60E48-5834-4E25-95BA-EE92562F6021}" type="sibTrans" cxnId="{040FA51E-F8FC-45C8-A04D-9761AE4729B1}">
      <dgm:prSet/>
      <dgm:spPr/>
      <dgm:t>
        <a:bodyPr/>
        <a:lstStyle/>
        <a:p>
          <a:endParaRPr lang="id-ID"/>
        </a:p>
      </dgm:t>
    </dgm:pt>
    <dgm:pt modelId="{0ACDAFDE-F5B4-4F11-8524-5E66BA278BAE}">
      <dgm:prSet/>
      <dgm:spPr/>
      <dgm:t>
        <a:bodyPr/>
        <a:lstStyle/>
        <a:p>
          <a:pPr rtl="0"/>
          <a:r>
            <a:rPr lang="en-US" dirty="0" smtClean="0"/>
            <a:t>Based on the decision of the minister of health No. 261 / MENKES / SK / II / 1998 concerning: Health Requirements for Office Work Environment, Light intensity in a workspace of at least 1000 Lux in an average measurement of 8 hours</a:t>
          </a:r>
          <a:endParaRPr lang="id-ID" dirty="0"/>
        </a:p>
      </dgm:t>
    </dgm:pt>
    <dgm:pt modelId="{3CA4C02C-0326-4BC3-A190-A3464C8C7E65}" type="parTrans" cxnId="{57FA1264-7EF2-4A19-A191-E35E71E316E6}">
      <dgm:prSet/>
      <dgm:spPr/>
      <dgm:t>
        <a:bodyPr/>
        <a:lstStyle/>
        <a:p>
          <a:endParaRPr lang="id-ID"/>
        </a:p>
      </dgm:t>
    </dgm:pt>
    <dgm:pt modelId="{E4133A45-6680-4F61-A5D5-08A7B8BAAFED}" type="sibTrans" cxnId="{57FA1264-7EF2-4A19-A191-E35E71E316E6}">
      <dgm:prSet/>
      <dgm:spPr/>
      <dgm:t>
        <a:bodyPr/>
        <a:lstStyle/>
        <a:p>
          <a:endParaRPr lang="id-ID"/>
        </a:p>
      </dgm:t>
    </dgm:pt>
    <dgm:pt modelId="{B715F2FA-329E-4E7B-A930-2071D2C1CDA7}" type="pres">
      <dgm:prSet presAssocID="{DF092C29-61C4-46CE-BA48-2A8F7BD9AA46}" presName="linear" presStyleCnt="0">
        <dgm:presLayoutVars>
          <dgm:animLvl val="lvl"/>
          <dgm:resizeHandles val="exact"/>
        </dgm:presLayoutVars>
      </dgm:prSet>
      <dgm:spPr/>
      <dgm:t>
        <a:bodyPr/>
        <a:lstStyle/>
        <a:p>
          <a:endParaRPr lang="id-ID"/>
        </a:p>
      </dgm:t>
    </dgm:pt>
    <dgm:pt modelId="{C8FDB616-EB47-428B-B3F5-7D910F7C1B5D}" type="pres">
      <dgm:prSet presAssocID="{ACC5021B-3B0F-48ED-91CC-18774D58BAF1}" presName="parentText" presStyleLbl="node1" presStyleIdx="0" presStyleCnt="2">
        <dgm:presLayoutVars>
          <dgm:chMax val="0"/>
          <dgm:bulletEnabled val="1"/>
        </dgm:presLayoutVars>
      </dgm:prSet>
      <dgm:spPr/>
      <dgm:t>
        <a:bodyPr/>
        <a:lstStyle/>
        <a:p>
          <a:endParaRPr lang="id-ID"/>
        </a:p>
      </dgm:t>
    </dgm:pt>
    <dgm:pt modelId="{448640D0-637B-462B-A085-9BB6B03A0BE8}" type="pres">
      <dgm:prSet presAssocID="{D2F60E48-5834-4E25-95BA-EE92562F6021}" presName="spacer" presStyleCnt="0"/>
      <dgm:spPr/>
    </dgm:pt>
    <dgm:pt modelId="{F3883161-5186-4F17-AABA-10FF25379605}" type="pres">
      <dgm:prSet presAssocID="{0ACDAFDE-F5B4-4F11-8524-5E66BA278BAE}" presName="parentText" presStyleLbl="node1" presStyleIdx="1" presStyleCnt="2">
        <dgm:presLayoutVars>
          <dgm:chMax val="0"/>
          <dgm:bulletEnabled val="1"/>
        </dgm:presLayoutVars>
      </dgm:prSet>
      <dgm:spPr/>
      <dgm:t>
        <a:bodyPr/>
        <a:lstStyle/>
        <a:p>
          <a:endParaRPr lang="id-ID"/>
        </a:p>
      </dgm:t>
    </dgm:pt>
  </dgm:ptLst>
  <dgm:cxnLst>
    <dgm:cxn modelId="{38463A37-A370-4F2D-BE61-491728779414}" type="presOf" srcId="{DF092C29-61C4-46CE-BA48-2A8F7BD9AA46}" destId="{B715F2FA-329E-4E7B-A930-2071D2C1CDA7}" srcOrd="0" destOrd="0" presId="urn:microsoft.com/office/officeart/2005/8/layout/vList2"/>
    <dgm:cxn modelId="{040FA51E-F8FC-45C8-A04D-9761AE4729B1}" srcId="{DF092C29-61C4-46CE-BA48-2A8F7BD9AA46}" destId="{ACC5021B-3B0F-48ED-91CC-18774D58BAF1}" srcOrd="0" destOrd="0" parTransId="{1A8AEAF3-8EAA-438A-9BB5-949EB84E5505}" sibTransId="{D2F60E48-5834-4E25-95BA-EE92562F6021}"/>
    <dgm:cxn modelId="{371A16B3-600B-4F3F-A217-80E4B38CFBCB}" type="presOf" srcId="{0ACDAFDE-F5B4-4F11-8524-5E66BA278BAE}" destId="{F3883161-5186-4F17-AABA-10FF25379605}" srcOrd="0" destOrd="0" presId="urn:microsoft.com/office/officeart/2005/8/layout/vList2"/>
    <dgm:cxn modelId="{57FA1264-7EF2-4A19-A191-E35E71E316E6}" srcId="{DF092C29-61C4-46CE-BA48-2A8F7BD9AA46}" destId="{0ACDAFDE-F5B4-4F11-8524-5E66BA278BAE}" srcOrd="1" destOrd="0" parTransId="{3CA4C02C-0326-4BC3-A190-A3464C8C7E65}" sibTransId="{E4133A45-6680-4F61-A5D5-08A7B8BAAFED}"/>
    <dgm:cxn modelId="{77392C18-F0DA-4C5A-AC74-922628423F0B}" type="presOf" srcId="{ACC5021B-3B0F-48ED-91CC-18774D58BAF1}" destId="{C8FDB616-EB47-428B-B3F5-7D910F7C1B5D}" srcOrd="0" destOrd="0" presId="urn:microsoft.com/office/officeart/2005/8/layout/vList2"/>
    <dgm:cxn modelId="{110D7043-8FFC-455F-9E70-A2F89993FE91}" type="presParOf" srcId="{B715F2FA-329E-4E7B-A930-2071D2C1CDA7}" destId="{C8FDB616-EB47-428B-B3F5-7D910F7C1B5D}" srcOrd="0" destOrd="0" presId="urn:microsoft.com/office/officeart/2005/8/layout/vList2"/>
    <dgm:cxn modelId="{01A69540-B7C9-4136-844D-B3F41EC66D5F}" type="presParOf" srcId="{B715F2FA-329E-4E7B-A930-2071D2C1CDA7}" destId="{448640D0-637B-462B-A085-9BB6B03A0BE8}" srcOrd="1" destOrd="0" presId="urn:microsoft.com/office/officeart/2005/8/layout/vList2"/>
    <dgm:cxn modelId="{2EFFF8A5-E8BD-41C5-9C59-F15B70C246B4}" type="presParOf" srcId="{B715F2FA-329E-4E7B-A930-2071D2C1CDA7}" destId="{F3883161-5186-4F17-AABA-10FF2537960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10FB90-95DF-4C14-984D-592655696F93}"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id-ID"/>
        </a:p>
      </dgm:t>
    </dgm:pt>
    <dgm:pt modelId="{4852422B-B200-4B16-9D51-3A2387B7738C}">
      <dgm:prSet/>
      <dgm:spPr/>
      <dgm:t>
        <a:bodyPr/>
        <a:lstStyle/>
        <a:p>
          <a:pPr rtl="0"/>
          <a:r>
            <a:rPr lang="en-US" dirty="0" smtClean="0"/>
            <a:t>Under normal circumstances, each member of the human body has a different temperature.</a:t>
          </a:r>
        </a:p>
      </dgm:t>
    </dgm:pt>
    <dgm:pt modelId="{60AE4423-B1AC-4132-8F83-3E97CBDD6C74}" type="parTrans" cxnId="{95F14F00-30C8-4AA5-B12D-E3E4BA4717D7}">
      <dgm:prSet/>
      <dgm:spPr/>
      <dgm:t>
        <a:bodyPr/>
        <a:lstStyle/>
        <a:p>
          <a:endParaRPr lang="id-ID"/>
        </a:p>
      </dgm:t>
    </dgm:pt>
    <dgm:pt modelId="{0DEA0BE9-B900-4120-BCBC-4D0658539E40}" type="sibTrans" cxnId="{95F14F00-30C8-4AA5-B12D-E3E4BA4717D7}">
      <dgm:prSet/>
      <dgm:spPr/>
      <dgm:t>
        <a:bodyPr/>
        <a:lstStyle/>
        <a:p>
          <a:endParaRPr lang="id-ID"/>
        </a:p>
      </dgm:t>
    </dgm:pt>
    <dgm:pt modelId="{F2918DB9-5547-4955-88C1-5FEA3BDF1217}">
      <dgm:prSet/>
      <dgm:spPr/>
      <dgm:t>
        <a:bodyPr/>
        <a:lstStyle/>
        <a:p>
          <a:pPr rtl="0"/>
          <a:r>
            <a:rPr lang="en-US" dirty="0" smtClean="0"/>
            <a:t>Based on the decision of the minister of health No. 261 / MENKES / SK / II / 1998 concerning: Health Requirements for Office Work Environment, the temperature in the workspace is at least 18</a:t>
          </a:r>
          <a:r>
            <a:rPr lang="en-US" baseline="30000" dirty="0" smtClean="0"/>
            <a:t>0</a:t>
          </a:r>
          <a:r>
            <a:rPr lang="en-US" baseline="0" dirty="0" smtClean="0"/>
            <a:t>C</a:t>
          </a:r>
          <a:r>
            <a:rPr lang="en-US" dirty="0" smtClean="0"/>
            <a:t> and a maximum of 26</a:t>
          </a:r>
          <a:r>
            <a:rPr lang="en-US" baseline="30000" dirty="0" smtClean="0"/>
            <a:t>0</a:t>
          </a:r>
          <a:r>
            <a:rPr lang="en-US" dirty="0" smtClean="0"/>
            <a:t>C.</a:t>
          </a:r>
          <a:endParaRPr lang="id-ID" dirty="0"/>
        </a:p>
      </dgm:t>
    </dgm:pt>
    <dgm:pt modelId="{1BA2B36D-8297-4F6C-835E-802C7C04C188}" type="parTrans" cxnId="{DCBB5DE2-8B79-4DB8-8C8C-2626A5B252A9}">
      <dgm:prSet/>
      <dgm:spPr/>
      <dgm:t>
        <a:bodyPr/>
        <a:lstStyle/>
        <a:p>
          <a:endParaRPr lang="id-ID"/>
        </a:p>
      </dgm:t>
    </dgm:pt>
    <dgm:pt modelId="{AC622102-5B3B-4A21-B661-279B3A8566DF}" type="sibTrans" cxnId="{DCBB5DE2-8B79-4DB8-8C8C-2626A5B252A9}">
      <dgm:prSet/>
      <dgm:spPr/>
      <dgm:t>
        <a:bodyPr/>
        <a:lstStyle/>
        <a:p>
          <a:endParaRPr lang="id-ID"/>
        </a:p>
      </dgm:t>
    </dgm:pt>
    <dgm:pt modelId="{D1BF4CE4-9A26-4A81-A000-938D41BE13E5}" type="pres">
      <dgm:prSet presAssocID="{2910FB90-95DF-4C14-984D-592655696F93}" presName="linear" presStyleCnt="0">
        <dgm:presLayoutVars>
          <dgm:animLvl val="lvl"/>
          <dgm:resizeHandles val="exact"/>
        </dgm:presLayoutVars>
      </dgm:prSet>
      <dgm:spPr/>
      <dgm:t>
        <a:bodyPr/>
        <a:lstStyle/>
        <a:p>
          <a:endParaRPr lang="id-ID"/>
        </a:p>
      </dgm:t>
    </dgm:pt>
    <dgm:pt modelId="{F89A119A-BBA2-4AFD-BD09-B13710FBF24B}" type="pres">
      <dgm:prSet presAssocID="{4852422B-B200-4B16-9D51-3A2387B7738C}" presName="parentText" presStyleLbl="node1" presStyleIdx="0" presStyleCnt="2">
        <dgm:presLayoutVars>
          <dgm:chMax val="0"/>
          <dgm:bulletEnabled val="1"/>
        </dgm:presLayoutVars>
      </dgm:prSet>
      <dgm:spPr/>
      <dgm:t>
        <a:bodyPr/>
        <a:lstStyle/>
        <a:p>
          <a:endParaRPr lang="id-ID"/>
        </a:p>
      </dgm:t>
    </dgm:pt>
    <dgm:pt modelId="{8652FB4B-FCBD-457C-9F33-BB6CC546879F}" type="pres">
      <dgm:prSet presAssocID="{0DEA0BE9-B900-4120-BCBC-4D0658539E40}" presName="spacer" presStyleCnt="0"/>
      <dgm:spPr/>
    </dgm:pt>
    <dgm:pt modelId="{552F50A6-9FD1-4B6A-BFCA-352C9939D85A}" type="pres">
      <dgm:prSet presAssocID="{F2918DB9-5547-4955-88C1-5FEA3BDF1217}" presName="parentText" presStyleLbl="node1" presStyleIdx="1" presStyleCnt="2">
        <dgm:presLayoutVars>
          <dgm:chMax val="0"/>
          <dgm:bulletEnabled val="1"/>
        </dgm:presLayoutVars>
      </dgm:prSet>
      <dgm:spPr/>
      <dgm:t>
        <a:bodyPr/>
        <a:lstStyle/>
        <a:p>
          <a:endParaRPr lang="id-ID"/>
        </a:p>
      </dgm:t>
    </dgm:pt>
  </dgm:ptLst>
  <dgm:cxnLst>
    <dgm:cxn modelId="{ABD81F63-1C96-4A35-B01B-AD8FCC7DFFBD}" type="presOf" srcId="{2910FB90-95DF-4C14-984D-592655696F93}" destId="{D1BF4CE4-9A26-4A81-A000-938D41BE13E5}" srcOrd="0" destOrd="0" presId="urn:microsoft.com/office/officeart/2005/8/layout/vList2"/>
    <dgm:cxn modelId="{95F14F00-30C8-4AA5-B12D-E3E4BA4717D7}" srcId="{2910FB90-95DF-4C14-984D-592655696F93}" destId="{4852422B-B200-4B16-9D51-3A2387B7738C}" srcOrd="0" destOrd="0" parTransId="{60AE4423-B1AC-4132-8F83-3E97CBDD6C74}" sibTransId="{0DEA0BE9-B900-4120-BCBC-4D0658539E40}"/>
    <dgm:cxn modelId="{DCBB5DE2-8B79-4DB8-8C8C-2626A5B252A9}" srcId="{2910FB90-95DF-4C14-984D-592655696F93}" destId="{F2918DB9-5547-4955-88C1-5FEA3BDF1217}" srcOrd="1" destOrd="0" parTransId="{1BA2B36D-8297-4F6C-835E-802C7C04C188}" sibTransId="{AC622102-5B3B-4A21-B661-279B3A8566DF}"/>
    <dgm:cxn modelId="{B410247D-46EE-4D4A-9387-0E5C48DC4E49}" type="presOf" srcId="{F2918DB9-5547-4955-88C1-5FEA3BDF1217}" destId="{552F50A6-9FD1-4B6A-BFCA-352C9939D85A}" srcOrd="0" destOrd="0" presId="urn:microsoft.com/office/officeart/2005/8/layout/vList2"/>
    <dgm:cxn modelId="{19A0E0C1-058A-46A3-904E-DA229F9F022D}" type="presOf" srcId="{4852422B-B200-4B16-9D51-3A2387B7738C}" destId="{F89A119A-BBA2-4AFD-BD09-B13710FBF24B}" srcOrd="0" destOrd="0" presId="urn:microsoft.com/office/officeart/2005/8/layout/vList2"/>
    <dgm:cxn modelId="{F8E2BF63-2280-445C-B5C2-0BF348FF8030}" type="presParOf" srcId="{D1BF4CE4-9A26-4A81-A000-938D41BE13E5}" destId="{F89A119A-BBA2-4AFD-BD09-B13710FBF24B}" srcOrd="0" destOrd="0" presId="urn:microsoft.com/office/officeart/2005/8/layout/vList2"/>
    <dgm:cxn modelId="{A9311D58-0976-40BC-9B48-4F9C4B730F82}" type="presParOf" srcId="{D1BF4CE4-9A26-4A81-A000-938D41BE13E5}" destId="{8652FB4B-FCBD-457C-9F33-BB6CC546879F}" srcOrd="1" destOrd="0" presId="urn:microsoft.com/office/officeart/2005/8/layout/vList2"/>
    <dgm:cxn modelId="{F4645120-45ED-4FB6-9748-B8A3E5DED6C1}" type="presParOf" srcId="{D1BF4CE4-9A26-4A81-A000-938D41BE13E5}" destId="{552F50A6-9FD1-4B6A-BFCA-352C9939D85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8FC764B-E0F3-4B03-9E7C-B874E2D74D3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id-ID"/>
        </a:p>
      </dgm:t>
    </dgm:pt>
    <dgm:pt modelId="{1602B03F-007D-4144-9C0A-823E64EED9FC}">
      <dgm:prSet custT="1"/>
      <dgm:spPr/>
      <dgm:t>
        <a:bodyPr/>
        <a:lstStyle/>
        <a:p>
          <a:pPr rtl="0"/>
          <a:r>
            <a:rPr lang="en-US" sz="1800" dirty="0" smtClean="0"/>
            <a:t>The amount of water contained in air, usually expressed in percentages.</a:t>
          </a:r>
          <a:endParaRPr lang="id-ID" sz="1800" dirty="0"/>
        </a:p>
      </dgm:t>
    </dgm:pt>
    <dgm:pt modelId="{7FFA3C80-1A04-4944-BC3A-44F35E554128}" type="parTrans" cxnId="{70797A8F-E53C-48D4-85FE-6933B1F84AE0}">
      <dgm:prSet/>
      <dgm:spPr/>
      <dgm:t>
        <a:bodyPr/>
        <a:lstStyle/>
        <a:p>
          <a:endParaRPr lang="id-ID"/>
        </a:p>
      </dgm:t>
    </dgm:pt>
    <dgm:pt modelId="{7F34A5EE-F090-4DBA-BC29-F28AA7007488}" type="sibTrans" cxnId="{70797A8F-E53C-48D4-85FE-6933B1F84AE0}">
      <dgm:prSet/>
      <dgm:spPr/>
      <dgm:t>
        <a:bodyPr/>
        <a:lstStyle/>
        <a:p>
          <a:endParaRPr lang="id-ID"/>
        </a:p>
      </dgm:t>
    </dgm:pt>
    <dgm:pt modelId="{F1EE2653-B60C-4F91-BFFA-401FD52E7051}">
      <dgm:prSet custT="1"/>
      <dgm:spPr/>
      <dgm:t>
        <a:bodyPr/>
        <a:lstStyle/>
        <a:p>
          <a:pPr rtl="0"/>
          <a:r>
            <a:rPr lang="en-US" sz="1800" dirty="0" smtClean="0"/>
            <a:t>Influenced by air temperature, and together between temperature, humidity, speed of moving air and heat radiation from the air will affect the state of the human body when receiving or releasing heat from the body.</a:t>
          </a:r>
          <a:endParaRPr lang="id-ID" sz="1800" dirty="0"/>
        </a:p>
      </dgm:t>
    </dgm:pt>
    <dgm:pt modelId="{08FEBC08-3B85-4859-8A6D-3FB0358EF314}" type="parTrans" cxnId="{5066B39D-66F1-4F58-B2B0-4669641422B3}">
      <dgm:prSet/>
      <dgm:spPr/>
      <dgm:t>
        <a:bodyPr/>
        <a:lstStyle/>
        <a:p>
          <a:endParaRPr lang="id-ID"/>
        </a:p>
      </dgm:t>
    </dgm:pt>
    <dgm:pt modelId="{13AE2E6D-57CE-4EFC-BCDE-F5953CA24EBB}" type="sibTrans" cxnId="{5066B39D-66F1-4F58-B2B0-4669641422B3}">
      <dgm:prSet/>
      <dgm:spPr/>
      <dgm:t>
        <a:bodyPr/>
        <a:lstStyle/>
        <a:p>
          <a:endParaRPr lang="id-ID"/>
        </a:p>
      </dgm:t>
    </dgm:pt>
    <dgm:pt modelId="{56E477A8-2197-4BC0-9617-222EFC9E7B7E}">
      <dgm:prSet custT="1"/>
      <dgm:spPr/>
      <dgm:t>
        <a:bodyPr/>
        <a:lstStyle/>
        <a:p>
          <a:pPr rtl="0"/>
          <a:r>
            <a:rPr lang="en-US" sz="1800" dirty="0" smtClean="0"/>
            <a:t>Based on the decision of the minister of health No. 261 / MENKES / SK / II / 1998 concerning: Health Requirements for Office Work Environment, Humidity in the workspace of at least 40% and a maximum of 60%.</a:t>
          </a:r>
          <a:endParaRPr lang="id-ID" sz="1800" dirty="0"/>
        </a:p>
      </dgm:t>
    </dgm:pt>
    <dgm:pt modelId="{3C8B3983-4396-4060-91BA-BFEB159DB48A}" type="parTrans" cxnId="{8DDB26E0-6D89-49EB-BF93-230A8AF0304D}">
      <dgm:prSet/>
      <dgm:spPr/>
      <dgm:t>
        <a:bodyPr/>
        <a:lstStyle/>
        <a:p>
          <a:endParaRPr lang="id-ID"/>
        </a:p>
      </dgm:t>
    </dgm:pt>
    <dgm:pt modelId="{5F5E7230-E70A-4BDE-ADCE-06A8BB22AE9A}" type="sibTrans" cxnId="{8DDB26E0-6D89-49EB-BF93-230A8AF0304D}">
      <dgm:prSet/>
      <dgm:spPr/>
      <dgm:t>
        <a:bodyPr/>
        <a:lstStyle/>
        <a:p>
          <a:endParaRPr lang="id-ID"/>
        </a:p>
      </dgm:t>
    </dgm:pt>
    <dgm:pt modelId="{5D1DFDED-C3F1-4D79-8C3B-A0D1BEF7EDFC}" type="pres">
      <dgm:prSet presAssocID="{F8FC764B-E0F3-4B03-9E7C-B874E2D74D3F}" presName="linear" presStyleCnt="0">
        <dgm:presLayoutVars>
          <dgm:animLvl val="lvl"/>
          <dgm:resizeHandles val="exact"/>
        </dgm:presLayoutVars>
      </dgm:prSet>
      <dgm:spPr/>
      <dgm:t>
        <a:bodyPr/>
        <a:lstStyle/>
        <a:p>
          <a:endParaRPr lang="id-ID"/>
        </a:p>
      </dgm:t>
    </dgm:pt>
    <dgm:pt modelId="{84D7AD59-5A84-4C42-8C9A-D14B0E7E230A}" type="pres">
      <dgm:prSet presAssocID="{1602B03F-007D-4144-9C0A-823E64EED9FC}" presName="parentText" presStyleLbl="node1" presStyleIdx="0" presStyleCnt="3">
        <dgm:presLayoutVars>
          <dgm:chMax val="0"/>
          <dgm:bulletEnabled val="1"/>
        </dgm:presLayoutVars>
      </dgm:prSet>
      <dgm:spPr/>
      <dgm:t>
        <a:bodyPr/>
        <a:lstStyle/>
        <a:p>
          <a:endParaRPr lang="id-ID"/>
        </a:p>
      </dgm:t>
    </dgm:pt>
    <dgm:pt modelId="{CB0B44AE-11CD-4F47-960C-36F03007E689}" type="pres">
      <dgm:prSet presAssocID="{7F34A5EE-F090-4DBA-BC29-F28AA7007488}" presName="spacer" presStyleCnt="0"/>
      <dgm:spPr/>
    </dgm:pt>
    <dgm:pt modelId="{0DE200AF-FF96-41BC-8C59-64163252F479}" type="pres">
      <dgm:prSet presAssocID="{F1EE2653-B60C-4F91-BFFA-401FD52E7051}" presName="parentText" presStyleLbl="node1" presStyleIdx="1" presStyleCnt="3">
        <dgm:presLayoutVars>
          <dgm:chMax val="0"/>
          <dgm:bulletEnabled val="1"/>
        </dgm:presLayoutVars>
      </dgm:prSet>
      <dgm:spPr/>
      <dgm:t>
        <a:bodyPr/>
        <a:lstStyle/>
        <a:p>
          <a:endParaRPr lang="id-ID"/>
        </a:p>
      </dgm:t>
    </dgm:pt>
    <dgm:pt modelId="{1FACCACD-BD03-408A-8C3E-7E73F6882C4E}" type="pres">
      <dgm:prSet presAssocID="{13AE2E6D-57CE-4EFC-BCDE-F5953CA24EBB}" presName="spacer" presStyleCnt="0"/>
      <dgm:spPr/>
    </dgm:pt>
    <dgm:pt modelId="{FDF57FE8-B3DC-4011-885A-3F5492836325}" type="pres">
      <dgm:prSet presAssocID="{56E477A8-2197-4BC0-9617-222EFC9E7B7E}" presName="parentText" presStyleLbl="node1" presStyleIdx="2" presStyleCnt="3">
        <dgm:presLayoutVars>
          <dgm:chMax val="0"/>
          <dgm:bulletEnabled val="1"/>
        </dgm:presLayoutVars>
      </dgm:prSet>
      <dgm:spPr/>
      <dgm:t>
        <a:bodyPr/>
        <a:lstStyle/>
        <a:p>
          <a:endParaRPr lang="id-ID"/>
        </a:p>
      </dgm:t>
    </dgm:pt>
  </dgm:ptLst>
  <dgm:cxnLst>
    <dgm:cxn modelId="{7DC53D10-F148-4DA4-9107-B923613FFB6B}" type="presOf" srcId="{F1EE2653-B60C-4F91-BFFA-401FD52E7051}" destId="{0DE200AF-FF96-41BC-8C59-64163252F479}" srcOrd="0" destOrd="0" presId="urn:microsoft.com/office/officeart/2005/8/layout/vList2"/>
    <dgm:cxn modelId="{12579959-3D3C-4797-9519-65A561B782DE}" type="presOf" srcId="{56E477A8-2197-4BC0-9617-222EFC9E7B7E}" destId="{FDF57FE8-B3DC-4011-885A-3F5492836325}" srcOrd="0" destOrd="0" presId="urn:microsoft.com/office/officeart/2005/8/layout/vList2"/>
    <dgm:cxn modelId="{8DDB26E0-6D89-49EB-BF93-230A8AF0304D}" srcId="{F8FC764B-E0F3-4B03-9E7C-B874E2D74D3F}" destId="{56E477A8-2197-4BC0-9617-222EFC9E7B7E}" srcOrd="2" destOrd="0" parTransId="{3C8B3983-4396-4060-91BA-BFEB159DB48A}" sibTransId="{5F5E7230-E70A-4BDE-ADCE-06A8BB22AE9A}"/>
    <dgm:cxn modelId="{60653098-F8AE-416E-BAE2-158EBA1F017B}" type="presOf" srcId="{F8FC764B-E0F3-4B03-9E7C-B874E2D74D3F}" destId="{5D1DFDED-C3F1-4D79-8C3B-A0D1BEF7EDFC}" srcOrd="0" destOrd="0" presId="urn:microsoft.com/office/officeart/2005/8/layout/vList2"/>
    <dgm:cxn modelId="{70797A8F-E53C-48D4-85FE-6933B1F84AE0}" srcId="{F8FC764B-E0F3-4B03-9E7C-B874E2D74D3F}" destId="{1602B03F-007D-4144-9C0A-823E64EED9FC}" srcOrd="0" destOrd="0" parTransId="{7FFA3C80-1A04-4944-BC3A-44F35E554128}" sibTransId="{7F34A5EE-F090-4DBA-BC29-F28AA7007488}"/>
    <dgm:cxn modelId="{F8FF4CA9-DE10-49B6-B159-59ACB72E2B74}" type="presOf" srcId="{1602B03F-007D-4144-9C0A-823E64EED9FC}" destId="{84D7AD59-5A84-4C42-8C9A-D14B0E7E230A}" srcOrd="0" destOrd="0" presId="urn:microsoft.com/office/officeart/2005/8/layout/vList2"/>
    <dgm:cxn modelId="{5066B39D-66F1-4F58-B2B0-4669641422B3}" srcId="{F8FC764B-E0F3-4B03-9E7C-B874E2D74D3F}" destId="{F1EE2653-B60C-4F91-BFFA-401FD52E7051}" srcOrd="1" destOrd="0" parTransId="{08FEBC08-3B85-4859-8A6D-3FB0358EF314}" sibTransId="{13AE2E6D-57CE-4EFC-BCDE-F5953CA24EBB}"/>
    <dgm:cxn modelId="{E90385CD-1FA0-4053-B36F-F6BD6FBC2F66}" type="presParOf" srcId="{5D1DFDED-C3F1-4D79-8C3B-A0D1BEF7EDFC}" destId="{84D7AD59-5A84-4C42-8C9A-D14B0E7E230A}" srcOrd="0" destOrd="0" presId="urn:microsoft.com/office/officeart/2005/8/layout/vList2"/>
    <dgm:cxn modelId="{4BB99D6F-510B-4861-8F67-D83B3C1B0B7A}" type="presParOf" srcId="{5D1DFDED-C3F1-4D79-8C3B-A0D1BEF7EDFC}" destId="{CB0B44AE-11CD-4F47-960C-36F03007E689}" srcOrd="1" destOrd="0" presId="urn:microsoft.com/office/officeart/2005/8/layout/vList2"/>
    <dgm:cxn modelId="{99744214-05D6-4793-A42B-8424E0BD854D}" type="presParOf" srcId="{5D1DFDED-C3F1-4D79-8C3B-A0D1BEF7EDFC}" destId="{0DE200AF-FF96-41BC-8C59-64163252F479}" srcOrd="2" destOrd="0" presId="urn:microsoft.com/office/officeart/2005/8/layout/vList2"/>
    <dgm:cxn modelId="{8FB92516-039F-4B00-8729-043AE6E23C28}" type="presParOf" srcId="{5D1DFDED-C3F1-4D79-8C3B-A0D1BEF7EDFC}" destId="{1FACCACD-BD03-408A-8C3E-7E73F6882C4E}" srcOrd="3" destOrd="0" presId="urn:microsoft.com/office/officeart/2005/8/layout/vList2"/>
    <dgm:cxn modelId="{D553B8FF-CE73-4B46-9C1E-A4D76683F3A0}" type="presParOf" srcId="{5D1DFDED-C3F1-4D79-8C3B-A0D1BEF7EDFC}" destId="{FDF57FE8-B3DC-4011-885A-3F549283632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623BA8D-74B1-4C2D-B6CC-580BA62BBB3B}"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id-ID"/>
        </a:p>
      </dgm:t>
    </dgm:pt>
    <dgm:pt modelId="{AF7043D6-0424-4F15-A13F-D3932AF5A9FE}">
      <dgm:prSet/>
      <dgm:spPr/>
      <dgm:t>
        <a:bodyPr/>
        <a:lstStyle/>
        <a:p>
          <a:pPr rtl="0"/>
          <a:r>
            <a:rPr lang="en-US" dirty="0" smtClean="0"/>
            <a:t>Oxygen is a gas that is needed by living things to sustain life, for metabolic processes.</a:t>
          </a:r>
        </a:p>
      </dgm:t>
    </dgm:pt>
    <dgm:pt modelId="{16F75D39-8F33-40D8-8C8E-2CB58AA3B2AA}" type="parTrans" cxnId="{126ACC59-60BA-40F4-9DB4-46A32699E6D1}">
      <dgm:prSet/>
      <dgm:spPr/>
      <dgm:t>
        <a:bodyPr/>
        <a:lstStyle/>
        <a:p>
          <a:endParaRPr lang="id-ID"/>
        </a:p>
      </dgm:t>
    </dgm:pt>
    <dgm:pt modelId="{30C7939B-1704-4528-8289-B3CDAD6EA038}" type="sibTrans" cxnId="{126ACC59-60BA-40F4-9DB4-46A32699E6D1}">
      <dgm:prSet/>
      <dgm:spPr/>
      <dgm:t>
        <a:bodyPr/>
        <a:lstStyle/>
        <a:p>
          <a:endParaRPr lang="id-ID"/>
        </a:p>
      </dgm:t>
    </dgm:pt>
    <dgm:pt modelId="{D8BA60E3-DAD9-4549-87FF-A986532B04B6}">
      <dgm:prSet/>
      <dgm:spPr/>
      <dgm:t>
        <a:bodyPr/>
        <a:lstStyle/>
        <a:p>
          <a:pPr rtl="0"/>
          <a:r>
            <a:rPr lang="en-US" dirty="0" smtClean="0"/>
            <a:t>Based on the decision of the minister of health No. 261 / MENKES / SK / II / 1998 concerning: Health Requirements Office Work Environment, Air Circulation in the workspace 0.283 m3 / minute / person with a ventilation rate: 0.15 - 0.25 m / sec.</a:t>
          </a:r>
          <a:endParaRPr lang="id-ID" dirty="0"/>
        </a:p>
      </dgm:t>
    </dgm:pt>
    <dgm:pt modelId="{66FB4BD3-A662-40D9-B287-F1460CD0047C}" type="parTrans" cxnId="{6E8965D1-D347-4DD4-8B4F-9EE651F6E53A}">
      <dgm:prSet/>
      <dgm:spPr/>
      <dgm:t>
        <a:bodyPr/>
        <a:lstStyle/>
        <a:p>
          <a:endParaRPr lang="id-ID"/>
        </a:p>
      </dgm:t>
    </dgm:pt>
    <dgm:pt modelId="{65645D8C-72A3-40F8-9703-FF687B981EDA}" type="sibTrans" cxnId="{6E8965D1-D347-4DD4-8B4F-9EE651F6E53A}">
      <dgm:prSet/>
      <dgm:spPr/>
      <dgm:t>
        <a:bodyPr/>
        <a:lstStyle/>
        <a:p>
          <a:endParaRPr lang="id-ID"/>
        </a:p>
      </dgm:t>
    </dgm:pt>
    <dgm:pt modelId="{5C7851B6-1949-43CA-A675-4AE046AEA184}" type="pres">
      <dgm:prSet presAssocID="{2623BA8D-74B1-4C2D-B6CC-580BA62BBB3B}" presName="linear" presStyleCnt="0">
        <dgm:presLayoutVars>
          <dgm:animLvl val="lvl"/>
          <dgm:resizeHandles val="exact"/>
        </dgm:presLayoutVars>
      </dgm:prSet>
      <dgm:spPr/>
      <dgm:t>
        <a:bodyPr/>
        <a:lstStyle/>
        <a:p>
          <a:endParaRPr lang="id-ID"/>
        </a:p>
      </dgm:t>
    </dgm:pt>
    <dgm:pt modelId="{AF1ED77E-B207-44F6-BE35-9CB7E3D44CB1}" type="pres">
      <dgm:prSet presAssocID="{AF7043D6-0424-4F15-A13F-D3932AF5A9FE}" presName="parentText" presStyleLbl="node1" presStyleIdx="0" presStyleCnt="2">
        <dgm:presLayoutVars>
          <dgm:chMax val="0"/>
          <dgm:bulletEnabled val="1"/>
        </dgm:presLayoutVars>
      </dgm:prSet>
      <dgm:spPr/>
      <dgm:t>
        <a:bodyPr/>
        <a:lstStyle/>
        <a:p>
          <a:endParaRPr lang="id-ID"/>
        </a:p>
      </dgm:t>
    </dgm:pt>
    <dgm:pt modelId="{B32FDF2E-373B-4335-A8DE-FFE141C9A76A}" type="pres">
      <dgm:prSet presAssocID="{30C7939B-1704-4528-8289-B3CDAD6EA038}" presName="spacer" presStyleCnt="0"/>
      <dgm:spPr/>
    </dgm:pt>
    <dgm:pt modelId="{78CF19F3-3274-407F-94DE-6CDC5BB28DAE}" type="pres">
      <dgm:prSet presAssocID="{D8BA60E3-DAD9-4549-87FF-A986532B04B6}" presName="parentText" presStyleLbl="node1" presStyleIdx="1" presStyleCnt="2">
        <dgm:presLayoutVars>
          <dgm:chMax val="0"/>
          <dgm:bulletEnabled val="1"/>
        </dgm:presLayoutVars>
      </dgm:prSet>
      <dgm:spPr/>
      <dgm:t>
        <a:bodyPr/>
        <a:lstStyle/>
        <a:p>
          <a:endParaRPr lang="id-ID"/>
        </a:p>
      </dgm:t>
    </dgm:pt>
  </dgm:ptLst>
  <dgm:cxnLst>
    <dgm:cxn modelId="{126ACC59-60BA-40F4-9DB4-46A32699E6D1}" srcId="{2623BA8D-74B1-4C2D-B6CC-580BA62BBB3B}" destId="{AF7043D6-0424-4F15-A13F-D3932AF5A9FE}" srcOrd="0" destOrd="0" parTransId="{16F75D39-8F33-40D8-8C8E-2CB58AA3B2AA}" sibTransId="{30C7939B-1704-4528-8289-B3CDAD6EA038}"/>
    <dgm:cxn modelId="{3D647B12-2C02-4688-BED9-F9492A137B7C}" type="presOf" srcId="{2623BA8D-74B1-4C2D-B6CC-580BA62BBB3B}" destId="{5C7851B6-1949-43CA-A675-4AE046AEA184}" srcOrd="0" destOrd="0" presId="urn:microsoft.com/office/officeart/2005/8/layout/vList2"/>
    <dgm:cxn modelId="{6E8965D1-D347-4DD4-8B4F-9EE651F6E53A}" srcId="{2623BA8D-74B1-4C2D-B6CC-580BA62BBB3B}" destId="{D8BA60E3-DAD9-4549-87FF-A986532B04B6}" srcOrd="1" destOrd="0" parTransId="{66FB4BD3-A662-40D9-B287-F1460CD0047C}" sibTransId="{65645D8C-72A3-40F8-9703-FF687B981EDA}"/>
    <dgm:cxn modelId="{BEC699B1-7FC5-41E4-BAE3-EAFED8353E81}" type="presOf" srcId="{D8BA60E3-DAD9-4549-87FF-A986532B04B6}" destId="{78CF19F3-3274-407F-94DE-6CDC5BB28DAE}" srcOrd="0" destOrd="0" presId="urn:microsoft.com/office/officeart/2005/8/layout/vList2"/>
    <dgm:cxn modelId="{C9A9385E-2239-4AF8-A420-7D73CC67905F}" type="presOf" srcId="{AF7043D6-0424-4F15-A13F-D3932AF5A9FE}" destId="{AF1ED77E-B207-44F6-BE35-9CB7E3D44CB1}" srcOrd="0" destOrd="0" presId="urn:microsoft.com/office/officeart/2005/8/layout/vList2"/>
    <dgm:cxn modelId="{46F9A0E3-786A-4357-A092-404160DD92FA}" type="presParOf" srcId="{5C7851B6-1949-43CA-A675-4AE046AEA184}" destId="{AF1ED77E-B207-44F6-BE35-9CB7E3D44CB1}" srcOrd="0" destOrd="0" presId="urn:microsoft.com/office/officeart/2005/8/layout/vList2"/>
    <dgm:cxn modelId="{DAAAE977-2A50-4630-8C77-6A8501244F5F}" type="presParOf" srcId="{5C7851B6-1949-43CA-A675-4AE046AEA184}" destId="{B32FDF2E-373B-4335-A8DE-FFE141C9A76A}" srcOrd="1" destOrd="0" presId="urn:microsoft.com/office/officeart/2005/8/layout/vList2"/>
    <dgm:cxn modelId="{79DA04B6-6251-43F1-A897-47CFF8A223C0}" type="presParOf" srcId="{5C7851B6-1949-43CA-A675-4AE046AEA184}" destId="{78CF19F3-3274-407F-94DE-6CDC5BB28DA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C4E3A-D942-4EF2-A71D-91E46600C446}">
      <dsp:nvSpPr>
        <dsp:cNvPr id="0" name=""/>
        <dsp:cNvSpPr/>
      </dsp:nvSpPr>
      <dsp:spPr>
        <a:xfrm>
          <a:off x="47" y="27860"/>
          <a:ext cx="4571955" cy="662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rtl="0">
            <a:lnSpc>
              <a:spcPct val="90000"/>
            </a:lnSpc>
            <a:spcBef>
              <a:spcPct val="0"/>
            </a:spcBef>
            <a:spcAft>
              <a:spcPct val="35000"/>
            </a:spcAft>
          </a:pPr>
          <a:r>
            <a:rPr lang="en-US" sz="2300" b="1" kern="1200" dirty="0" smtClean="0"/>
            <a:t>PHYSICAL</a:t>
          </a:r>
          <a:endParaRPr lang="id-ID" sz="2300" b="1" kern="1200" dirty="0"/>
        </a:p>
      </dsp:txBody>
      <dsp:txXfrm>
        <a:off x="47" y="27860"/>
        <a:ext cx="4571955" cy="662400"/>
      </dsp:txXfrm>
    </dsp:sp>
    <dsp:sp modelId="{58D04FBC-6F35-4FB3-8FC7-E4113F551A42}">
      <dsp:nvSpPr>
        <dsp:cNvPr id="0" name=""/>
        <dsp:cNvSpPr/>
      </dsp:nvSpPr>
      <dsp:spPr>
        <a:xfrm>
          <a:off x="47" y="690260"/>
          <a:ext cx="4571955" cy="517707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smtClean="0"/>
            <a:t>Physical Direct</a:t>
          </a:r>
          <a:endParaRPr lang="id-ID" sz="2300" kern="1200"/>
        </a:p>
        <a:p>
          <a:pPr marL="228600" lvl="1" indent="-228600" algn="l" defTabSz="1022350">
            <a:lnSpc>
              <a:spcPct val="90000"/>
            </a:lnSpc>
            <a:spcBef>
              <a:spcPct val="0"/>
            </a:spcBef>
            <a:spcAft>
              <a:spcPct val="15000"/>
            </a:spcAft>
            <a:buChar char="••"/>
          </a:pPr>
          <a:r>
            <a:rPr lang="en-US" sz="2300" kern="1200" dirty="0" smtClean="0"/>
            <a:t>Physical Intermediaries:</a:t>
          </a:r>
        </a:p>
        <a:p>
          <a:pPr marL="457200" lvl="2" indent="-228600" algn="l" defTabSz="1022350">
            <a:lnSpc>
              <a:spcPct val="90000"/>
            </a:lnSpc>
            <a:spcBef>
              <a:spcPct val="0"/>
            </a:spcBef>
            <a:spcAft>
              <a:spcPct val="15000"/>
            </a:spcAft>
            <a:buChar char="••"/>
          </a:pPr>
          <a:r>
            <a:rPr lang="en-US" sz="2300" kern="1200" dirty="0" smtClean="0"/>
            <a:t>Lighting / Light</a:t>
          </a:r>
        </a:p>
        <a:p>
          <a:pPr marL="457200" lvl="2" indent="-228600" algn="l" defTabSz="1022350">
            <a:lnSpc>
              <a:spcPct val="90000"/>
            </a:lnSpc>
            <a:spcBef>
              <a:spcPct val="0"/>
            </a:spcBef>
            <a:spcAft>
              <a:spcPct val="15000"/>
            </a:spcAft>
            <a:buChar char="••"/>
          </a:pPr>
          <a:r>
            <a:rPr lang="en-US" sz="2300" kern="1200" dirty="0" smtClean="0"/>
            <a:t>Temperature</a:t>
          </a:r>
        </a:p>
        <a:p>
          <a:pPr marL="457200" lvl="2" indent="-228600" algn="l" defTabSz="1022350">
            <a:lnSpc>
              <a:spcPct val="90000"/>
            </a:lnSpc>
            <a:spcBef>
              <a:spcPct val="0"/>
            </a:spcBef>
            <a:spcAft>
              <a:spcPct val="15000"/>
            </a:spcAft>
            <a:buChar char="••"/>
          </a:pPr>
          <a:r>
            <a:rPr lang="en-US" sz="2300" kern="1200" dirty="0" smtClean="0"/>
            <a:t>Humidity</a:t>
          </a:r>
        </a:p>
        <a:p>
          <a:pPr marL="457200" lvl="2" indent="-228600" algn="l" defTabSz="1022350">
            <a:lnSpc>
              <a:spcPct val="90000"/>
            </a:lnSpc>
            <a:spcBef>
              <a:spcPct val="0"/>
            </a:spcBef>
            <a:spcAft>
              <a:spcPct val="15000"/>
            </a:spcAft>
            <a:buChar char="••"/>
          </a:pPr>
          <a:r>
            <a:rPr lang="en-US" sz="2300" kern="1200" dirty="0" smtClean="0"/>
            <a:t>Air Circulation</a:t>
          </a:r>
        </a:p>
        <a:p>
          <a:pPr marL="457200" lvl="2" indent="-228600" algn="l" defTabSz="1022350">
            <a:lnSpc>
              <a:spcPct val="90000"/>
            </a:lnSpc>
            <a:spcBef>
              <a:spcPct val="0"/>
            </a:spcBef>
            <a:spcAft>
              <a:spcPct val="15000"/>
            </a:spcAft>
            <a:buChar char="••"/>
          </a:pPr>
          <a:r>
            <a:rPr lang="en-US" sz="2300" kern="1200" dirty="0" smtClean="0"/>
            <a:t>Noise</a:t>
          </a:r>
        </a:p>
        <a:p>
          <a:pPr marL="457200" lvl="2" indent="-228600" algn="l" defTabSz="1022350">
            <a:lnSpc>
              <a:spcPct val="90000"/>
            </a:lnSpc>
            <a:spcBef>
              <a:spcPct val="0"/>
            </a:spcBef>
            <a:spcAft>
              <a:spcPct val="15000"/>
            </a:spcAft>
            <a:buChar char="••"/>
          </a:pPr>
          <a:r>
            <a:rPr lang="en-US" sz="2300" kern="1200" dirty="0" smtClean="0"/>
            <a:t>Mechanical vibration</a:t>
          </a:r>
        </a:p>
        <a:p>
          <a:pPr marL="457200" lvl="2" indent="-228600" algn="l" defTabSz="1022350">
            <a:lnSpc>
              <a:spcPct val="90000"/>
            </a:lnSpc>
            <a:spcBef>
              <a:spcPct val="0"/>
            </a:spcBef>
            <a:spcAft>
              <a:spcPct val="15000"/>
            </a:spcAft>
            <a:buChar char="••"/>
          </a:pPr>
          <a:r>
            <a:rPr lang="en-US" sz="2300" kern="1200" dirty="0" smtClean="0"/>
            <a:t>Smells</a:t>
          </a:r>
        </a:p>
        <a:p>
          <a:pPr marL="457200" lvl="2" indent="-228600" algn="l" defTabSz="1022350">
            <a:lnSpc>
              <a:spcPct val="90000"/>
            </a:lnSpc>
            <a:spcBef>
              <a:spcPct val="0"/>
            </a:spcBef>
            <a:spcAft>
              <a:spcPct val="15000"/>
            </a:spcAft>
            <a:buChar char="••"/>
          </a:pPr>
          <a:r>
            <a:rPr lang="en-US" sz="2300" kern="1200" dirty="0" smtClean="0"/>
            <a:t>Color arrangement</a:t>
          </a:r>
        </a:p>
        <a:p>
          <a:pPr marL="457200" lvl="2" indent="-228600" algn="l" defTabSz="1022350">
            <a:lnSpc>
              <a:spcPct val="90000"/>
            </a:lnSpc>
            <a:spcBef>
              <a:spcPct val="0"/>
            </a:spcBef>
            <a:spcAft>
              <a:spcPct val="15000"/>
            </a:spcAft>
            <a:buChar char="••"/>
          </a:pPr>
          <a:r>
            <a:rPr lang="en-US" sz="2300" kern="1200" dirty="0" smtClean="0"/>
            <a:t>Decor</a:t>
          </a:r>
        </a:p>
        <a:p>
          <a:pPr marL="457200" lvl="2" indent="-228600" algn="l" defTabSz="1022350">
            <a:lnSpc>
              <a:spcPct val="90000"/>
            </a:lnSpc>
            <a:spcBef>
              <a:spcPct val="0"/>
            </a:spcBef>
            <a:spcAft>
              <a:spcPct val="15000"/>
            </a:spcAft>
            <a:buChar char="••"/>
          </a:pPr>
          <a:r>
            <a:rPr lang="en-US" sz="2300" kern="1200" dirty="0" smtClean="0"/>
            <a:t>Music</a:t>
          </a:r>
        </a:p>
        <a:p>
          <a:pPr marL="457200" lvl="2" indent="-228600" algn="l" defTabSz="1022350">
            <a:lnSpc>
              <a:spcPct val="90000"/>
            </a:lnSpc>
            <a:spcBef>
              <a:spcPct val="0"/>
            </a:spcBef>
            <a:spcAft>
              <a:spcPct val="15000"/>
            </a:spcAft>
            <a:buChar char="••"/>
          </a:pPr>
          <a:r>
            <a:rPr lang="en-US" sz="2300" kern="1200" dirty="0" smtClean="0"/>
            <a:t>Security</a:t>
          </a:r>
        </a:p>
      </dsp:txBody>
      <dsp:txXfrm>
        <a:off x="47" y="690260"/>
        <a:ext cx="4571955" cy="5177070"/>
      </dsp:txXfrm>
    </dsp:sp>
    <dsp:sp modelId="{D0216F90-D3C0-4E05-86D9-A30FBECF566C}">
      <dsp:nvSpPr>
        <dsp:cNvPr id="0" name=""/>
        <dsp:cNvSpPr/>
      </dsp:nvSpPr>
      <dsp:spPr>
        <a:xfrm>
          <a:off x="5212076" y="27860"/>
          <a:ext cx="4571955" cy="662400"/>
        </a:xfrm>
        <a:prstGeom prst="rect">
          <a:avLst/>
        </a:prstGeom>
        <a:solidFill>
          <a:schemeClr val="accent3">
            <a:hueOff val="10542897"/>
            <a:satOff val="-5193"/>
            <a:lumOff val="18430"/>
            <a:alphaOff val="0"/>
          </a:schemeClr>
        </a:solidFill>
        <a:ln w="12700" cap="flat" cmpd="sng" algn="ctr">
          <a:solidFill>
            <a:schemeClr val="accent3">
              <a:hueOff val="10542897"/>
              <a:satOff val="-5193"/>
              <a:lumOff val="184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rtl="0">
            <a:lnSpc>
              <a:spcPct val="90000"/>
            </a:lnSpc>
            <a:spcBef>
              <a:spcPct val="0"/>
            </a:spcBef>
            <a:spcAft>
              <a:spcPct val="35000"/>
            </a:spcAft>
          </a:pPr>
          <a:r>
            <a:rPr lang="en-US" sz="2300" b="1" kern="1200" dirty="0" smtClean="0"/>
            <a:t>NON-PHYSICAL</a:t>
          </a:r>
          <a:endParaRPr lang="id-ID" sz="2300" b="1" kern="1200" dirty="0"/>
        </a:p>
      </dsp:txBody>
      <dsp:txXfrm>
        <a:off x="5212076" y="27860"/>
        <a:ext cx="4571955" cy="662400"/>
      </dsp:txXfrm>
    </dsp:sp>
    <dsp:sp modelId="{530A754D-E3DD-4408-9B66-4DF6D1D96BB9}">
      <dsp:nvSpPr>
        <dsp:cNvPr id="0" name=""/>
        <dsp:cNvSpPr/>
      </dsp:nvSpPr>
      <dsp:spPr>
        <a:xfrm>
          <a:off x="5212076" y="690260"/>
          <a:ext cx="4571955" cy="5177070"/>
        </a:xfrm>
        <a:prstGeom prst="rect">
          <a:avLst/>
        </a:prstGeom>
        <a:solidFill>
          <a:schemeClr val="accent3">
            <a:tint val="40000"/>
            <a:alpha val="90000"/>
            <a:hueOff val="11960420"/>
            <a:satOff val="34247"/>
            <a:lumOff val="3233"/>
            <a:alphaOff val="0"/>
          </a:schemeClr>
        </a:solidFill>
        <a:ln w="12700" cap="flat" cmpd="sng" algn="ctr">
          <a:solidFill>
            <a:schemeClr val="accent3">
              <a:tint val="40000"/>
              <a:alpha val="90000"/>
              <a:hueOff val="11960420"/>
              <a:satOff val="34247"/>
              <a:lumOff val="323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smtClean="0"/>
            <a:t>Employee relations at workplace</a:t>
          </a:r>
          <a:endParaRPr lang="id-ID" sz="2300" kern="1200" dirty="0"/>
        </a:p>
        <a:p>
          <a:pPr marL="457200" lvl="2" indent="-228600" algn="l" defTabSz="1022350">
            <a:lnSpc>
              <a:spcPct val="90000"/>
            </a:lnSpc>
            <a:spcBef>
              <a:spcPct val="0"/>
            </a:spcBef>
            <a:spcAft>
              <a:spcPct val="15000"/>
            </a:spcAft>
            <a:buChar char="••"/>
          </a:pPr>
          <a:r>
            <a:rPr lang="en-US" sz="2300" kern="1200" dirty="0" smtClean="0"/>
            <a:t>Task structure</a:t>
          </a:r>
        </a:p>
        <a:p>
          <a:pPr marL="457200" lvl="2" indent="-228600" algn="l" defTabSz="1022350">
            <a:lnSpc>
              <a:spcPct val="90000"/>
            </a:lnSpc>
            <a:spcBef>
              <a:spcPct val="0"/>
            </a:spcBef>
            <a:spcAft>
              <a:spcPct val="15000"/>
            </a:spcAft>
            <a:buChar char="••"/>
          </a:pPr>
          <a:r>
            <a:rPr lang="en-US" sz="2300" kern="1200" dirty="0" smtClean="0"/>
            <a:t>Job design</a:t>
          </a:r>
        </a:p>
        <a:p>
          <a:pPr marL="457200" lvl="2" indent="-228600" algn="l" defTabSz="1022350">
            <a:lnSpc>
              <a:spcPct val="90000"/>
            </a:lnSpc>
            <a:spcBef>
              <a:spcPct val="0"/>
            </a:spcBef>
            <a:spcAft>
              <a:spcPct val="15000"/>
            </a:spcAft>
            <a:buChar char="••"/>
          </a:pPr>
          <a:r>
            <a:rPr lang="en-US" sz="2300" kern="1200" dirty="0" smtClean="0"/>
            <a:t>Leadership pattern</a:t>
          </a:r>
        </a:p>
        <a:p>
          <a:pPr marL="457200" lvl="2" indent="-228600" algn="l" defTabSz="1022350">
            <a:lnSpc>
              <a:spcPct val="90000"/>
            </a:lnSpc>
            <a:spcBef>
              <a:spcPct val="0"/>
            </a:spcBef>
            <a:spcAft>
              <a:spcPct val="15000"/>
            </a:spcAft>
            <a:buChar char="••"/>
          </a:pPr>
          <a:r>
            <a:rPr lang="en-US" sz="2300" kern="1200" dirty="0" smtClean="0"/>
            <a:t>Pattern of cooperation</a:t>
          </a:r>
        </a:p>
        <a:p>
          <a:pPr marL="457200" lvl="2" indent="-228600" algn="l" defTabSz="1022350">
            <a:lnSpc>
              <a:spcPct val="90000"/>
            </a:lnSpc>
            <a:spcBef>
              <a:spcPct val="0"/>
            </a:spcBef>
            <a:spcAft>
              <a:spcPct val="15000"/>
            </a:spcAft>
            <a:buChar char="••"/>
          </a:pPr>
          <a:r>
            <a:rPr lang="en-US" sz="2300" kern="1200" dirty="0" smtClean="0"/>
            <a:t>Availability</a:t>
          </a:r>
        </a:p>
        <a:p>
          <a:pPr marL="457200" lvl="2" indent="-228600" algn="l" defTabSz="1022350">
            <a:lnSpc>
              <a:spcPct val="90000"/>
            </a:lnSpc>
            <a:spcBef>
              <a:spcPct val="0"/>
            </a:spcBef>
            <a:spcAft>
              <a:spcPct val="15000"/>
            </a:spcAft>
            <a:buChar char="••"/>
          </a:pPr>
          <a:r>
            <a:rPr lang="en-US" sz="2300" kern="1200" dirty="0" smtClean="0"/>
            <a:t>Working facilities</a:t>
          </a:r>
        </a:p>
        <a:p>
          <a:pPr marL="457200" lvl="2" indent="-228600" algn="l" defTabSz="1022350">
            <a:lnSpc>
              <a:spcPct val="90000"/>
            </a:lnSpc>
            <a:spcBef>
              <a:spcPct val="0"/>
            </a:spcBef>
            <a:spcAft>
              <a:spcPct val="15000"/>
            </a:spcAft>
            <a:buChar char="••"/>
          </a:pPr>
          <a:r>
            <a:rPr lang="en-US" sz="2300" kern="1200" dirty="0" smtClean="0"/>
            <a:t>Reward</a:t>
          </a:r>
        </a:p>
        <a:p>
          <a:pPr marL="228600" lvl="1" indent="-228600" algn="l" defTabSz="1022350">
            <a:lnSpc>
              <a:spcPct val="90000"/>
            </a:lnSpc>
            <a:spcBef>
              <a:spcPct val="0"/>
            </a:spcBef>
            <a:spcAft>
              <a:spcPct val="15000"/>
            </a:spcAft>
            <a:buChar char="••"/>
          </a:pPr>
          <a:r>
            <a:rPr lang="en-US" sz="2300" kern="1200" dirty="0" smtClean="0"/>
            <a:t>Employee relations outside the workplace</a:t>
          </a:r>
        </a:p>
      </dsp:txBody>
      <dsp:txXfrm>
        <a:off x="5212076" y="690260"/>
        <a:ext cx="4571955" cy="51770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5F238C-03A4-4E87-A524-887CA9D45E9F}">
      <dsp:nvSpPr>
        <dsp:cNvPr id="0" name=""/>
        <dsp:cNvSpPr/>
      </dsp:nvSpPr>
      <dsp:spPr>
        <a:xfrm>
          <a:off x="0" y="15119"/>
          <a:ext cx="4754880" cy="2059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The presence of smells around the workplace can be considered as pollution, because it can interfere with work concentration, and odors that occur continuously can affect olfactory sensitivity.</a:t>
          </a:r>
          <a:endParaRPr lang="id-ID" sz="2000" kern="1200" dirty="0"/>
        </a:p>
      </dsp:txBody>
      <dsp:txXfrm>
        <a:off x="100522" y="115641"/>
        <a:ext cx="4553836" cy="1858156"/>
      </dsp:txXfrm>
    </dsp:sp>
    <dsp:sp modelId="{8A4F8A1A-393B-4968-B9CA-C65B20A677BD}">
      <dsp:nvSpPr>
        <dsp:cNvPr id="0" name=""/>
        <dsp:cNvSpPr/>
      </dsp:nvSpPr>
      <dsp:spPr>
        <a:xfrm>
          <a:off x="0" y="2131920"/>
          <a:ext cx="4754880" cy="2059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The proper use of "air condition" is one way that can be used to eliminate disturbing odors around the workplace</a:t>
          </a:r>
          <a:endParaRPr lang="id-ID" sz="2000" kern="1200" dirty="0"/>
        </a:p>
      </dsp:txBody>
      <dsp:txXfrm>
        <a:off x="100522" y="2232442"/>
        <a:ext cx="4553836" cy="18581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7B958-58BD-433F-B16F-D8A53099F1CE}">
      <dsp:nvSpPr>
        <dsp:cNvPr id="0" name=""/>
        <dsp:cNvSpPr/>
      </dsp:nvSpPr>
      <dsp:spPr>
        <a:xfrm>
          <a:off x="0" y="64372"/>
          <a:ext cx="4754880" cy="132268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Arranging colors in the workplace needs to be studied and planned as well as possible.</a:t>
          </a:r>
          <a:endParaRPr lang="id-ID" sz="1900" kern="1200" dirty="0"/>
        </a:p>
      </dsp:txBody>
      <dsp:txXfrm>
        <a:off x="64568" y="128940"/>
        <a:ext cx="4625744" cy="1193549"/>
      </dsp:txXfrm>
    </dsp:sp>
    <dsp:sp modelId="{698C5A4E-6259-4E6D-9D39-1E303311F5F6}">
      <dsp:nvSpPr>
        <dsp:cNvPr id="0" name=""/>
        <dsp:cNvSpPr/>
      </dsp:nvSpPr>
      <dsp:spPr>
        <a:xfrm>
          <a:off x="0" y="1441777"/>
          <a:ext cx="4754880" cy="132268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The color can not be separated from the decoration arrangement. This is understandable because color has a great influence on feelings.</a:t>
          </a:r>
          <a:endParaRPr lang="id-ID" sz="1900" kern="1200" dirty="0"/>
        </a:p>
      </dsp:txBody>
      <dsp:txXfrm>
        <a:off x="64568" y="1506345"/>
        <a:ext cx="4625744" cy="1193549"/>
      </dsp:txXfrm>
    </dsp:sp>
    <dsp:sp modelId="{43D53202-3A89-41CE-9A3B-213EAEEFEA7C}">
      <dsp:nvSpPr>
        <dsp:cNvPr id="0" name=""/>
        <dsp:cNvSpPr/>
      </dsp:nvSpPr>
      <dsp:spPr>
        <a:xfrm>
          <a:off x="0" y="2819182"/>
          <a:ext cx="4754880" cy="132268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Characteristic and influence of color sometimes causes feelings of pleasure, sadness, etc., because in color can stimulate human feelings.</a:t>
          </a:r>
          <a:endParaRPr lang="id-ID" sz="1900" kern="1200" dirty="0"/>
        </a:p>
      </dsp:txBody>
      <dsp:txXfrm>
        <a:off x="64568" y="2883750"/>
        <a:ext cx="4625744" cy="119354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80012-531A-48B0-B606-48218F7A26A8}">
      <dsp:nvSpPr>
        <dsp:cNvPr id="0" name=""/>
        <dsp:cNvSpPr/>
      </dsp:nvSpPr>
      <dsp:spPr>
        <a:xfrm>
          <a:off x="274320" y="0"/>
          <a:ext cx="4206240" cy="4206240"/>
        </a:xfrm>
        <a:prstGeom prst="ellipse">
          <a:avLst/>
        </a:prstGeom>
        <a:solidFill>
          <a:schemeClr val="dk2">
            <a:alpha val="50000"/>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33450" rtl="0">
            <a:lnSpc>
              <a:spcPct val="90000"/>
            </a:lnSpc>
            <a:spcBef>
              <a:spcPct val="0"/>
            </a:spcBef>
            <a:spcAft>
              <a:spcPct val="35000"/>
            </a:spcAft>
          </a:pPr>
          <a:r>
            <a:rPr lang="en-US" sz="2100" kern="1200" dirty="0" smtClean="0"/>
            <a:t>There is a relationship between decoration with a good color, therefore decoration is not only related to the results of the workspace but also related to the arrangement of layout, color, equipment, and others to work.</a:t>
          </a:r>
          <a:endParaRPr lang="id-ID" sz="2100" kern="1200" dirty="0"/>
        </a:p>
      </dsp:txBody>
      <dsp:txXfrm>
        <a:off x="890310" y="615990"/>
        <a:ext cx="2974260" cy="29742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41AFFC-5CEC-4551-B000-3C4316542EB1}">
      <dsp:nvSpPr>
        <dsp:cNvPr id="0" name=""/>
        <dsp:cNvSpPr/>
      </dsp:nvSpPr>
      <dsp:spPr>
        <a:xfrm>
          <a:off x="0" y="78659"/>
          <a:ext cx="5041232" cy="19913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According to experts, music that has a soft tone in accordance with the atmosphere, time and place can arouse and stimulate employees to work.</a:t>
          </a:r>
          <a:endParaRPr lang="id-ID" sz="2300" kern="1200" dirty="0"/>
        </a:p>
      </dsp:txBody>
      <dsp:txXfrm>
        <a:off x="97209" y="175868"/>
        <a:ext cx="4846814" cy="1796922"/>
      </dsp:txXfrm>
    </dsp:sp>
    <dsp:sp modelId="{DC88526B-D97C-475C-BDDE-D54AA1C38930}">
      <dsp:nvSpPr>
        <dsp:cNvPr id="0" name=""/>
        <dsp:cNvSpPr/>
      </dsp:nvSpPr>
      <dsp:spPr>
        <a:xfrm>
          <a:off x="0" y="2136240"/>
          <a:ext cx="5041232" cy="19913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Therefore, songs need to be selected selectively to be announced at work.</a:t>
          </a:r>
          <a:endParaRPr lang="id-ID" sz="2300" kern="1200" dirty="0"/>
        </a:p>
      </dsp:txBody>
      <dsp:txXfrm>
        <a:off x="97209" y="2233449"/>
        <a:ext cx="4846814" cy="179692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677108-F00A-463E-AEAB-92DDA68B14F6}">
      <dsp:nvSpPr>
        <dsp:cNvPr id="0" name=""/>
        <dsp:cNvSpPr/>
      </dsp:nvSpPr>
      <dsp:spPr>
        <a:xfrm>
          <a:off x="0" y="355680"/>
          <a:ext cx="4754880" cy="1712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In order to keep the place and condition of the work environment in a safe condition, it is necessary to note its existence.</a:t>
          </a:r>
          <a:endParaRPr lang="id-ID" sz="2400" kern="1200" dirty="0"/>
        </a:p>
      </dsp:txBody>
      <dsp:txXfrm>
        <a:off x="83616" y="439296"/>
        <a:ext cx="4587648" cy="1545648"/>
      </dsp:txXfrm>
    </dsp:sp>
    <dsp:sp modelId="{991B3439-23A3-4334-8FC6-4C9446223DEF}">
      <dsp:nvSpPr>
        <dsp:cNvPr id="0" name=""/>
        <dsp:cNvSpPr/>
      </dsp:nvSpPr>
      <dsp:spPr>
        <a:xfrm>
          <a:off x="0" y="2137680"/>
          <a:ext cx="4754880" cy="1712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One of the efforts to maintain security at the workplace, can utilize the power of the Security Officer Unit (SATPAM).</a:t>
          </a:r>
          <a:endParaRPr lang="id-ID" sz="2400" kern="1200" dirty="0"/>
        </a:p>
      </dsp:txBody>
      <dsp:txXfrm>
        <a:off x="83616" y="2221296"/>
        <a:ext cx="4587648" cy="1545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CA739F-2BC2-4E9E-A269-5F513C36671F}">
      <dsp:nvSpPr>
        <dsp:cNvPr id="0" name=""/>
        <dsp:cNvSpPr/>
      </dsp:nvSpPr>
      <dsp:spPr>
        <a:xfrm>
          <a:off x="0" y="72180"/>
          <a:ext cx="9784079" cy="57563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id-ID" sz="2400" kern="1200" dirty="0" smtClean="0"/>
            <a:t>Cikmat </a:t>
          </a:r>
          <a:r>
            <a:rPr lang="id-ID" sz="2400" kern="1200" dirty="0" smtClean="0"/>
            <a:t>(</a:t>
          </a:r>
          <a:r>
            <a:rPr lang="en-US" sz="2400" kern="1200" dirty="0" smtClean="0"/>
            <a:t>in</a:t>
          </a:r>
          <a:r>
            <a:rPr lang="id-ID" sz="2400" kern="1200" dirty="0" smtClean="0"/>
            <a:t> </a:t>
          </a:r>
          <a:r>
            <a:rPr lang="id-ID" sz="2400" kern="1200" dirty="0" smtClean="0"/>
            <a:t>Nawawi, 2003:292)</a:t>
          </a:r>
          <a:endParaRPr lang="id-ID" sz="2400" kern="1200" dirty="0"/>
        </a:p>
      </dsp:txBody>
      <dsp:txXfrm>
        <a:off x="28100" y="100280"/>
        <a:ext cx="9727879" cy="519439"/>
      </dsp:txXfrm>
    </dsp:sp>
    <dsp:sp modelId="{7BFAEF4C-44BB-460C-95E3-25803F31770E}">
      <dsp:nvSpPr>
        <dsp:cNvPr id="0" name=""/>
        <dsp:cNvSpPr/>
      </dsp:nvSpPr>
      <dsp:spPr>
        <a:xfrm>
          <a:off x="0" y="647819"/>
          <a:ext cx="9784079"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0645"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id-ID" sz="1900" kern="1200" dirty="0" smtClean="0"/>
            <a:t>“</a:t>
          </a:r>
          <a:r>
            <a:rPr lang="en-US" sz="1900" kern="1200" dirty="0" smtClean="0"/>
            <a:t>The work environment is a set of characteristics of working conditions that can be measured based on the shared perception of organizational members who live and work together in an organization</a:t>
          </a:r>
          <a:r>
            <a:rPr lang="id-ID" sz="1900" kern="1200" dirty="0" smtClean="0"/>
            <a:t>”</a:t>
          </a:r>
          <a:endParaRPr lang="id-ID" sz="1900" kern="1200" dirty="0"/>
        </a:p>
      </dsp:txBody>
      <dsp:txXfrm>
        <a:off x="0" y="647819"/>
        <a:ext cx="9784079" cy="869400"/>
      </dsp:txXfrm>
    </dsp:sp>
    <dsp:sp modelId="{4E58E626-3E49-4E6F-B0FA-335A68338806}">
      <dsp:nvSpPr>
        <dsp:cNvPr id="0" name=""/>
        <dsp:cNvSpPr/>
      </dsp:nvSpPr>
      <dsp:spPr>
        <a:xfrm>
          <a:off x="0" y="1517220"/>
          <a:ext cx="9784079" cy="575639"/>
        </a:xfrm>
        <a:prstGeom prst="roundRect">
          <a:avLst/>
        </a:prstGeom>
        <a:solidFill>
          <a:schemeClr val="accent4">
            <a:hueOff val="-2699993"/>
            <a:satOff val="-42398"/>
            <a:lumOff val="-392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id-ID" sz="2400" kern="1200" dirty="0" smtClean="0"/>
            <a:t>Lussier </a:t>
          </a:r>
          <a:r>
            <a:rPr lang="id-ID" sz="2400" kern="1200" dirty="0" smtClean="0"/>
            <a:t>(</a:t>
          </a:r>
          <a:r>
            <a:rPr lang="en-US" sz="2400" kern="1200" dirty="0" smtClean="0"/>
            <a:t>in</a:t>
          </a:r>
          <a:r>
            <a:rPr lang="id-ID" sz="2400" kern="1200" dirty="0" smtClean="0"/>
            <a:t> </a:t>
          </a:r>
          <a:r>
            <a:rPr lang="id-ID" sz="2400" kern="1200" dirty="0" smtClean="0"/>
            <a:t>Nawawi, 2003:293) </a:t>
          </a:r>
          <a:endParaRPr lang="id-ID" sz="2400" kern="1200" dirty="0"/>
        </a:p>
      </dsp:txBody>
      <dsp:txXfrm>
        <a:off x="28100" y="1545320"/>
        <a:ext cx="9727879" cy="519439"/>
      </dsp:txXfrm>
    </dsp:sp>
    <dsp:sp modelId="{3191EA4A-0E78-4459-B465-F84982ACC538}">
      <dsp:nvSpPr>
        <dsp:cNvPr id="0" name=""/>
        <dsp:cNvSpPr/>
      </dsp:nvSpPr>
      <dsp:spPr>
        <a:xfrm>
          <a:off x="0" y="2092860"/>
          <a:ext cx="9784079"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0645"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id-ID" sz="1900" kern="1200" dirty="0" smtClean="0"/>
            <a:t>“</a:t>
          </a:r>
          <a:r>
            <a:rPr lang="en-US" sz="1900" kern="1200" dirty="0" smtClean="0"/>
            <a:t>The work environment is a relatively continuous internal quality of the organization that is felt by its members</a:t>
          </a:r>
          <a:r>
            <a:rPr lang="id-ID" sz="1900" kern="1200" dirty="0" smtClean="0"/>
            <a:t>”. </a:t>
          </a:r>
          <a:endParaRPr lang="id-ID" sz="1900" kern="1200" dirty="0"/>
        </a:p>
      </dsp:txBody>
      <dsp:txXfrm>
        <a:off x="0" y="2092860"/>
        <a:ext cx="9784079" cy="596160"/>
      </dsp:txXfrm>
    </dsp:sp>
    <dsp:sp modelId="{5957EA95-F243-4A54-89C8-2C153469193B}">
      <dsp:nvSpPr>
        <dsp:cNvPr id="0" name=""/>
        <dsp:cNvSpPr/>
      </dsp:nvSpPr>
      <dsp:spPr>
        <a:xfrm>
          <a:off x="0" y="2689019"/>
          <a:ext cx="9784079" cy="575639"/>
        </a:xfrm>
        <a:prstGeom prst="roundRect">
          <a:avLst/>
        </a:prstGeom>
        <a:solidFill>
          <a:schemeClr val="accent4">
            <a:hueOff val="-5399985"/>
            <a:satOff val="-84796"/>
            <a:lumOff val="-784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id-ID" sz="2400" kern="1200" smtClean="0"/>
            <a:t>Sedarmayanti (2001:1)</a:t>
          </a:r>
          <a:endParaRPr lang="id-ID" sz="2400" kern="1200"/>
        </a:p>
      </dsp:txBody>
      <dsp:txXfrm>
        <a:off x="28100" y="2717119"/>
        <a:ext cx="9727879" cy="519439"/>
      </dsp:txXfrm>
    </dsp:sp>
    <dsp:sp modelId="{9AC475A2-32BB-411A-87F6-EFCDD0835450}">
      <dsp:nvSpPr>
        <dsp:cNvPr id="0" name=""/>
        <dsp:cNvSpPr/>
      </dsp:nvSpPr>
      <dsp:spPr>
        <a:xfrm>
          <a:off x="0" y="3264660"/>
          <a:ext cx="9784079"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0645"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id-ID" sz="1900" kern="1200" dirty="0" smtClean="0"/>
            <a:t>“</a:t>
          </a:r>
          <a:r>
            <a:rPr lang="en-US" sz="1900" kern="1200" dirty="0" smtClean="0"/>
            <a:t>The work environment is the overall tools and materials encountered, the surrounding environment in which a person works, his work methods, and work arrangements both as individuals and as a group.</a:t>
          </a:r>
          <a:r>
            <a:rPr lang="id-ID" sz="1900" kern="1200" dirty="0" smtClean="0"/>
            <a:t>.</a:t>
          </a:r>
          <a:endParaRPr lang="id-ID" sz="1900" kern="1200" dirty="0"/>
        </a:p>
      </dsp:txBody>
      <dsp:txXfrm>
        <a:off x="0" y="3264660"/>
        <a:ext cx="9784079" cy="869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89B45-D835-4311-8ECF-F98A31492AD7}">
      <dsp:nvSpPr>
        <dsp:cNvPr id="0" name=""/>
        <dsp:cNvSpPr/>
      </dsp:nvSpPr>
      <dsp:spPr>
        <a:xfrm>
          <a:off x="1390218" y="2027"/>
          <a:ext cx="7003643" cy="4202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dirty="0" smtClean="0"/>
            <a:t>Work environment is a place where the members of the organization carry out their work and a working condition that can be measured based on the shared nature and subjective perceptions of its members who live and work together which lasts continuously and produces memorable actions in carrying out their duties and work.</a:t>
          </a:r>
          <a:endParaRPr lang="id-ID" sz="3100" kern="1200" dirty="0"/>
        </a:p>
      </dsp:txBody>
      <dsp:txXfrm>
        <a:off x="1390218" y="2027"/>
        <a:ext cx="7003643" cy="42021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F98735-36DE-41C2-8385-66423567E50B}">
      <dsp:nvSpPr>
        <dsp:cNvPr id="0" name=""/>
        <dsp:cNvSpPr/>
      </dsp:nvSpPr>
      <dsp:spPr>
        <a:xfrm>
          <a:off x="0" y="0"/>
          <a:ext cx="978407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DD9898-C74B-40FF-A3BE-12469D8F7890}">
      <dsp:nvSpPr>
        <dsp:cNvPr id="0" name=""/>
        <dsp:cNvSpPr/>
      </dsp:nvSpPr>
      <dsp:spPr>
        <a:xfrm>
          <a:off x="0" y="0"/>
          <a:ext cx="1956815" cy="2103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smtClean="0"/>
            <a:t>Sedarmayanti (2001:21)</a:t>
          </a:r>
          <a:endParaRPr lang="id-ID" sz="2400" kern="1200"/>
        </a:p>
      </dsp:txBody>
      <dsp:txXfrm>
        <a:off x="0" y="0"/>
        <a:ext cx="1956815" cy="2103120"/>
      </dsp:txXfrm>
    </dsp:sp>
    <dsp:sp modelId="{7255BC1D-3F58-4506-A87F-7B09C5197BD2}">
      <dsp:nvSpPr>
        <dsp:cNvPr id="0" name=""/>
        <dsp:cNvSpPr/>
      </dsp:nvSpPr>
      <dsp:spPr>
        <a:xfrm>
          <a:off x="2103577" y="95503"/>
          <a:ext cx="7680502" cy="1910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en-US" sz="3000" kern="1200" dirty="0" smtClean="0"/>
            <a:t>“Physical work environment is all physical conditions that exist around the workplace that can affect employees both directly and indirectly”</a:t>
          </a:r>
          <a:endParaRPr lang="id-ID" sz="3000" kern="1200" dirty="0"/>
        </a:p>
      </dsp:txBody>
      <dsp:txXfrm>
        <a:off x="2103577" y="95503"/>
        <a:ext cx="7680502" cy="1910060"/>
      </dsp:txXfrm>
    </dsp:sp>
    <dsp:sp modelId="{5E7CFDFF-D946-45D7-A5D3-9715FA8E5DF3}">
      <dsp:nvSpPr>
        <dsp:cNvPr id="0" name=""/>
        <dsp:cNvSpPr/>
      </dsp:nvSpPr>
      <dsp:spPr>
        <a:xfrm>
          <a:off x="1956815" y="2005563"/>
          <a:ext cx="7827263" cy="0"/>
        </a:xfrm>
        <a:prstGeom prst="line">
          <a:avLst/>
        </a:prstGeom>
        <a:solidFill>
          <a:schemeClr val="accent4">
            <a:hueOff val="0"/>
            <a:satOff val="0"/>
            <a:lumOff val="0"/>
            <a:alphaOff val="0"/>
          </a:schemeClr>
        </a:solidFill>
        <a:ln w="127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A8407C-5178-4AAF-BBAF-B7DF07857A8D}">
      <dsp:nvSpPr>
        <dsp:cNvPr id="0" name=""/>
        <dsp:cNvSpPr/>
      </dsp:nvSpPr>
      <dsp:spPr>
        <a:xfrm>
          <a:off x="0" y="2103120"/>
          <a:ext cx="9784079" cy="0"/>
        </a:xfrm>
        <a:prstGeom prst="line">
          <a:avLst/>
        </a:prstGeom>
        <a:solidFill>
          <a:schemeClr val="accent4">
            <a:hueOff val="-5399985"/>
            <a:satOff val="-84796"/>
            <a:lumOff val="-7843"/>
            <a:alphaOff val="0"/>
          </a:schemeClr>
        </a:solidFill>
        <a:ln w="12700" cap="flat" cmpd="sng" algn="ctr">
          <a:solidFill>
            <a:schemeClr val="accent4">
              <a:hueOff val="-5399985"/>
              <a:satOff val="-84796"/>
              <a:lumOff val="-784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221CE8-F437-412D-B6BB-E0F01D4265D7}">
      <dsp:nvSpPr>
        <dsp:cNvPr id="0" name=""/>
        <dsp:cNvSpPr/>
      </dsp:nvSpPr>
      <dsp:spPr>
        <a:xfrm>
          <a:off x="0" y="2103120"/>
          <a:ext cx="1956815" cy="2103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dirty="0" smtClean="0"/>
            <a:t>Physical work environment is divided into two categories:</a:t>
          </a:r>
          <a:endParaRPr lang="id-ID" sz="2400" kern="1200" dirty="0"/>
        </a:p>
      </dsp:txBody>
      <dsp:txXfrm>
        <a:off x="0" y="2103120"/>
        <a:ext cx="1956815" cy="2103120"/>
      </dsp:txXfrm>
    </dsp:sp>
    <dsp:sp modelId="{E75BB35D-8584-4A5E-B81D-94CBAE14ADDE}">
      <dsp:nvSpPr>
        <dsp:cNvPr id="0" name=""/>
        <dsp:cNvSpPr/>
      </dsp:nvSpPr>
      <dsp:spPr>
        <a:xfrm>
          <a:off x="2103577" y="2152001"/>
          <a:ext cx="7680502" cy="977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en-US" sz="3000" kern="1200" dirty="0" smtClean="0"/>
            <a:t>Direct Physical Work Environment</a:t>
          </a:r>
          <a:endParaRPr lang="id-ID" sz="3000" kern="1200" dirty="0"/>
        </a:p>
      </dsp:txBody>
      <dsp:txXfrm>
        <a:off x="2103577" y="2152001"/>
        <a:ext cx="7680502" cy="977622"/>
      </dsp:txXfrm>
    </dsp:sp>
    <dsp:sp modelId="{6008F93A-63B0-4A52-BD48-ED6F4B838547}">
      <dsp:nvSpPr>
        <dsp:cNvPr id="0" name=""/>
        <dsp:cNvSpPr/>
      </dsp:nvSpPr>
      <dsp:spPr>
        <a:xfrm>
          <a:off x="1956815" y="3129623"/>
          <a:ext cx="7827263" cy="0"/>
        </a:xfrm>
        <a:prstGeom prst="line">
          <a:avLst/>
        </a:prstGeom>
        <a:solidFill>
          <a:schemeClr val="accent4">
            <a:hueOff val="0"/>
            <a:satOff val="0"/>
            <a:lumOff val="0"/>
            <a:alphaOff val="0"/>
          </a:schemeClr>
        </a:solidFill>
        <a:ln w="127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E7AB4E-FD29-4298-B4FE-125286A8AE6B}">
      <dsp:nvSpPr>
        <dsp:cNvPr id="0" name=""/>
        <dsp:cNvSpPr/>
      </dsp:nvSpPr>
      <dsp:spPr>
        <a:xfrm>
          <a:off x="2103577" y="3178504"/>
          <a:ext cx="7680502" cy="977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en-US" sz="3000" kern="1200" dirty="0" smtClean="0"/>
            <a:t>Intermediary Physical Work Environment</a:t>
          </a:r>
          <a:endParaRPr lang="id-ID" sz="3000" kern="1200" dirty="0"/>
        </a:p>
      </dsp:txBody>
      <dsp:txXfrm>
        <a:off x="2103577" y="3178504"/>
        <a:ext cx="7680502" cy="977622"/>
      </dsp:txXfrm>
    </dsp:sp>
    <dsp:sp modelId="{9F6E9573-1242-48AC-8907-303E4BA5FCB9}">
      <dsp:nvSpPr>
        <dsp:cNvPr id="0" name=""/>
        <dsp:cNvSpPr/>
      </dsp:nvSpPr>
      <dsp:spPr>
        <a:xfrm>
          <a:off x="1956815" y="4156126"/>
          <a:ext cx="7827263" cy="0"/>
        </a:xfrm>
        <a:prstGeom prst="line">
          <a:avLst/>
        </a:prstGeom>
        <a:solidFill>
          <a:schemeClr val="accent4">
            <a:hueOff val="0"/>
            <a:satOff val="0"/>
            <a:lumOff val="0"/>
            <a:alphaOff val="0"/>
          </a:schemeClr>
        </a:solidFill>
        <a:ln w="127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E717A-284D-4053-9CC6-EED47047A440}">
      <dsp:nvSpPr>
        <dsp:cNvPr id="0" name=""/>
        <dsp:cNvSpPr/>
      </dsp:nvSpPr>
      <dsp:spPr>
        <a:xfrm>
          <a:off x="3090" y="433781"/>
          <a:ext cx="1504194" cy="1036390"/>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C6FD85-C73F-483A-AF6C-57D87595A302}">
      <dsp:nvSpPr>
        <dsp:cNvPr id="0" name=""/>
        <dsp:cNvSpPr/>
      </dsp:nvSpPr>
      <dsp:spPr>
        <a:xfrm>
          <a:off x="3090" y="1470171"/>
          <a:ext cx="1504194" cy="55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lvl="0" algn="ctr" defTabSz="577850" rtl="0">
            <a:lnSpc>
              <a:spcPct val="90000"/>
            </a:lnSpc>
            <a:spcBef>
              <a:spcPct val="0"/>
            </a:spcBef>
            <a:spcAft>
              <a:spcPct val="35000"/>
            </a:spcAft>
          </a:pPr>
          <a:r>
            <a:rPr lang="en-US" sz="1300" b="1" kern="1200" dirty="0" smtClean="0"/>
            <a:t>Lighting / Light in the Workplace</a:t>
          </a:r>
          <a:endParaRPr lang="id-ID" sz="1300" kern="1200" dirty="0"/>
        </a:p>
      </dsp:txBody>
      <dsp:txXfrm>
        <a:off x="3090" y="1470171"/>
        <a:ext cx="1504194" cy="558056"/>
      </dsp:txXfrm>
    </dsp:sp>
    <dsp:sp modelId="{F0957031-F791-481E-9980-E4AD46A31880}">
      <dsp:nvSpPr>
        <dsp:cNvPr id="0" name=""/>
        <dsp:cNvSpPr/>
      </dsp:nvSpPr>
      <dsp:spPr>
        <a:xfrm>
          <a:off x="1657767" y="433781"/>
          <a:ext cx="1504194" cy="1036390"/>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1000" b="-21000"/>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905F30-8624-4ED8-AC35-1F8204A5AEA5}">
      <dsp:nvSpPr>
        <dsp:cNvPr id="0" name=""/>
        <dsp:cNvSpPr/>
      </dsp:nvSpPr>
      <dsp:spPr>
        <a:xfrm>
          <a:off x="1657767" y="1470171"/>
          <a:ext cx="1504194" cy="55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lvl="0" algn="ctr" defTabSz="577850" rtl="0">
            <a:lnSpc>
              <a:spcPct val="90000"/>
            </a:lnSpc>
            <a:spcBef>
              <a:spcPct val="0"/>
            </a:spcBef>
            <a:spcAft>
              <a:spcPct val="35000"/>
            </a:spcAft>
          </a:pPr>
          <a:r>
            <a:rPr lang="en-US" sz="1300" b="1" kern="1200" dirty="0" smtClean="0"/>
            <a:t>Temperature at work</a:t>
          </a:r>
          <a:endParaRPr lang="id-ID" sz="1300" kern="1200" dirty="0"/>
        </a:p>
      </dsp:txBody>
      <dsp:txXfrm>
        <a:off x="1657767" y="1470171"/>
        <a:ext cx="1504194" cy="558056"/>
      </dsp:txXfrm>
    </dsp:sp>
    <dsp:sp modelId="{F5DAED37-B97C-4DE7-8A76-698DCE148958}">
      <dsp:nvSpPr>
        <dsp:cNvPr id="0" name=""/>
        <dsp:cNvSpPr/>
      </dsp:nvSpPr>
      <dsp:spPr>
        <a:xfrm>
          <a:off x="3312445" y="433781"/>
          <a:ext cx="1504194" cy="1036390"/>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2000" b="-12000"/>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ACE244-10DC-4083-B9CA-06BCA0D05975}">
      <dsp:nvSpPr>
        <dsp:cNvPr id="0" name=""/>
        <dsp:cNvSpPr/>
      </dsp:nvSpPr>
      <dsp:spPr>
        <a:xfrm>
          <a:off x="3312445" y="1470171"/>
          <a:ext cx="1504194" cy="55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lvl="0" algn="ctr" defTabSz="577850" rtl="0">
            <a:lnSpc>
              <a:spcPct val="90000"/>
            </a:lnSpc>
            <a:spcBef>
              <a:spcPct val="0"/>
            </a:spcBef>
            <a:spcAft>
              <a:spcPct val="35000"/>
            </a:spcAft>
          </a:pPr>
          <a:r>
            <a:rPr lang="en-US" sz="1300" b="1" kern="1200" dirty="0" smtClean="0"/>
            <a:t>Humidity in the Workplace</a:t>
          </a:r>
          <a:endParaRPr lang="id-ID" sz="1300" kern="1200" dirty="0"/>
        </a:p>
      </dsp:txBody>
      <dsp:txXfrm>
        <a:off x="3312445" y="1470171"/>
        <a:ext cx="1504194" cy="558056"/>
      </dsp:txXfrm>
    </dsp:sp>
    <dsp:sp modelId="{B65D4560-D3BC-420F-8B4E-BE16B1EF6292}">
      <dsp:nvSpPr>
        <dsp:cNvPr id="0" name=""/>
        <dsp:cNvSpPr/>
      </dsp:nvSpPr>
      <dsp:spPr>
        <a:xfrm>
          <a:off x="4967122" y="433781"/>
          <a:ext cx="1504194" cy="1036390"/>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6000" r="-6000"/>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A98208-0E36-4D69-8130-A7E06F8501F7}">
      <dsp:nvSpPr>
        <dsp:cNvPr id="0" name=""/>
        <dsp:cNvSpPr/>
      </dsp:nvSpPr>
      <dsp:spPr>
        <a:xfrm>
          <a:off x="4967122" y="1470171"/>
          <a:ext cx="1504194" cy="55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lvl="0" algn="ctr" defTabSz="577850" rtl="0">
            <a:lnSpc>
              <a:spcPct val="90000"/>
            </a:lnSpc>
            <a:spcBef>
              <a:spcPct val="0"/>
            </a:spcBef>
            <a:spcAft>
              <a:spcPct val="35000"/>
            </a:spcAft>
          </a:pPr>
          <a:r>
            <a:rPr lang="en-US" sz="1300" b="1" kern="1200" dirty="0" smtClean="0"/>
            <a:t>Air Circulation at Work</a:t>
          </a:r>
          <a:endParaRPr lang="id-ID" sz="1300" kern="1200" dirty="0"/>
        </a:p>
      </dsp:txBody>
      <dsp:txXfrm>
        <a:off x="4967122" y="1470171"/>
        <a:ext cx="1504194" cy="558056"/>
      </dsp:txXfrm>
    </dsp:sp>
    <dsp:sp modelId="{7DEC9AD1-472B-433A-8601-4973DC343FB1}">
      <dsp:nvSpPr>
        <dsp:cNvPr id="0" name=""/>
        <dsp:cNvSpPr/>
      </dsp:nvSpPr>
      <dsp:spPr>
        <a:xfrm>
          <a:off x="6621800" y="433781"/>
          <a:ext cx="1504194" cy="1036390"/>
        </a:xfrm>
        <a:prstGeom prst="round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5000" r="-5000"/>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1B42BA-D1F9-490F-9463-FF3AAF0C361E}">
      <dsp:nvSpPr>
        <dsp:cNvPr id="0" name=""/>
        <dsp:cNvSpPr/>
      </dsp:nvSpPr>
      <dsp:spPr>
        <a:xfrm>
          <a:off x="6621800" y="1470171"/>
          <a:ext cx="1504194" cy="55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lvl="0" algn="ctr" defTabSz="577850" rtl="0">
            <a:lnSpc>
              <a:spcPct val="90000"/>
            </a:lnSpc>
            <a:spcBef>
              <a:spcPct val="0"/>
            </a:spcBef>
            <a:spcAft>
              <a:spcPct val="35000"/>
            </a:spcAft>
          </a:pPr>
          <a:r>
            <a:rPr lang="en-US" sz="1300" b="1" kern="1200" dirty="0" smtClean="0"/>
            <a:t>Noise at Work</a:t>
          </a:r>
          <a:endParaRPr lang="id-ID" sz="1300" kern="1200" dirty="0"/>
        </a:p>
      </dsp:txBody>
      <dsp:txXfrm>
        <a:off x="6621800" y="1470171"/>
        <a:ext cx="1504194" cy="558056"/>
      </dsp:txXfrm>
    </dsp:sp>
    <dsp:sp modelId="{AB76BB7A-6D97-438A-AAC6-2353B9654458}">
      <dsp:nvSpPr>
        <dsp:cNvPr id="0" name=""/>
        <dsp:cNvSpPr/>
      </dsp:nvSpPr>
      <dsp:spPr>
        <a:xfrm>
          <a:off x="8276477" y="433781"/>
          <a:ext cx="1504194" cy="1036390"/>
        </a:xfrm>
        <a:prstGeom prst="round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4000" b="-4000"/>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E1B49C-DA4A-4355-9A5D-C64B13834861}">
      <dsp:nvSpPr>
        <dsp:cNvPr id="0" name=""/>
        <dsp:cNvSpPr/>
      </dsp:nvSpPr>
      <dsp:spPr>
        <a:xfrm>
          <a:off x="8276477" y="1470171"/>
          <a:ext cx="1504194" cy="55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lvl="0" algn="ctr" defTabSz="577850" rtl="0">
            <a:lnSpc>
              <a:spcPct val="90000"/>
            </a:lnSpc>
            <a:spcBef>
              <a:spcPct val="0"/>
            </a:spcBef>
            <a:spcAft>
              <a:spcPct val="35000"/>
            </a:spcAft>
          </a:pPr>
          <a:r>
            <a:rPr lang="en-US" sz="1300" b="1" kern="1200" dirty="0" smtClean="0"/>
            <a:t>Mechanical Vibration at Work</a:t>
          </a:r>
          <a:endParaRPr lang="id-ID" sz="1300" kern="1200" dirty="0"/>
        </a:p>
      </dsp:txBody>
      <dsp:txXfrm>
        <a:off x="8276477" y="1470171"/>
        <a:ext cx="1504194" cy="558056"/>
      </dsp:txXfrm>
    </dsp:sp>
    <dsp:sp modelId="{1D6801D1-DA00-4690-88E3-F16935C3FB63}">
      <dsp:nvSpPr>
        <dsp:cNvPr id="0" name=""/>
        <dsp:cNvSpPr/>
      </dsp:nvSpPr>
      <dsp:spPr>
        <a:xfrm>
          <a:off x="830429" y="2178647"/>
          <a:ext cx="1504194" cy="1036390"/>
        </a:xfrm>
        <a:prstGeom prst="roundRect">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t="-1000" b="-1000"/>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709D82-3640-4C9B-86A7-BD4351629585}">
      <dsp:nvSpPr>
        <dsp:cNvPr id="0" name=""/>
        <dsp:cNvSpPr/>
      </dsp:nvSpPr>
      <dsp:spPr>
        <a:xfrm>
          <a:off x="830429" y="3215037"/>
          <a:ext cx="1504194" cy="55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lvl="0" algn="ctr" defTabSz="577850" rtl="0">
            <a:lnSpc>
              <a:spcPct val="90000"/>
            </a:lnSpc>
            <a:spcBef>
              <a:spcPct val="0"/>
            </a:spcBef>
            <a:spcAft>
              <a:spcPct val="35000"/>
            </a:spcAft>
          </a:pPr>
          <a:r>
            <a:rPr lang="en-US" sz="1300" b="1" kern="1200" dirty="0" smtClean="0"/>
            <a:t>Smell at Work</a:t>
          </a:r>
          <a:endParaRPr lang="id-ID" sz="1300" kern="1200" dirty="0"/>
        </a:p>
      </dsp:txBody>
      <dsp:txXfrm>
        <a:off x="830429" y="3215037"/>
        <a:ext cx="1504194" cy="558056"/>
      </dsp:txXfrm>
    </dsp:sp>
    <dsp:sp modelId="{B26A376D-BC7E-4A9E-8DA7-A4C47233BA43}">
      <dsp:nvSpPr>
        <dsp:cNvPr id="0" name=""/>
        <dsp:cNvSpPr/>
      </dsp:nvSpPr>
      <dsp:spPr>
        <a:xfrm>
          <a:off x="2485106" y="2178647"/>
          <a:ext cx="1504194" cy="1036390"/>
        </a:xfrm>
        <a:prstGeom prst="roundRect">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l="-9000" r="-9000"/>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BCCBFF-F0E8-4543-A72B-25858129A4A0}">
      <dsp:nvSpPr>
        <dsp:cNvPr id="0" name=""/>
        <dsp:cNvSpPr/>
      </dsp:nvSpPr>
      <dsp:spPr>
        <a:xfrm>
          <a:off x="2485106" y="3215037"/>
          <a:ext cx="1504194" cy="55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lvl="0" algn="ctr" defTabSz="577850" rtl="0">
            <a:lnSpc>
              <a:spcPct val="90000"/>
            </a:lnSpc>
            <a:spcBef>
              <a:spcPct val="0"/>
            </a:spcBef>
            <a:spcAft>
              <a:spcPct val="35000"/>
            </a:spcAft>
          </a:pPr>
          <a:r>
            <a:rPr lang="en-US" sz="1300" b="1" kern="1200" dirty="0" smtClean="0"/>
            <a:t>Coloring at Work</a:t>
          </a:r>
          <a:endParaRPr lang="id-ID" sz="1300" kern="1200" dirty="0"/>
        </a:p>
      </dsp:txBody>
      <dsp:txXfrm>
        <a:off x="2485106" y="3215037"/>
        <a:ext cx="1504194" cy="558056"/>
      </dsp:txXfrm>
    </dsp:sp>
    <dsp:sp modelId="{A0DE162D-0A18-43BA-80C2-B0DD65247FFC}">
      <dsp:nvSpPr>
        <dsp:cNvPr id="0" name=""/>
        <dsp:cNvSpPr/>
      </dsp:nvSpPr>
      <dsp:spPr>
        <a:xfrm>
          <a:off x="4139784" y="2178647"/>
          <a:ext cx="1504194" cy="1036390"/>
        </a:xfrm>
        <a:prstGeom prst="roundRect">
          <a:avLst/>
        </a:prstGeom>
        <a:blipFill>
          <a:blip xmlns:r="http://schemas.openxmlformats.org/officeDocument/2006/relationships" r:embed="rId9">
            <a:extLst>
              <a:ext uri="{28A0092B-C50C-407E-A947-70E740481C1C}">
                <a14:useLocalDpi xmlns:a14="http://schemas.microsoft.com/office/drawing/2010/main" val="0"/>
              </a:ext>
            </a:extLst>
          </a:blip>
          <a:srcRect/>
          <a:stretch>
            <a:fillRect l="-2000" r="-2000"/>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F1E16A-6E07-416C-B46D-F0D81C6BFF57}">
      <dsp:nvSpPr>
        <dsp:cNvPr id="0" name=""/>
        <dsp:cNvSpPr/>
      </dsp:nvSpPr>
      <dsp:spPr>
        <a:xfrm>
          <a:off x="4139784" y="3215037"/>
          <a:ext cx="1504194" cy="55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lvl="0" algn="ctr" defTabSz="577850" rtl="0">
            <a:lnSpc>
              <a:spcPct val="90000"/>
            </a:lnSpc>
            <a:spcBef>
              <a:spcPct val="0"/>
            </a:spcBef>
            <a:spcAft>
              <a:spcPct val="35000"/>
            </a:spcAft>
          </a:pPr>
          <a:r>
            <a:rPr lang="en-US" sz="1300" b="1" kern="1200" dirty="0" smtClean="0"/>
            <a:t>Decoration at Work</a:t>
          </a:r>
          <a:endParaRPr lang="id-ID" sz="1300" kern="1200" dirty="0"/>
        </a:p>
      </dsp:txBody>
      <dsp:txXfrm>
        <a:off x="4139784" y="3215037"/>
        <a:ext cx="1504194" cy="558056"/>
      </dsp:txXfrm>
    </dsp:sp>
    <dsp:sp modelId="{E67C7DF9-A440-4ECF-A226-FDE3DCBEC2FF}">
      <dsp:nvSpPr>
        <dsp:cNvPr id="0" name=""/>
        <dsp:cNvSpPr/>
      </dsp:nvSpPr>
      <dsp:spPr>
        <a:xfrm>
          <a:off x="5794461" y="2178647"/>
          <a:ext cx="1504194" cy="1036390"/>
        </a:xfrm>
        <a:prstGeom prst="roundRect">
          <a:avLst/>
        </a:prstGeom>
        <a:blipFill>
          <a:blip xmlns:r="http://schemas.openxmlformats.org/officeDocument/2006/relationships" r:embed="rId10">
            <a:extLst>
              <a:ext uri="{28A0092B-C50C-407E-A947-70E740481C1C}">
                <a14:useLocalDpi xmlns:a14="http://schemas.microsoft.com/office/drawing/2010/main" val="0"/>
              </a:ext>
            </a:extLst>
          </a:blip>
          <a:srcRect/>
          <a:stretch>
            <a:fillRect t="-1000" b="-1000"/>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8B151A-3C52-4E06-8781-FD45EAF67E71}">
      <dsp:nvSpPr>
        <dsp:cNvPr id="0" name=""/>
        <dsp:cNvSpPr/>
      </dsp:nvSpPr>
      <dsp:spPr>
        <a:xfrm>
          <a:off x="5794461" y="3215037"/>
          <a:ext cx="1504194" cy="55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lvl="0" algn="ctr" defTabSz="577850" rtl="0">
            <a:lnSpc>
              <a:spcPct val="90000"/>
            </a:lnSpc>
            <a:spcBef>
              <a:spcPct val="0"/>
            </a:spcBef>
            <a:spcAft>
              <a:spcPct val="35000"/>
            </a:spcAft>
          </a:pPr>
          <a:r>
            <a:rPr lang="en-US" sz="1300" b="1" kern="1200" dirty="0" smtClean="0"/>
            <a:t>Music at Work</a:t>
          </a:r>
          <a:endParaRPr lang="id-ID" sz="1300" kern="1200" dirty="0"/>
        </a:p>
      </dsp:txBody>
      <dsp:txXfrm>
        <a:off x="5794461" y="3215037"/>
        <a:ext cx="1504194" cy="558056"/>
      </dsp:txXfrm>
    </dsp:sp>
    <dsp:sp modelId="{3852D0AE-D086-4D15-9095-4E279CE503A1}">
      <dsp:nvSpPr>
        <dsp:cNvPr id="0" name=""/>
        <dsp:cNvSpPr/>
      </dsp:nvSpPr>
      <dsp:spPr>
        <a:xfrm>
          <a:off x="7449139" y="2178647"/>
          <a:ext cx="1504194" cy="1036390"/>
        </a:xfrm>
        <a:prstGeom prst="roundRect">
          <a:avLst/>
        </a:prstGeom>
        <a:blipFill>
          <a:blip xmlns:r="http://schemas.openxmlformats.org/officeDocument/2006/relationships" r:embed="rId11">
            <a:extLst>
              <a:ext uri="{28A0092B-C50C-407E-A947-70E740481C1C}">
                <a14:useLocalDpi xmlns:a14="http://schemas.microsoft.com/office/drawing/2010/main" val="0"/>
              </a:ext>
            </a:extLst>
          </a:blip>
          <a:srcRect/>
          <a:stretch>
            <a:fillRect t="-23000" b="-23000"/>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4198AC-0E0B-4526-94BB-176562314B8A}">
      <dsp:nvSpPr>
        <dsp:cNvPr id="0" name=""/>
        <dsp:cNvSpPr/>
      </dsp:nvSpPr>
      <dsp:spPr>
        <a:xfrm>
          <a:off x="7449139" y="3215037"/>
          <a:ext cx="1504194" cy="55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lvl="0" algn="ctr" defTabSz="577850">
            <a:lnSpc>
              <a:spcPct val="90000"/>
            </a:lnSpc>
            <a:spcBef>
              <a:spcPct val="0"/>
            </a:spcBef>
            <a:spcAft>
              <a:spcPct val="35000"/>
            </a:spcAft>
          </a:pPr>
          <a:r>
            <a:rPr lang="en-US" sz="1300" b="1" kern="1200" dirty="0" smtClean="0"/>
            <a:t>Workplace Security</a:t>
          </a:r>
          <a:endParaRPr lang="id-ID" sz="1300" kern="1200" dirty="0"/>
        </a:p>
      </dsp:txBody>
      <dsp:txXfrm>
        <a:off x="7449139" y="3215037"/>
        <a:ext cx="1504194" cy="5580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DB616-EB47-428B-B3F5-7D910F7C1B5D}">
      <dsp:nvSpPr>
        <dsp:cNvPr id="0" name=""/>
        <dsp:cNvSpPr/>
      </dsp:nvSpPr>
      <dsp:spPr>
        <a:xfrm>
          <a:off x="0" y="46563"/>
          <a:ext cx="4754880" cy="202775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Light or lighting is very beneficial for employees in order to get safety and smooth work.</a:t>
          </a:r>
          <a:endParaRPr lang="id-ID" sz="2000" kern="1200" dirty="0"/>
        </a:p>
      </dsp:txBody>
      <dsp:txXfrm>
        <a:off x="98987" y="145550"/>
        <a:ext cx="4556906" cy="1829782"/>
      </dsp:txXfrm>
    </dsp:sp>
    <dsp:sp modelId="{F3883161-5186-4F17-AABA-10FF25379605}">
      <dsp:nvSpPr>
        <dsp:cNvPr id="0" name=""/>
        <dsp:cNvSpPr/>
      </dsp:nvSpPr>
      <dsp:spPr>
        <a:xfrm>
          <a:off x="0" y="2131920"/>
          <a:ext cx="4754880" cy="202775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Based on the decision of the minister of health No. 261 / MENKES / SK / II / 1998 concerning: Health Requirements for Office Work Environment, Light intensity in a workspace of at least 1000 Lux in an average measurement of 8 hours</a:t>
          </a:r>
          <a:endParaRPr lang="id-ID" sz="2000" kern="1200" dirty="0"/>
        </a:p>
      </dsp:txBody>
      <dsp:txXfrm>
        <a:off x="98987" y="2230907"/>
        <a:ext cx="4556906" cy="18297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A119A-BBA2-4AFD-BD09-B13710FBF24B}">
      <dsp:nvSpPr>
        <dsp:cNvPr id="0" name=""/>
        <dsp:cNvSpPr/>
      </dsp:nvSpPr>
      <dsp:spPr>
        <a:xfrm>
          <a:off x="0" y="46563"/>
          <a:ext cx="4754880" cy="202775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Under normal circumstances, each member of the human body has a different temperature.</a:t>
          </a:r>
        </a:p>
      </dsp:txBody>
      <dsp:txXfrm>
        <a:off x="98987" y="145550"/>
        <a:ext cx="4556906" cy="1829782"/>
      </dsp:txXfrm>
    </dsp:sp>
    <dsp:sp modelId="{552F50A6-9FD1-4B6A-BFCA-352C9939D85A}">
      <dsp:nvSpPr>
        <dsp:cNvPr id="0" name=""/>
        <dsp:cNvSpPr/>
      </dsp:nvSpPr>
      <dsp:spPr>
        <a:xfrm>
          <a:off x="0" y="2131920"/>
          <a:ext cx="4754880" cy="202775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Based on the decision of the minister of health No. 261 / MENKES / SK / II / 1998 concerning: Health Requirements for Office Work Environment, the temperature in the workspace is at least 18</a:t>
          </a:r>
          <a:r>
            <a:rPr lang="en-US" sz="2000" kern="1200" baseline="30000" dirty="0" smtClean="0"/>
            <a:t>0</a:t>
          </a:r>
          <a:r>
            <a:rPr lang="en-US" sz="2000" kern="1200" baseline="0" dirty="0" smtClean="0"/>
            <a:t>C</a:t>
          </a:r>
          <a:r>
            <a:rPr lang="en-US" sz="2000" kern="1200" dirty="0" smtClean="0"/>
            <a:t> and a maximum of 26</a:t>
          </a:r>
          <a:r>
            <a:rPr lang="en-US" sz="2000" kern="1200" baseline="30000" dirty="0" smtClean="0"/>
            <a:t>0</a:t>
          </a:r>
          <a:r>
            <a:rPr lang="en-US" sz="2000" kern="1200" dirty="0" smtClean="0"/>
            <a:t>C.</a:t>
          </a:r>
          <a:endParaRPr lang="id-ID" sz="2000" kern="1200" dirty="0"/>
        </a:p>
      </dsp:txBody>
      <dsp:txXfrm>
        <a:off x="98987" y="2230907"/>
        <a:ext cx="4556906" cy="18297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D7AD59-5A84-4C42-8C9A-D14B0E7E230A}">
      <dsp:nvSpPr>
        <dsp:cNvPr id="0" name=""/>
        <dsp:cNvSpPr/>
      </dsp:nvSpPr>
      <dsp:spPr>
        <a:xfrm>
          <a:off x="0" y="2091"/>
          <a:ext cx="4754880" cy="152615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The amount of water contained in air, usually expressed in percentages.</a:t>
          </a:r>
          <a:endParaRPr lang="id-ID" sz="1800" kern="1200" dirty="0"/>
        </a:p>
      </dsp:txBody>
      <dsp:txXfrm>
        <a:off x="74501" y="76592"/>
        <a:ext cx="4605878" cy="1377150"/>
      </dsp:txXfrm>
    </dsp:sp>
    <dsp:sp modelId="{0DE200AF-FF96-41BC-8C59-64163252F479}">
      <dsp:nvSpPr>
        <dsp:cNvPr id="0" name=""/>
        <dsp:cNvSpPr/>
      </dsp:nvSpPr>
      <dsp:spPr>
        <a:xfrm>
          <a:off x="0" y="1542320"/>
          <a:ext cx="4754880" cy="152615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Influenced by air temperature, and together between temperature, humidity, speed of moving air and heat radiation from the air will affect the state of the human body when receiving or releasing heat from the body.</a:t>
          </a:r>
          <a:endParaRPr lang="id-ID" sz="1800" kern="1200" dirty="0"/>
        </a:p>
      </dsp:txBody>
      <dsp:txXfrm>
        <a:off x="74501" y="1616821"/>
        <a:ext cx="4605878" cy="1377150"/>
      </dsp:txXfrm>
    </dsp:sp>
    <dsp:sp modelId="{FDF57FE8-B3DC-4011-885A-3F5492836325}">
      <dsp:nvSpPr>
        <dsp:cNvPr id="0" name=""/>
        <dsp:cNvSpPr/>
      </dsp:nvSpPr>
      <dsp:spPr>
        <a:xfrm>
          <a:off x="0" y="3082549"/>
          <a:ext cx="4754880" cy="152615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Based on the decision of the minister of health No. 261 / MENKES / SK / II / 1998 concerning: Health Requirements for Office Work Environment, Humidity in the workspace of at least 40% and a maximum of 60%.</a:t>
          </a:r>
          <a:endParaRPr lang="id-ID" sz="1800" kern="1200" dirty="0"/>
        </a:p>
      </dsp:txBody>
      <dsp:txXfrm>
        <a:off x="74501" y="3157050"/>
        <a:ext cx="4605878" cy="13771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ED77E-B207-44F6-BE35-9CB7E3D44CB1}">
      <dsp:nvSpPr>
        <dsp:cNvPr id="0" name=""/>
        <dsp:cNvSpPr/>
      </dsp:nvSpPr>
      <dsp:spPr>
        <a:xfrm>
          <a:off x="0" y="46563"/>
          <a:ext cx="4754880" cy="202775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Oxygen is a gas that is needed by living things to sustain life, for metabolic processes.</a:t>
          </a:r>
        </a:p>
      </dsp:txBody>
      <dsp:txXfrm>
        <a:off x="98987" y="145550"/>
        <a:ext cx="4556906" cy="1829782"/>
      </dsp:txXfrm>
    </dsp:sp>
    <dsp:sp modelId="{78CF19F3-3274-407F-94DE-6CDC5BB28DAE}">
      <dsp:nvSpPr>
        <dsp:cNvPr id="0" name=""/>
        <dsp:cNvSpPr/>
      </dsp:nvSpPr>
      <dsp:spPr>
        <a:xfrm>
          <a:off x="0" y="2131920"/>
          <a:ext cx="4754880" cy="202775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Based on the decision of the minister of health No. 261 / MENKES / SK / II / 1998 concerning: Health Requirements Office Work Environment, Air Circulation in the workspace 0.283 m3 / minute / person with a ventilation rate: 0.15 - 0.25 m / sec.</a:t>
          </a:r>
          <a:endParaRPr lang="id-ID" sz="2000" kern="1200" dirty="0"/>
        </a:p>
      </dsp:txBody>
      <dsp:txXfrm>
        <a:off x="98987" y="2230907"/>
        <a:ext cx="4556906" cy="182978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9/22/2021</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9/22/2021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9/22/2021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9/22/2021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9/22/2021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9/22/2021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9/22/2021</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8.jpg"/><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9.jpg"/><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0.jpg"/><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1.jpg"/><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5.jpeg"/><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6.jpeg"/><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27.jpg"/><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28.jpeg"/><Relationship Id="rId1" Type="http://schemas.openxmlformats.org/officeDocument/2006/relationships/slideLayout" Target="../slideLayouts/slideLayout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29.jpg"/><Relationship Id="rId2" Type="http://schemas.openxmlformats.org/officeDocument/2006/relationships/diagramData" Target="../diagrams/data14.xml"/><Relationship Id="rId1" Type="http://schemas.openxmlformats.org/officeDocument/2006/relationships/slideLayout" Target="../slideLayouts/slideLayout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Work ENVIRONMENT</a:t>
            </a:r>
            <a:endParaRPr lang="id-ID" b="1" dirty="0"/>
          </a:p>
        </p:txBody>
      </p:sp>
      <p:sp>
        <p:nvSpPr>
          <p:cNvPr id="3" name="Subtitle 2"/>
          <p:cNvSpPr>
            <a:spLocks noGrp="1"/>
          </p:cNvSpPr>
          <p:nvPr>
            <p:ph type="subTitle" idx="1"/>
          </p:nvPr>
        </p:nvSpPr>
        <p:spPr/>
        <p:txBody>
          <a:bodyPr/>
          <a:lstStyle/>
          <a:p>
            <a:pPr>
              <a:spcBef>
                <a:spcPts val="0"/>
              </a:spcBef>
              <a:spcAft>
                <a:spcPts val="0"/>
              </a:spcAft>
            </a:pPr>
            <a:r>
              <a:rPr lang="en-US" dirty="0" smtClean="0"/>
              <a:t>State Polytechnic of Malang</a:t>
            </a:r>
          </a:p>
        </p:txBody>
      </p:sp>
    </p:spTree>
    <p:extLst>
      <p:ext uri="{BB962C8B-B14F-4D97-AF65-F5344CB8AC3E}">
        <p14:creationId xmlns:p14="http://schemas.microsoft.com/office/powerpoint/2010/main" val="1616714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Health Requirements Office, Room and Building Work Environment for workspace must meet:</a:t>
            </a:r>
            <a:endParaRPr lang="id-ID" sz="2800" dirty="0"/>
          </a:p>
        </p:txBody>
      </p:sp>
      <p:sp>
        <p:nvSpPr>
          <p:cNvPr id="3" name="Content Placeholder 2"/>
          <p:cNvSpPr>
            <a:spLocks noGrp="1"/>
          </p:cNvSpPr>
          <p:nvPr>
            <p:ph sz="half" idx="1"/>
          </p:nvPr>
        </p:nvSpPr>
        <p:spPr>
          <a:xfrm>
            <a:off x="378691" y="1911927"/>
            <a:ext cx="4627417" cy="4729017"/>
          </a:xfrm>
        </p:spPr>
        <p:txBody>
          <a:bodyPr>
            <a:noAutofit/>
          </a:bodyPr>
          <a:lstStyle/>
          <a:p>
            <a:pPr marL="349250" lvl="2" indent="-342900">
              <a:buFont typeface="+mj-lt"/>
              <a:buAutoNum type="arabicPeriod"/>
            </a:pPr>
            <a:r>
              <a:rPr lang="en-US" sz="2000" dirty="0" smtClean="0"/>
              <a:t>Strong building, </a:t>
            </a:r>
            <a:r>
              <a:rPr lang="en-US" sz="2000" dirty="0"/>
              <a:t>well-maintained, clean and not allow the occurrence of health problems and accidents.</a:t>
            </a:r>
          </a:p>
          <a:p>
            <a:pPr marL="349250" lvl="2" indent="-342900">
              <a:buFont typeface="+mj-lt"/>
              <a:buAutoNum type="arabicPeriod"/>
            </a:pPr>
            <a:endParaRPr lang="en-US" sz="2000" dirty="0"/>
          </a:p>
          <a:p>
            <a:pPr marL="349250" lvl="2" indent="-342900">
              <a:buFont typeface="+mj-lt"/>
              <a:buAutoNum type="arabicPeriod"/>
            </a:pPr>
            <a:r>
              <a:rPr lang="en-US" sz="2000" dirty="0"/>
              <a:t>The floor is made of strong material, waterproof, flat surface, not slippery and clean.</a:t>
            </a:r>
          </a:p>
          <a:p>
            <a:pPr marL="349250" lvl="2" indent="-342900">
              <a:buFont typeface="+mj-lt"/>
              <a:buAutoNum type="arabicPeriod"/>
            </a:pPr>
            <a:endParaRPr lang="en-US" sz="2000" dirty="0"/>
          </a:p>
          <a:p>
            <a:pPr marL="349250" lvl="2" indent="-342900">
              <a:buFont typeface="+mj-lt"/>
              <a:buAutoNum type="arabicPeriod"/>
            </a:pPr>
            <a:r>
              <a:rPr lang="en-US" sz="2000" dirty="0"/>
              <a:t>Each employee has a minimum air space of 10m3 / employee.</a:t>
            </a:r>
          </a:p>
          <a:p>
            <a:pPr marL="349250" lvl="2" indent="-342900">
              <a:buFont typeface="+mj-lt"/>
              <a:buAutoNum type="arabicPeriod"/>
            </a:pPr>
            <a:endParaRPr lang="en-US" sz="2000" dirty="0"/>
          </a:p>
          <a:p>
            <a:pPr marL="349250" lvl="2" indent="-342900">
              <a:buFont typeface="+mj-lt"/>
              <a:buAutoNum type="arabicPeriod"/>
            </a:pPr>
            <a:r>
              <a:rPr lang="en-US" sz="2000" dirty="0"/>
              <a:t>Clean and brightly colored walls. Wall surfaces that are always exposed to water splashes are made of water-resistant material.</a:t>
            </a:r>
            <a:endParaRPr lang="id-ID"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224" y="2213388"/>
            <a:ext cx="6626038" cy="3513288"/>
          </a:xfrm>
          <a:prstGeom prst="rect">
            <a:avLst/>
          </a:prstGeom>
        </p:spPr>
      </p:pic>
    </p:spTree>
    <p:extLst>
      <p:ext uri="{BB962C8B-B14F-4D97-AF65-F5344CB8AC3E}">
        <p14:creationId xmlns:p14="http://schemas.microsoft.com/office/powerpoint/2010/main" val="2865778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Health Requirements Office, Room and Building Work Environment for workspace must meet:</a:t>
            </a:r>
            <a:endParaRPr lang="id-ID" sz="2800" dirty="0"/>
          </a:p>
        </p:txBody>
      </p:sp>
      <p:sp>
        <p:nvSpPr>
          <p:cNvPr id="4" name="Content Placeholder 3"/>
          <p:cNvSpPr>
            <a:spLocks noGrp="1"/>
          </p:cNvSpPr>
          <p:nvPr>
            <p:ph sz="half" idx="2"/>
          </p:nvPr>
        </p:nvSpPr>
        <p:spPr>
          <a:xfrm>
            <a:off x="6481481" y="2011679"/>
            <a:ext cx="5396483" cy="4675448"/>
          </a:xfrm>
        </p:spPr>
        <p:txBody>
          <a:bodyPr>
            <a:noAutofit/>
          </a:bodyPr>
          <a:lstStyle/>
          <a:p>
            <a:pPr marL="560387" lvl="2" indent="-514350">
              <a:buFont typeface="+mj-lt"/>
              <a:buAutoNum type="arabicPeriod" startAt="5"/>
            </a:pPr>
            <a:r>
              <a:rPr lang="en-US" sz="2800" dirty="0"/>
              <a:t>The ceilings are strong, clean, bright, minimal height of 2.50 m from the floor</a:t>
            </a:r>
            <a:r>
              <a:rPr lang="en-US" sz="2800" dirty="0" smtClean="0"/>
              <a:t>.</a:t>
            </a:r>
          </a:p>
          <a:p>
            <a:pPr marL="560387" lvl="2" indent="-514350">
              <a:buFont typeface="+mj-lt"/>
              <a:buAutoNum type="arabicPeriod" startAt="5"/>
            </a:pPr>
            <a:endParaRPr lang="en-US" sz="2800" dirty="0"/>
          </a:p>
          <a:p>
            <a:pPr marL="560387" lvl="2" indent="-514350">
              <a:buFont typeface="+mj-lt"/>
              <a:buAutoNum type="arabicPeriod" startAt="5"/>
            </a:pPr>
            <a:r>
              <a:rPr lang="en-US" sz="2800" dirty="0"/>
              <a:t>Strong and no leaking roof</a:t>
            </a:r>
            <a:r>
              <a:rPr lang="en-US" sz="2800" dirty="0" smtClean="0"/>
              <a:t>.</a:t>
            </a:r>
          </a:p>
          <a:p>
            <a:pPr marL="560387" lvl="2" indent="-514350">
              <a:buFont typeface="+mj-lt"/>
              <a:buAutoNum type="arabicPeriod" startAt="5"/>
            </a:pPr>
            <a:endParaRPr lang="en-US" sz="2800" dirty="0"/>
          </a:p>
          <a:p>
            <a:pPr marL="560387" lvl="2" indent="-514350">
              <a:buFont typeface="+mj-lt"/>
              <a:buAutoNum type="arabicPeriod" startAt="5"/>
            </a:pPr>
            <a:r>
              <a:rPr lang="en-US" sz="2800" dirty="0"/>
              <a:t>Spacious windows, grille or wall glass for the inclusion of at least 1/6 times the light of a floor area.</a:t>
            </a:r>
            <a:endParaRPr lang="id-ID"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919" y="2011680"/>
            <a:ext cx="5006788" cy="3755091"/>
          </a:xfrm>
          <a:prstGeom prst="rect">
            <a:avLst/>
          </a:prstGeom>
        </p:spPr>
      </p:pic>
    </p:spTree>
    <p:extLst>
      <p:ext uri="{BB962C8B-B14F-4D97-AF65-F5344CB8AC3E}">
        <p14:creationId xmlns:p14="http://schemas.microsoft.com/office/powerpoint/2010/main" val="1166186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Intermediaries working environment</a:t>
            </a:r>
            <a:endParaRPr lang="id-ID" b="1" dirty="0"/>
          </a:p>
        </p:txBody>
      </p:sp>
    </p:spTree>
    <p:extLst>
      <p:ext uri="{BB962C8B-B14F-4D97-AF65-F5344CB8AC3E}">
        <p14:creationId xmlns:p14="http://schemas.microsoft.com/office/powerpoint/2010/main" val="2051406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9672" y="284176"/>
            <a:ext cx="10649527" cy="1508760"/>
          </a:xfrm>
        </p:spPr>
        <p:txBody>
          <a:bodyPr/>
          <a:lstStyle/>
          <a:p>
            <a:r>
              <a:rPr lang="en-US" b="1" dirty="0"/>
              <a:t>Intermediaries working environment</a:t>
            </a:r>
            <a:endParaRPr lang="id-ID" b="1"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63522402"/>
              </p:ext>
            </p:extLst>
          </p:nvPr>
        </p:nvGraphicFramePr>
        <p:xfrm>
          <a:off x="1203325" y="2011363"/>
          <a:ext cx="9783763" cy="42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0539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Lighting / Light in the Workplace</a:t>
            </a:r>
            <a:endParaRPr lang="id-ID"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3330666340"/>
              </p:ext>
            </p:extLst>
          </p:nvPr>
        </p:nvGraphicFramePr>
        <p:xfrm>
          <a:off x="1205344" y="2011680"/>
          <a:ext cx="475488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6230938" y="2529946"/>
            <a:ext cx="4754562" cy="3169708"/>
          </a:xfrm>
        </p:spPr>
      </p:pic>
    </p:spTree>
    <p:extLst>
      <p:ext uri="{BB962C8B-B14F-4D97-AF65-F5344CB8AC3E}">
        <p14:creationId xmlns:p14="http://schemas.microsoft.com/office/powerpoint/2010/main" val="2026090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Temperature at work</a:t>
            </a:r>
            <a:endParaRPr lang="id-ID"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10594" y="2609850"/>
            <a:ext cx="2743200" cy="3009900"/>
          </a:xfrm>
        </p:spPr>
      </p:pic>
      <p:graphicFrame>
        <p:nvGraphicFramePr>
          <p:cNvPr id="6" name="Content Placeholder 5"/>
          <p:cNvGraphicFramePr>
            <a:graphicFrameLocks noGrp="1"/>
          </p:cNvGraphicFramePr>
          <p:nvPr>
            <p:ph sz="half" idx="2"/>
            <p:extLst>
              <p:ext uri="{D42A27DB-BD31-4B8C-83A1-F6EECF244321}">
                <p14:modId xmlns:p14="http://schemas.microsoft.com/office/powerpoint/2010/main" val="820293900"/>
              </p:ext>
            </p:extLst>
          </p:nvPr>
        </p:nvGraphicFramePr>
        <p:xfrm>
          <a:off x="6230391" y="2011680"/>
          <a:ext cx="4754880" cy="420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9350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Humidity in the Workplace</a:t>
            </a:r>
            <a:endParaRPr lang="id-ID" dirty="0"/>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2081299946"/>
              </p:ext>
            </p:extLst>
          </p:nvPr>
        </p:nvGraphicFramePr>
        <p:xfrm>
          <a:off x="1205344" y="2011679"/>
          <a:ext cx="4754880" cy="4610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56322" y="2253726"/>
            <a:ext cx="5510849" cy="3030967"/>
          </a:xfrm>
          <a:prstGeom prst="rect">
            <a:avLst/>
          </a:prstGeom>
        </p:spPr>
      </p:pic>
    </p:spTree>
    <p:extLst>
      <p:ext uri="{BB962C8B-B14F-4D97-AF65-F5344CB8AC3E}">
        <p14:creationId xmlns:p14="http://schemas.microsoft.com/office/powerpoint/2010/main" val="1105349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Air Circulation at Work</a:t>
            </a:r>
            <a:endParaRPr lang="id-ID"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2266543208"/>
              </p:ext>
            </p:extLst>
          </p:nvPr>
        </p:nvGraphicFramePr>
        <p:xfrm>
          <a:off x="6230391" y="2011680"/>
          <a:ext cx="475488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7"/>
          <p:cNvPicPr>
            <a:picLocks noGrp="1" noChangeAspect="1"/>
          </p:cNvPicPr>
          <p:nvPr>
            <p:ph sz="half" idx="1"/>
          </p:nvPr>
        </p:nvPicPr>
        <p:blipFill>
          <a:blip r:embed="rId7">
            <a:extLst>
              <a:ext uri="{28A0092B-C50C-407E-A947-70E740481C1C}">
                <a14:useLocalDpi xmlns:a14="http://schemas.microsoft.com/office/drawing/2010/main" val="0"/>
              </a:ext>
            </a:extLst>
          </a:blip>
          <a:stretch>
            <a:fillRect/>
          </a:stretch>
        </p:blipFill>
        <p:spPr>
          <a:xfrm>
            <a:off x="1204913" y="2531580"/>
            <a:ext cx="4754562" cy="3166440"/>
          </a:xfrm>
        </p:spPr>
      </p:pic>
    </p:spTree>
    <p:extLst>
      <p:ext uri="{BB962C8B-B14F-4D97-AF65-F5344CB8AC3E}">
        <p14:creationId xmlns:p14="http://schemas.microsoft.com/office/powerpoint/2010/main" val="4056135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Noise at Work</a:t>
            </a:r>
            <a:endParaRPr lang="id-ID" dirty="0"/>
          </a:p>
        </p:txBody>
      </p:sp>
      <p:sp>
        <p:nvSpPr>
          <p:cNvPr id="3" name="Content Placeholder 2"/>
          <p:cNvSpPr>
            <a:spLocks noGrp="1"/>
          </p:cNvSpPr>
          <p:nvPr>
            <p:ph sz="half" idx="1"/>
          </p:nvPr>
        </p:nvSpPr>
        <p:spPr/>
        <p:txBody>
          <a:bodyPr>
            <a:normAutofit/>
          </a:bodyPr>
          <a:lstStyle/>
          <a:p>
            <a:r>
              <a:rPr lang="en-US" dirty="0"/>
              <a:t>One of the pollution that is quite busy for experts to overcome it is noise, which is the sound that is not desired by the ear.</a:t>
            </a:r>
          </a:p>
          <a:p>
            <a:endParaRPr lang="en-US" dirty="0"/>
          </a:p>
          <a:p>
            <a:r>
              <a:rPr lang="en-US" dirty="0"/>
              <a:t>There are three aspects that determine the quality of a sound, which can determine the level of disruption to humans, </a:t>
            </a:r>
            <a:r>
              <a:rPr lang="en-US" dirty="0" smtClean="0"/>
              <a:t>namely:</a:t>
            </a:r>
          </a:p>
          <a:p>
            <a:pPr lvl="1"/>
            <a:r>
              <a:rPr lang="en-US" dirty="0" smtClean="0"/>
              <a:t>Duration </a:t>
            </a:r>
            <a:r>
              <a:rPr lang="en-US" dirty="0"/>
              <a:t>of </a:t>
            </a:r>
            <a:r>
              <a:rPr lang="en-US" dirty="0" smtClean="0"/>
              <a:t>noise</a:t>
            </a:r>
          </a:p>
          <a:p>
            <a:pPr lvl="1"/>
            <a:r>
              <a:rPr lang="en-US" dirty="0" smtClean="0"/>
              <a:t>Intensity </a:t>
            </a:r>
            <a:r>
              <a:rPr lang="en-US" dirty="0"/>
              <a:t>of </a:t>
            </a:r>
            <a:r>
              <a:rPr lang="en-US" dirty="0" smtClean="0"/>
              <a:t>noise</a:t>
            </a:r>
          </a:p>
          <a:p>
            <a:pPr lvl="1"/>
            <a:r>
              <a:rPr lang="en-US" dirty="0" smtClean="0"/>
              <a:t>Frequency </a:t>
            </a:r>
            <a:r>
              <a:rPr lang="en-US" dirty="0"/>
              <a:t>of noise</a:t>
            </a:r>
            <a:endParaRPr lang="id-ID"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30938" y="2531077"/>
            <a:ext cx="4754562" cy="3167447"/>
          </a:xfrm>
        </p:spPr>
      </p:pic>
    </p:spTree>
    <p:extLst>
      <p:ext uri="{BB962C8B-B14F-4D97-AF65-F5344CB8AC3E}">
        <p14:creationId xmlns:p14="http://schemas.microsoft.com/office/powerpoint/2010/main" val="4132661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Noise at Work</a:t>
            </a:r>
            <a:endParaRPr lang="id-ID" dirty="0"/>
          </a:p>
        </p:txBody>
      </p:sp>
      <p:sp>
        <p:nvSpPr>
          <p:cNvPr id="6" name="Content Placeholder 5"/>
          <p:cNvSpPr>
            <a:spLocks noGrp="1"/>
          </p:cNvSpPr>
          <p:nvPr>
            <p:ph idx="1"/>
          </p:nvPr>
        </p:nvSpPr>
        <p:spPr>
          <a:xfrm>
            <a:off x="1202919" y="2272552"/>
            <a:ext cx="9784080" cy="3945367"/>
          </a:xfrm>
        </p:spPr>
        <p:txBody>
          <a:bodyPr/>
          <a:lstStyle/>
          <a:p>
            <a:pPr marL="0" indent="0" algn="ctr">
              <a:buNone/>
            </a:pPr>
            <a:r>
              <a:rPr lang="en-US" dirty="0"/>
              <a:t>Based on the decision of the minister of health No. 261 / MENKES / SK / II / 1998 concerning: Health Requirements of Office Work Environment, Room noise level in the workspace is a maximum of 85 dB in an average measurement of 8 hours.</a:t>
            </a:r>
            <a:endParaRPr lang="id-ID"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3224" y="3323171"/>
            <a:ext cx="4263470" cy="2837145"/>
          </a:xfrm>
          <a:prstGeom prst="rect">
            <a:avLst/>
          </a:prstGeom>
        </p:spPr>
      </p:pic>
    </p:spTree>
    <p:extLst>
      <p:ext uri="{BB962C8B-B14F-4D97-AF65-F5344CB8AC3E}">
        <p14:creationId xmlns:p14="http://schemas.microsoft.com/office/powerpoint/2010/main" val="3341403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COMPETENCY</a:t>
            </a:r>
            <a:endParaRPr lang="id-ID" b="1" dirty="0"/>
          </a:p>
        </p:txBody>
      </p:sp>
      <p:sp>
        <p:nvSpPr>
          <p:cNvPr id="5" name="Text Placeholder 4"/>
          <p:cNvSpPr>
            <a:spLocks noGrp="1"/>
          </p:cNvSpPr>
          <p:nvPr>
            <p:ph type="body" idx="1"/>
          </p:nvPr>
        </p:nvSpPr>
        <p:spPr/>
        <p:txBody>
          <a:bodyPr/>
          <a:lstStyle/>
          <a:p>
            <a:r>
              <a:rPr lang="en-US" dirty="0"/>
              <a:t>Students know the legal foundation of the Work Environment Health Requirements, and understand what is meant by the Physical and Non-Physical Work Environment.</a:t>
            </a:r>
            <a:endParaRPr lang="id-ID" dirty="0"/>
          </a:p>
        </p:txBody>
      </p:sp>
    </p:spTree>
    <p:extLst>
      <p:ext uri="{BB962C8B-B14F-4D97-AF65-F5344CB8AC3E}">
        <p14:creationId xmlns:p14="http://schemas.microsoft.com/office/powerpoint/2010/main" val="29535578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Mechanical Vibration at Work</a:t>
            </a:r>
            <a:endParaRPr lang="id-ID"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2659" y="2501916"/>
            <a:ext cx="4719917" cy="3414789"/>
          </a:xfrm>
        </p:spPr>
      </p:pic>
      <p:sp>
        <p:nvSpPr>
          <p:cNvPr id="5" name="Content Placeholder 4"/>
          <p:cNvSpPr>
            <a:spLocks noGrp="1"/>
          </p:cNvSpPr>
          <p:nvPr>
            <p:ph sz="half" idx="2"/>
          </p:nvPr>
        </p:nvSpPr>
        <p:spPr>
          <a:xfrm>
            <a:off x="6230391" y="2011680"/>
            <a:ext cx="5536736" cy="4638502"/>
          </a:xfrm>
        </p:spPr>
        <p:txBody>
          <a:bodyPr>
            <a:normAutofit/>
          </a:bodyPr>
          <a:lstStyle/>
          <a:p>
            <a:pPr>
              <a:buFont typeface="Wingdings" panose="05000000000000000000" pitchFamily="2" charset="2"/>
              <a:buChar char="Ø"/>
            </a:pPr>
            <a:r>
              <a:rPr lang="en-US" dirty="0"/>
              <a:t>Mechanical vibration means the vibration caused by mechanical devices, most of these vibrations to the body of employees and can lead to unwanted consequences</a:t>
            </a:r>
            <a:r>
              <a:rPr lang="en-US" dirty="0" smtClean="0"/>
              <a:t>.</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a:t>mechanical vibration can interfere with the body in terms of:</a:t>
            </a:r>
          </a:p>
          <a:p>
            <a:pPr lvl="1">
              <a:buFont typeface="Wingdings" panose="05000000000000000000" pitchFamily="2" charset="2"/>
              <a:buChar char="Ø"/>
            </a:pPr>
            <a:r>
              <a:rPr lang="en-US" dirty="0"/>
              <a:t>concentration of work</a:t>
            </a:r>
          </a:p>
          <a:p>
            <a:pPr lvl="1">
              <a:buFont typeface="Wingdings" panose="05000000000000000000" pitchFamily="2" charset="2"/>
              <a:buChar char="Ø"/>
            </a:pPr>
            <a:r>
              <a:rPr lang="en-US" dirty="0"/>
              <a:t>Fatigue comes</a:t>
            </a:r>
          </a:p>
          <a:p>
            <a:pPr lvl="1">
              <a:buFont typeface="Wingdings" panose="05000000000000000000" pitchFamily="2" charset="2"/>
              <a:buChar char="Ø"/>
            </a:pPr>
            <a:r>
              <a:rPr lang="en-US" dirty="0"/>
              <a:t>The emergence of several diseases, including due to disorders of: eyes, nerves, blood circulation, muscles, bones, and others, others.</a:t>
            </a:r>
            <a:endParaRPr lang="id-ID" dirty="0"/>
          </a:p>
        </p:txBody>
      </p:sp>
    </p:spTree>
    <p:extLst>
      <p:ext uri="{BB962C8B-B14F-4D97-AF65-F5344CB8AC3E}">
        <p14:creationId xmlns:p14="http://schemas.microsoft.com/office/powerpoint/2010/main" val="79452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Smell at Work</a:t>
            </a:r>
            <a:endParaRPr lang="id-ID"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1316867748"/>
              </p:ext>
            </p:extLst>
          </p:nvPr>
        </p:nvGraphicFramePr>
        <p:xfrm>
          <a:off x="1205344" y="2011680"/>
          <a:ext cx="475488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6239013" y="2428539"/>
            <a:ext cx="5459927" cy="3125211"/>
          </a:xfrm>
        </p:spPr>
      </p:pic>
    </p:spTree>
    <p:extLst>
      <p:ext uri="{BB962C8B-B14F-4D97-AF65-F5344CB8AC3E}">
        <p14:creationId xmlns:p14="http://schemas.microsoft.com/office/powerpoint/2010/main" val="7652695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Coloring at Work</a:t>
            </a:r>
            <a:endParaRPr lang="id-ID"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18283" y="2407023"/>
            <a:ext cx="5341923" cy="3146612"/>
          </a:xfrm>
        </p:spPr>
      </p:pic>
      <p:graphicFrame>
        <p:nvGraphicFramePr>
          <p:cNvPr id="6" name="Content Placeholder 5"/>
          <p:cNvGraphicFramePr>
            <a:graphicFrameLocks noGrp="1"/>
          </p:cNvGraphicFramePr>
          <p:nvPr>
            <p:ph sz="half" idx="2"/>
            <p:extLst>
              <p:ext uri="{D42A27DB-BD31-4B8C-83A1-F6EECF244321}">
                <p14:modId xmlns:p14="http://schemas.microsoft.com/office/powerpoint/2010/main" val="2017279935"/>
              </p:ext>
            </p:extLst>
          </p:nvPr>
        </p:nvGraphicFramePr>
        <p:xfrm>
          <a:off x="6230391" y="2011680"/>
          <a:ext cx="4754880" cy="420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91779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Decoration at Work</a:t>
            </a:r>
            <a:endParaRPr lang="id-ID"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813945432"/>
              </p:ext>
            </p:extLst>
          </p:nvPr>
        </p:nvGraphicFramePr>
        <p:xfrm>
          <a:off x="1205344" y="2011680"/>
          <a:ext cx="475488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5960224" y="2138086"/>
            <a:ext cx="5547072" cy="3657600"/>
          </a:xfrm>
        </p:spPr>
      </p:pic>
    </p:spTree>
    <p:extLst>
      <p:ext uri="{BB962C8B-B14F-4D97-AF65-F5344CB8AC3E}">
        <p14:creationId xmlns:p14="http://schemas.microsoft.com/office/powerpoint/2010/main" val="18401202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Music at Work</a:t>
            </a:r>
            <a:endParaRPr lang="id-ID"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66916" y="2272559"/>
            <a:ext cx="5130969" cy="2837324"/>
          </a:xfrm>
        </p:spPr>
      </p:pic>
      <p:graphicFrame>
        <p:nvGraphicFramePr>
          <p:cNvPr id="6" name="Content Placeholder 5"/>
          <p:cNvGraphicFramePr>
            <a:graphicFrameLocks noGrp="1"/>
          </p:cNvGraphicFramePr>
          <p:nvPr>
            <p:ph sz="half" idx="2"/>
            <p:extLst>
              <p:ext uri="{D42A27DB-BD31-4B8C-83A1-F6EECF244321}">
                <p14:modId xmlns:p14="http://schemas.microsoft.com/office/powerpoint/2010/main" val="2774305286"/>
              </p:ext>
            </p:extLst>
          </p:nvPr>
        </p:nvGraphicFramePr>
        <p:xfrm>
          <a:off x="6337966" y="2011680"/>
          <a:ext cx="5041233" cy="420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02275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Workplace Security</a:t>
            </a:r>
            <a:endParaRPr lang="id-ID"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3884590837"/>
              </p:ext>
            </p:extLst>
          </p:nvPr>
        </p:nvGraphicFramePr>
        <p:xfrm>
          <a:off x="1205344" y="2011680"/>
          <a:ext cx="475488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7179469" y="2362200"/>
            <a:ext cx="2857500" cy="3505200"/>
          </a:xfrm>
        </p:spPr>
      </p:pic>
    </p:spTree>
    <p:extLst>
      <p:ext uri="{BB962C8B-B14F-4D97-AF65-F5344CB8AC3E}">
        <p14:creationId xmlns:p14="http://schemas.microsoft.com/office/powerpoint/2010/main" val="13362878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assignment</a:t>
            </a:r>
            <a:endParaRPr lang="id-ID" b="1" dirty="0"/>
          </a:p>
        </p:txBody>
      </p:sp>
      <p:sp>
        <p:nvSpPr>
          <p:cNvPr id="6" name="Content Placeholder 5"/>
          <p:cNvSpPr>
            <a:spLocks noGrp="1"/>
          </p:cNvSpPr>
          <p:nvPr>
            <p:ph idx="1"/>
          </p:nvPr>
        </p:nvSpPr>
        <p:spPr/>
        <p:txBody>
          <a:bodyPr/>
          <a:lstStyle/>
          <a:p>
            <a:r>
              <a:rPr lang="en-US" dirty="0"/>
              <a:t>Make TTS (crossword puzzles) related to the physical work environment</a:t>
            </a:r>
          </a:p>
          <a:p>
            <a:r>
              <a:rPr lang="en-US" dirty="0"/>
              <a:t>The task consists </a:t>
            </a:r>
            <a:r>
              <a:rPr lang="en-US" dirty="0" smtClean="0"/>
              <a:t>of:</a:t>
            </a:r>
            <a:endParaRPr lang="en-US" dirty="0"/>
          </a:p>
          <a:p>
            <a:pPr marL="457200" indent="-457200">
              <a:buFont typeface="+mj-lt"/>
              <a:buAutoNum type="arabicPeriod"/>
            </a:pPr>
            <a:r>
              <a:rPr lang="en-US" dirty="0" smtClean="0"/>
              <a:t>1 </a:t>
            </a:r>
            <a:r>
              <a:rPr lang="en-US" dirty="0"/>
              <a:t>group </a:t>
            </a:r>
            <a:r>
              <a:rPr lang="en-US" dirty="0" smtClean="0"/>
              <a:t>consists of </a:t>
            </a:r>
            <a:r>
              <a:rPr lang="en-US" dirty="0"/>
              <a:t>5-6 </a:t>
            </a:r>
            <a:r>
              <a:rPr lang="en-US" dirty="0" smtClean="0"/>
              <a:t>people</a:t>
            </a:r>
          </a:p>
          <a:p>
            <a:pPr marL="457200" indent="-457200">
              <a:buFont typeface="+mj-lt"/>
              <a:buAutoNum type="arabicPeriod"/>
            </a:pPr>
            <a:r>
              <a:rPr lang="en-US" dirty="0" smtClean="0"/>
              <a:t>There </a:t>
            </a:r>
            <a:r>
              <a:rPr lang="en-US" dirty="0"/>
              <a:t>is a TTS column in an empty </a:t>
            </a:r>
            <a:r>
              <a:rPr lang="en-US" dirty="0" smtClean="0"/>
              <a:t>condition</a:t>
            </a:r>
          </a:p>
          <a:p>
            <a:pPr marL="457200" indent="-457200">
              <a:buFont typeface="+mj-lt"/>
              <a:buAutoNum type="arabicPeriod"/>
            </a:pPr>
            <a:r>
              <a:rPr lang="en-US" dirty="0" smtClean="0"/>
              <a:t>Questions </a:t>
            </a:r>
            <a:r>
              <a:rPr lang="en-US" dirty="0"/>
              <a:t>from </a:t>
            </a:r>
            <a:r>
              <a:rPr lang="en-US" dirty="0" smtClean="0"/>
              <a:t>TTS</a:t>
            </a:r>
          </a:p>
          <a:p>
            <a:pPr marL="457200" indent="-457200">
              <a:buFont typeface="+mj-lt"/>
              <a:buAutoNum type="arabicPeriod"/>
            </a:pPr>
            <a:r>
              <a:rPr lang="en-US" dirty="0" smtClean="0"/>
              <a:t>Answer </a:t>
            </a:r>
            <a:r>
              <a:rPr lang="en-US" dirty="0"/>
              <a:t>from </a:t>
            </a:r>
            <a:r>
              <a:rPr lang="en-US" dirty="0" smtClean="0"/>
              <a:t>TTS</a:t>
            </a:r>
          </a:p>
          <a:p>
            <a:pPr marL="457200" indent="-457200">
              <a:buFont typeface="+mj-lt"/>
              <a:buAutoNum type="arabicPeriod"/>
            </a:pPr>
            <a:r>
              <a:rPr lang="en-US" dirty="0" smtClean="0"/>
              <a:t>10 </a:t>
            </a:r>
            <a:r>
              <a:rPr lang="en-US" dirty="0"/>
              <a:t>questions about TTS</a:t>
            </a:r>
            <a:endParaRPr lang="en-US" dirty="0" smtClean="0"/>
          </a:p>
        </p:txBody>
      </p:sp>
    </p:spTree>
    <p:extLst>
      <p:ext uri="{BB962C8B-B14F-4D97-AF65-F5344CB8AC3E}">
        <p14:creationId xmlns:p14="http://schemas.microsoft.com/office/powerpoint/2010/main" val="3023581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284894544"/>
              </p:ext>
            </p:extLst>
          </p:nvPr>
        </p:nvGraphicFramePr>
        <p:xfrm>
          <a:off x="1202919" y="537881"/>
          <a:ext cx="9784080" cy="5895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0374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800373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preliminary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3579623"/>
              </p:ext>
            </p:extLst>
          </p:nvPr>
        </p:nvGraphicFramePr>
        <p:xfrm>
          <a:off x="1202919" y="2011680"/>
          <a:ext cx="978408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554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preliminary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3091951"/>
              </p:ext>
            </p:extLst>
          </p:nvPr>
        </p:nvGraphicFramePr>
        <p:xfrm>
          <a:off x="1202919" y="2011680"/>
          <a:ext cx="978408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9125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4776" y="3460169"/>
            <a:ext cx="4372429" cy="3275101"/>
          </a:xfrm>
          <a:prstGeom prst="rect">
            <a:avLst/>
          </a:prstGeom>
        </p:spPr>
      </p:pic>
      <p:sp>
        <p:nvSpPr>
          <p:cNvPr id="4" name="Title 3"/>
          <p:cNvSpPr>
            <a:spLocks noGrp="1"/>
          </p:cNvSpPr>
          <p:nvPr>
            <p:ph type="title"/>
          </p:nvPr>
        </p:nvSpPr>
        <p:spPr>
          <a:xfrm>
            <a:off x="166255" y="2134991"/>
            <a:ext cx="11841018" cy="1676400"/>
          </a:xfrm>
        </p:spPr>
        <p:txBody>
          <a:bodyPr/>
          <a:lstStyle/>
          <a:p>
            <a:r>
              <a:rPr lang="en-US" dirty="0"/>
              <a:t>Physical work environment</a:t>
            </a:r>
            <a:endParaRPr lang="id-ID" dirty="0"/>
          </a:p>
        </p:txBody>
      </p:sp>
    </p:spTree>
    <p:extLst>
      <p:ext uri="{BB962C8B-B14F-4D97-AF65-F5344CB8AC3E}">
        <p14:creationId xmlns:p14="http://schemas.microsoft.com/office/powerpoint/2010/main" val="1475976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Physical work environment</a:t>
            </a:r>
            <a:endParaRPr lang="id-ID"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81821950"/>
              </p:ext>
            </p:extLst>
          </p:nvPr>
        </p:nvGraphicFramePr>
        <p:xfrm>
          <a:off x="1202919" y="2011680"/>
          <a:ext cx="978408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0289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Direct Physical Work Environment</a:t>
            </a:r>
            <a:endParaRPr lang="id-ID" b="1"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1954" y="2052021"/>
            <a:ext cx="6201186" cy="3488167"/>
          </a:xfrm>
          <a:prstGeom prst="rect">
            <a:avLst/>
          </a:prstGeom>
        </p:spPr>
      </p:pic>
      <p:sp>
        <p:nvSpPr>
          <p:cNvPr id="3" name="Content Placeholder 2"/>
          <p:cNvSpPr>
            <a:spLocks noGrp="1"/>
          </p:cNvSpPr>
          <p:nvPr>
            <p:ph sz="half" idx="1"/>
          </p:nvPr>
        </p:nvSpPr>
        <p:spPr>
          <a:xfrm>
            <a:off x="1205344" y="2011680"/>
            <a:ext cx="3796962" cy="4206240"/>
          </a:xfrm>
        </p:spPr>
        <p:txBody>
          <a:bodyPr>
            <a:normAutofit fontScale="62500" lnSpcReduction="20000"/>
          </a:bodyPr>
          <a:lstStyle/>
          <a:p>
            <a:r>
              <a:rPr lang="en-US" sz="4000" dirty="0">
                <a:latin typeface="+mj-lt"/>
              </a:rPr>
              <a:t>The environment that is directly related to employees such as: work center, chairs, tables and so on.</a:t>
            </a:r>
          </a:p>
          <a:p>
            <a:endParaRPr lang="en-US" sz="4000" dirty="0">
              <a:latin typeface="+mj-lt"/>
            </a:endParaRPr>
          </a:p>
          <a:p>
            <a:r>
              <a:rPr lang="en-US" sz="4000" dirty="0">
                <a:latin typeface="+mj-lt"/>
              </a:rPr>
              <a:t>Direct physical working environment is related to the condition of the building area and the existing equipment, which is part of a tool for employees.</a:t>
            </a:r>
            <a:endParaRPr lang="id-ID" sz="4000" dirty="0">
              <a:latin typeface="+mj-lt"/>
            </a:endParaRPr>
          </a:p>
        </p:txBody>
      </p:sp>
    </p:spTree>
    <p:extLst>
      <p:ext uri="{BB962C8B-B14F-4D97-AF65-F5344CB8AC3E}">
        <p14:creationId xmlns:p14="http://schemas.microsoft.com/office/powerpoint/2010/main" val="2532477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2273</TotalTime>
  <Words>1324</Words>
  <Application>Microsoft Office PowerPoint</Application>
  <PresentationFormat>Widescreen</PresentationFormat>
  <Paragraphs>127</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Corbel</vt:lpstr>
      <vt:lpstr>Wingdings</vt:lpstr>
      <vt:lpstr>Banded</vt:lpstr>
      <vt:lpstr>Work ENVIRONMENT</vt:lpstr>
      <vt:lpstr>COMPETENCY</vt:lpstr>
      <vt:lpstr>PowerPoint Presentation</vt:lpstr>
      <vt:lpstr>PowerPoint Presentation</vt:lpstr>
      <vt:lpstr>preliminary</vt:lpstr>
      <vt:lpstr>preliminary</vt:lpstr>
      <vt:lpstr>Physical work environment</vt:lpstr>
      <vt:lpstr>Physical work environment</vt:lpstr>
      <vt:lpstr>Direct Physical Work Environment</vt:lpstr>
      <vt:lpstr>Health Requirements Office, Room and Building Work Environment for workspace must meet:</vt:lpstr>
      <vt:lpstr>Health Requirements Office, Room and Building Work Environment for workspace must meet:</vt:lpstr>
      <vt:lpstr>Intermediaries working environment</vt:lpstr>
      <vt:lpstr>Intermediaries working environment</vt:lpstr>
      <vt:lpstr>Lighting / Light in the Workplace</vt:lpstr>
      <vt:lpstr>Temperature at work</vt:lpstr>
      <vt:lpstr>Humidity in the Workplace</vt:lpstr>
      <vt:lpstr>Air Circulation at Work</vt:lpstr>
      <vt:lpstr>Noise at Work</vt:lpstr>
      <vt:lpstr>Noise at Work</vt:lpstr>
      <vt:lpstr>Mechanical Vibration at Work</vt:lpstr>
      <vt:lpstr>Smell at Work</vt:lpstr>
      <vt:lpstr>Coloring at Work</vt:lpstr>
      <vt:lpstr>Decoration at Work</vt:lpstr>
      <vt:lpstr>Music at Work</vt:lpstr>
      <vt:lpstr>Workplace Security</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Lingkungan Kerja</dc:title>
  <dc:creator>user</dc:creator>
  <cp:lastModifiedBy>Ade Ismail</cp:lastModifiedBy>
  <cp:revision>87</cp:revision>
  <dcterms:created xsi:type="dcterms:W3CDTF">2017-10-02T08:24:23Z</dcterms:created>
  <dcterms:modified xsi:type="dcterms:W3CDTF">2021-09-22T09:23:38Z</dcterms:modified>
</cp:coreProperties>
</file>