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0DC6-0C42-4FE6-AE98-31BF17AE9CC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96B1-6E35-4BDB-ACC5-727FC553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9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0DC6-0C42-4FE6-AE98-31BF17AE9CC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96B1-6E35-4BDB-ACC5-727FC553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0DC6-0C42-4FE6-AE98-31BF17AE9CC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96B1-6E35-4BDB-ACC5-727FC553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6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0DC6-0C42-4FE6-AE98-31BF17AE9CC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96B1-6E35-4BDB-ACC5-727FC553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7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0DC6-0C42-4FE6-AE98-31BF17AE9CC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96B1-6E35-4BDB-ACC5-727FC553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5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0DC6-0C42-4FE6-AE98-31BF17AE9CC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96B1-6E35-4BDB-ACC5-727FC553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8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0DC6-0C42-4FE6-AE98-31BF17AE9CC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96B1-6E35-4BDB-ACC5-727FC553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2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0DC6-0C42-4FE6-AE98-31BF17AE9CC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96B1-6E35-4BDB-ACC5-727FC553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4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0DC6-0C42-4FE6-AE98-31BF17AE9CC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96B1-6E35-4BDB-ACC5-727FC553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5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0DC6-0C42-4FE6-AE98-31BF17AE9CC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96B1-6E35-4BDB-ACC5-727FC553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5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0DC6-0C42-4FE6-AE98-31BF17AE9CC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C96B1-6E35-4BDB-ACC5-727FC553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4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10DC6-0C42-4FE6-AE98-31BF17AE9CC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C96B1-6E35-4BDB-ACC5-727FC553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6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2428"/>
            <a:ext cx="9144000" cy="588564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5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447" y="631825"/>
            <a:ext cx="9803906" cy="5507038"/>
          </a:xfrm>
        </p:spPr>
      </p:pic>
    </p:spTree>
    <p:extLst>
      <p:ext uri="{BB962C8B-B14F-4D97-AF65-F5344CB8AC3E}">
        <p14:creationId xmlns:p14="http://schemas.microsoft.com/office/powerpoint/2010/main" val="6097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11" y="604838"/>
            <a:ext cx="9919777" cy="5572125"/>
          </a:xfrm>
        </p:spPr>
      </p:pic>
    </p:spTree>
    <p:extLst>
      <p:ext uri="{BB962C8B-B14F-4D97-AF65-F5344CB8AC3E}">
        <p14:creationId xmlns:p14="http://schemas.microsoft.com/office/powerpoint/2010/main" val="337419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33" y="631825"/>
            <a:ext cx="9871733" cy="5545138"/>
          </a:xfrm>
        </p:spPr>
      </p:pic>
    </p:spTree>
    <p:extLst>
      <p:ext uri="{BB962C8B-B14F-4D97-AF65-F5344CB8AC3E}">
        <p14:creationId xmlns:p14="http://schemas.microsoft.com/office/powerpoint/2010/main" val="383259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43" y="450850"/>
            <a:ext cx="10193914" cy="5726113"/>
          </a:xfrm>
        </p:spPr>
      </p:pic>
    </p:spTree>
    <p:extLst>
      <p:ext uri="{BB962C8B-B14F-4D97-AF65-F5344CB8AC3E}">
        <p14:creationId xmlns:p14="http://schemas.microsoft.com/office/powerpoint/2010/main" val="190247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02" y="579438"/>
            <a:ext cx="9964995" cy="5597525"/>
          </a:xfrm>
        </p:spPr>
      </p:pic>
    </p:spTree>
    <p:extLst>
      <p:ext uri="{BB962C8B-B14F-4D97-AF65-F5344CB8AC3E}">
        <p14:creationId xmlns:p14="http://schemas.microsoft.com/office/powerpoint/2010/main" val="223892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93" y="554038"/>
            <a:ext cx="10010214" cy="5622925"/>
          </a:xfrm>
        </p:spPr>
      </p:pic>
    </p:spTree>
    <p:extLst>
      <p:ext uri="{BB962C8B-B14F-4D97-AF65-F5344CB8AC3E}">
        <p14:creationId xmlns:p14="http://schemas.microsoft.com/office/powerpoint/2010/main" val="890802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88" y="541338"/>
            <a:ext cx="10032823" cy="5635625"/>
          </a:xfrm>
        </p:spPr>
      </p:pic>
    </p:spTree>
    <p:extLst>
      <p:ext uri="{BB962C8B-B14F-4D97-AF65-F5344CB8AC3E}">
        <p14:creationId xmlns:p14="http://schemas.microsoft.com/office/powerpoint/2010/main" val="221673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33" y="631825"/>
            <a:ext cx="9871733" cy="5545138"/>
          </a:xfrm>
        </p:spPr>
      </p:pic>
    </p:spTree>
    <p:extLst>
      <p:ext uri="{BB962C8B-B14F-4D97-AF65-F5344CB8AC3E}">
        <p14:creationId xmlns:p14="http://schemas.microsoft.com/office/powerpoint/2010/main" val="71576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</cp:revision>
  <dcterms:created xsi:type="dcterms:W3CDTF">2021-09-07T10:13:20Z</dcterms:created>
  <dcterms:modified xsi:type="dcterms:W3CDTF">2021-09-07T10:29:41Z</dcterms:modified>
</cp:coreProperties>
</file>