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6" r:id="rId8"/>
    <p:sldId id="261" r:id="rId9"/>
    <p:sldId id="263" r:id="rId10"/>
    <p:sldId id="262" r:id="rId11"/>
    <p:sldId id="264" r:id="rId12"/>
    <p:sldId id="267"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Pancasila dalam konteks sejarah perjuangan bangsa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buFont typeface="Wingdings" panose="05000000000000000000" charset="0"/>
              <a:buChar char="Ø"/>
            </a:pPr>
            <a:r>
              <a:rPr lang="en-US">
                <a:sym typeface="+mn-ea"/>
              </a:rPr>
              <a:t> Rumusan 18 agustus 1945</a:t>
            </a:r>
            <a:endParaRPr lang="en-US">
              <a:sym typeface="+mn-ea"/>
            </a:endParaRPr>
          </a:p>
          <a:p>
            <a:pPr marL="0" indent="0">
              <a:buNone/>
            </a:pPr>
            <a:r>
              <a:rPr lang="en-US">
                <a:sym typeface="+mn-ea"/>
              </a:rPr>
              <a:t>1. Ketuhanan Yang Maha Esa</a:t>
            </a:r>
            <a:endParaRPr lang="en-US">
              <a:sym typeface="+mn-ea"/>
            </a:endParaRPr>
          </a:p>
          <a:p>
            <a:pPr marL="0" indent="0">
              <a:buNone/>
            </a:pPr>
            <a:r>
              <a:rPr lang="en-US">
                <a:sym typeface="+mn-ea"/>
              </a:rPr>
              <a:t>2. Kebangsaan Persatuan Indonesia</a:t>
            </a:r>
            <a:endParaRPr lang="en-US">
              <a:sym typeface="+mn-ea"/>
            </a:endParaRPr>
          </a:p>
          <a:p>
            <a:pPr marL="0" indent="0">
              <a:buNone/>
            </a:pPr>
            <a:r>
              <a:rPr lang="en-US">
                <a:sym typeface="+mn-ea"/>
              </a:rPr>
              <a:t>3. Rasa Kemanusiaan yang Adil dan Beradab</a:t>
            </a:r>
            <a:endParaRPr lang="en-US">
              <a:sym typeface="+mn-ea"/>
            </a:endParaRPr>
          </a:p>
          <a:p>
            <a:pPr marL="0" indent="0">
              <a:buNone/>
            </a:pPr>
            <a:r>
              <a:rPr lang="en-US">
                <a:sym typeface="+mn-ea"/>
              </a:rPr>
              <a:t>4. Kerakyatan yang dipimpin oleh Hikmat kebijaksanaan dalam permusyawaratan perwakilan</a:t>
            </a:r>
            <a:endParaRPr lang="en-US">
              <a:sym typeface="+mn-ea"/>
            </a:endParaRPr>
          </a:p>
          <a:p>
            <a:pPr marL="0" indent="0">
              <a:buNone/>
            </a:pPr>
            <a:r>
              <a:rPr lang="en-US">
                <a:sym typeface="+mn-ea"/>
              </a:rPr>
              <a:t>5. Keadilan sosial bagi seluruh rakyat Indonesia</a:t>
            </a:r>
            <a:endParaRPr lang="en-US">
              <a:sym typeface="+mn-ea"/>
            </a:endParaRPr>
          </a:p>
          <a:p>
            <a:pPr marL="0" indent="0">
              <a:buNone/>
            </a:pPr>
            <a:r>
              <a:rPr lang="en-US">
                <a:sym typeface="+mn-ea"/>
              </a:rPr>
              <a:t>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buFont typeface="Wingdings" panose="05000000000000000000" charset="0"/>
              <a:buChar char="Ø"/>
            </a:pPr>
            <a:r>
              <a:rPr lang="en-US">
                <a:sym typeface="+mn-ea"/>
              </a:rPr>
              <a:t>Rumusan dalam konstitusi RI</a:t>
            </a:r>
            <a:endParaRPr lang="en-US"/>
          </a:p>
          <a:p>
            <a:pPr>
              <a:buFont typeface="Wingdings" panose="05000000000000000000" charset="0"/>
              <a:buChar char="Ø"/>
            </a:pPr>
            <a:r>
              <a:rPr lang="en-US">
                <a:sym typeface="+mn-ea"/>
              </a:rPr>
              <a:t>Rumusan dalam Mukadimah UUD-S 1945 </a:t>
            </a:r>
            <a:endParaRPr lang="en-US"/>
          </a:p>
          <a:p>
            <a:pPr>
              <a:buFont typeface="Wingdings" panose="05000000000000000000" charset="0"/>
              <a:buChar char="Ø"/>
            </a:pPr>
            <a:r>
              <a:rPr lang="en-US">
                <a:sym typeface="+mn-ea"/>
              </a:rPr>
              <a:t>Rumusan dalam pembukaan UUD 45 setelah Dekrit 5 Juli 59</a:t>
            </a:r>
            <a:endParaRPr lang="en-US"/>
          </a:p>
          <a:p>
            <a:pPr marL="0" indent="0">
              <a:buNone/>
            </a:pPr>
            <a:endParaRPr lang="en-US"/>
          </a:p>
          <a:p>
            <a:pPr marL="0"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masa kejayaan nasional </a:t>
            </a:r>
            <a:endParaRPr lang="en-US"/>
          </a:p>
        </p:txBody>
      </p:sp>
      <p:sp>
        <p:nvSpPr>
          <p:cNvPr id="3" name="Content Placeholder 2"/>
          <p:cNvSpPr>
            <a:spLocks noGrp="1"/>
          </p:cNvSpPr>
          <p:nvPr>
            <p:ph idx="1"/>
          </p:nvPr>
        </p:nvSpPr>
        <p:spPr/>
        <p:txBody>
          <a:bodyPr/>
          <a:p>
            <a:pPr marL="0" indent="0">
              <a:buNone/>
            </a:pPr>
            <a:r>
              <a:rPr lang="en-US" sz="2400"/>
              <a:t>Dimulai dengan berdirinya Kerajaan Sriwijaya di Palembang yang merupakan kerajaan maritim tertua di Indonesia pada tahun 600-1400 dibawah kekuasaan Syailendra. Prasasti berupa kepingan logam yang ditemukan di Sumatera dan Bangka dengan menggunakan huruf bahasa Melayu kuno, yaitu prasasti kedukan bukit Palembang. Kerajaan Sriwijaya mengalami perpindahan pusat Kerajaan dari Muara Takus ke Jambi dan akhirnya ke Palembang.</a:t>
            </a:r>
            <a:endParaRPr lang="en-US" sz="2400"/>
          </a:p>
          <a:p>
            <a:pPr marL="0" indent="0">
              <a:buNone/>
            </a:pPr>
            <a:r>
              <a:rPr lang="en-US" sz="2400"/>
              <a:t>Pada tahun 1222 di daerah Malang Jawa Timur didirikan kerajaan kerajaan Singasari oleh Ken Arok setelah mengalahkan Kertajaya Raja Kediri ia naik tahta dengan gelar Rajasa dan memerintah 1222-1227. Sebelum mendirikan Singasari dia memerintah setelah membunuh Tunggul Ametung dan memperistri Ken Dedes, istri Tunggul Ametung.</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perjuangan melawan sitem penjajahan </a:t>
            </a:r>
            <a:endParaRPr lang="en-US"/>
          </a:p>
        </p:txBody>
      </p:sp>
      <p:sp>
        <p:nvSpPr>
          <p:cNvPr id="3" name="Content Placeholder 2"/>
          <p:cNvSpPr>
            <a:spLocks noGrp="1"/>
          </p:cNvSpPr>
          <p:nvPr>
            <p:ph idx="1"/>
          </p:nvPr>
        </p:nvSpPr>
        <p:spPr/>
        <p:txBody>
          <a:bodyPr/>
          <a:p>
            <a:pPr marL="0" indent="0">
              <a:buNone/>
            </a:pPr>
            <a:r>
              <a:rPr lang="en-US" sz="2000"/>
              <a:t>Kerajaan Majapahit mengalami keruntuhan pada awal a keXVI mulai berkembang dengan pesat Indonesia ditandai dengan berdirinya beberapa yang Demak, Majang, Gowa, Makasar, Ternate, Tidore.</a:t>
            </a:r>
            <a:endParaRPr lang="en-US" sz="2000"/>
          </a:p>
          <a:p>
            <a:pPr marL="0" indent="0">
              <a:buNone/>
            </a:pPr>
            <a:r>
              <a:rPr lang="en-US" sz="2000"/>
              <a:t>Bangsa Eropa yaitu Portugis Spanyol Belanda dan Inggris mulai berdatangan ke Indonesia untuk berdagang mencari rempah-rempah seperti pala lada dan garam dan lain-lain motivasi penjajahan ke wilayah Asia Afrika dan Amerika Latin adalah Gospel</a:t>
            </a:r>
            <a:endParaRPr lang="en-US" sz="2000"/>
          </a:p>
          <a:p>
            <a:pPr marL="0" indent="0">
              <a:buNone/>
            </a:pPr>
            <a:r>
              <a:rPr lang="en-US" sz="2000"/>
              <a:t>akhir abad XVI,  Belanda masuk ke Indonesia dan mendirikan VOC perkumpulan dagang yang dikenal dengan nama Company </a:t>
            </a:r>
            <a:endParaRPr lang="en-US" sz="2000"/>
          </a:p>
          <a:p>
            <a:pPr marL="0" indent="0">
              <a:buNone/>
            </a:pPr>
            <a:r>
              <a:rPr lang="en-US" sz="2000"/>
              <a:t>VOC atau kangen dibubarkan pada permulaan tahun 1799 dan daerah nusantara dikuasai oleh pemerintah Hindia Belanda. Pada zaman Hindia Belanda menerapkan sistem Culturstelsel atau lebih dikenal dengan sistem tanam paksa.Yang mana agar pemanas kemiskinan semakin bertambah. Douwes Dekker menulis buku dengan judul Max Havelaar yang isinya kebanyakan menentang kebijakan Belanda yang banyak menyelenggarakan rakyat Indonesia</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perjuangan melawan masa penjajahan jepang (1942-1945)</a:t>
            </a:r>
            <a:endParaRPr lang="en-US"/>
          </a:p>
        </p:txBody>
      </p:sp>
      <p:sp>
        <p:nvSpPr>
          <p:cNvPr id="3" name="Content Placeholder 2"/>
          <p:cNvSpPr>
            <a:spLocks noGrp="1"/>
          </p:cNvSpPr>
          <p:nvPr>
            <p:ph idx="1"/>
          </p:nvPr>
        </p:nvSpPr>
        <p:spPr/>
        <p:txBody>
          <a:bodyPr/>
          <a:p>
            <a:pPr marL="0" indent="0">
              <a:buNone/>
            </a:pPr>
            <a:r>
              <a:rPr lang="en-US" sz="2400"/>
              <a:t>Pecahnya perang Pasifik mengakibatkan Belanda hengkang dari bumi Indonesia pada bulan Maret 1992 tanpa perlawanan berarti. pada awal kedatangan Jepang timbul simpati dan harapan baru didada bangsa Indonesia,Apalagi dalam siaran radio Tokyo diumumkan bahwa tujuan perang Pasifik adalah mengusir orang-orang kulit putih dari bumi asia </a:t>
            </a:r>
            <a:endParaRPr lang="en-US" sz="2400"/>
          </a:p>
          <a:p>
            <a:pPr marL="0" indent="0">
              <a:buNone/>
            </a:pPr>
            <a:r>
              <a:rPr lang="en-US" sz="2400"/>
              <a:t>Pada awalnya Jepang berniat membuat sebuah perhimpunan organisasi politik melalui gerakan 3A yang dipimpin oleh Syamsudin pemimpin Parindra Diharapkan dengan pembentukan organisasi ini rakyat indonesia akan membantu mereka dalam Perang Pasifik dan menyukseskan propaganda </a:t>
            </a:r>
            <a:endParaRPr lang="en-US" sz="2400"/>
          </a:p>
          <a:p>
            <a:pPr marL="0" indent="0">
              <a:buNone/>
            </a:pPr>
            <a:r>
              <a:rPr lang="en-US" sz="2400"/>
              <a:t>Selanjutnya sebagai  ganti “Gerakan tiga A” Jepang membentuk Putera atau Pusat Tenaga Rakyat dalam rangka menggalang massa</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sejarah perumusan pancasila </a:t>
            </a:r>
            <a:br>
              <a:rPr lang="en-US"/>
            </a:br>
            <a:endParaRPr lang="en-US"/>
          </a:p>
        </p:txBody>
      </p:sp>
      <p:sp>
        <p:nvSpPr>
          <p:cNvPr id="3" name="Content Placeholder 2"/>
          <p:cNvSpPr>
            <a:spLocks noGrp="1"/>
          </p:cNvSpPr>
          <p:nvPr>
            <p:ph idx="1"/>
          </p:nvPr>
        </p:nvSpPr>
        <p:spPr>
          <a:xfrm>
            <a:off x="609600" y="773430"/>
            <a:ext cx="10972800" cy="4953000"/>
          </a:xfrm>
        </p:spPr>
        <p:txBody>
          <a:bodyPr/>
          <a:p>
            <a:pPr>
              <a:buFont typeface="Wingdings" panose="05000000000000000000" charset="0"/>
              <a:buChar char="Ø"/>
            </a:pPr>
            <a:r>
              <a:rPr lang="en-US" sz="2400"/>
              <a:t>Sekitar tahun 1942 kedudukan tentara Jepang di berbagai medan pertempuran tertua pertama Asia Tenggara sudah dalam posisi sangat terdesak sangat jauh berbeda dengan tahun-tahun sebelumnya dan memasuki tahun 1943 kekuatan Jepang sudah sangat rapuh hingga berbagai medan pertempuran pihak Sekutu dapat memukul mundur dengan mudah </a:t>
            </a:r>
            <a:endParaRPr lang="en-US" sz="2400"/>
          </a:p>
          <a:p>
            <a:pPr>
              <a:buFont typeface="Wingdings" panose="05000000000000000000" charset="0"/>
              <a:buChar char="Ø"/>
            </a:pPr>
            <a:r>
              <a:rPr lang="en-US" sz="2400"/>
              <a:t>Pada tanggal 7 September 1940 Perdana Menteri Koiso memberikan janji akan menghadiahkan “kemerdekaan Indonesia di kemudian hari”  The Japanese Empire dan untuk mempersiapkan segala sesuatu yang berkaitan dengan janji tersebut pemerintahan membentuk badan yang diberi nama “Dokuritsu zyunbi tyoshakai” atau BPUPKI </a:t>
            </a:r>
            <a:endParaRPr lang="en-US" sz="2400"/>
          </a:p>
          <a:p>
            <a:pPr>
              <a:buFont typeface="Wingdings" panose="05000000000000000000" charset="0"/>
              <a:buChar char="Ø"/>
            </a:pPr>
            <a:r>
              <a:rPr lang="en-US" sz="2400"/>
              <a:t>Dalam waktu yang relatif singkat sejak tanggal 28 Mei sampai tanggal 17 Juli 1945 dengan dua kali sidang yaitu sidang pertama pada tanggal 10 sampai 17 Juli 1945 BPUPKI telah dapat menyelesaikan tugas yang teramat sangat berat dan sangat bernilai serta artinya bagi bangsa Indonesia</a:t>
            </a:r>
            <a:endParaRPr lang="en-US" sz="2400"/>
          </a:p>
          <a:p>
            <a:pPr marL="0" indent="0">
              <a:buNone/>
            </a:pP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400">
                <a:sym typeface="+mn-ea"/>
              </a:rPr>
              <a:t>29 Mei - 1 Juni 1945  Dilaksanakan sidang pertama BPUPKI untuk membahas perumusan dasar negara Indonesia.</a:t>
            </a:r>
            <a:endParaRPr lang="en-US" sz="2400"/>
          </a:p>
          <a:p>
            <a:pPr marL="0" indent="0">
              <a:buNone/>
            </a:pPr>
            <a:r>
              <a:rPr lang="en-US" sz="2400">
                <a:sym typeface="+mn-ea"/>
              </a:rPr>
              <a:t>pada tanggal 1 juni tercatat sebagai tanggal lahirnya pancasila </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05435"/>
            <a:ext cx="10972800" cy="869315"/>
          </a:xfrm>
        </p:spPr>
        <p:txBody>
          <a:bodyPr/>
          <a:p>
            <a:r>
              <a:rPr lang="en-US"/>
              <a:t>konsep rumusan pancasila </a:t>
            </a:r>
            <a:br>
              <a:rPr lang="en-US"/>
            </a:br>
            <a:endParaRPr lang="en-US"/>
          </a:p>
        </p:txBody>
      </p:sp>
      <p:sp>
        <p:nvSpPr>
          <p:cNvPr id="3" name="Content Placeholder 2"/>
          <p:cNvSpPr>
            <a:spLocks noGrp="1"/>
          </p:cNvSpPr>
          <p:nvPr>
            <p:ph idx="1"/>
          </p:nvPr>
        </p:nvSpPr>
        <p:spPr/>
        <p:txBody>
          <a:bodyPr/>
          <a:p>
            <a:pPr marL="0" indent="0">
              <a:buNone/>
            </a:pPr>
            <a:r>
              <a:rPr lang="en-US" sz="2400"/>
              <a:t>Dari sejak pertama kali Pancasila dicetuskan sampai perumusan yang terakhir Pancasila dikembangkan di sidang badan penyelidik sampai dengan waktu Bung Karno mendekritkan kembali berlakunya UUD 1945 yang terjadi pada tanggal 5 Juli 1959 akan ditemukan sebanyak 7 rumusan Pancasila yaitu sebagai berikut</a:t>
            </a:r>
            <a:endParaRPr lang="en-US" sz="2400"/>
          </a:p>
          <a:p>
            <a:pPr>
              <a:buFont typeface="Wingdings" panose="05000000000000000000" charset="0"/>
              <a:buChar char="Ø"/>
            </a:pPr>
            <a:r>
              <a:rPr lang="en-US" sz="2400"/>
              <a:t> Rumusan Muhammad Yamin</a:t>
            </a:r>
            <a:endParaRPr lang="en-US" sz="2400"/>
          </a:p>
          <a:p>
            <a:pPr marL="0" indent="0">
              <a:buNone/>
            </a:pPr>
            <a:r>
              <a:rPr lang="en-US" sz="2400"/>
              <a:t>Peri kebangsaan </a:t>
            </a:r>
            <a:endParaRPr lang="en-US" sz="2400"/>
          </a:p>
          <a:p>
            <a:pPr marL="0" indent="0">
              <a:buNone/>
            </a:pPr>
            <a:r>
              <a:rPr lang="en-US" sz="2400">
                <a:sym typeface="+mn-ea"/>
              </a:rPr>
              <a:t>Peri </a:t>
            </a:r>
            <a:r>
              <a:rPr lang="en-US" sz="2400"/>
              <a:t>kemanusiaan </a:t>
            </a:r>
            <a:endParaRPr lang="en-US" sz="2400"/>
          </a:p>
          <a:p>
            <a:pPr marL="0" indent="0">
              <a:buNone/>
            </a:pPr>
            <a:r>
              <a:rPr lang="en-US" sz="2400">
                <a:sym typeface="+mn-ea"/>
              </a:rPr>
              <a:t>Peri </a:t>
            </a:r>
            <a:r>
              <a:rPr lang="en-US" sz="2400"/>
              <a:t>keutuhan </a:t>
            </a:r>
            <a:endParaRPr lang="en-US" sz="2400"/>
          </a:p>
          <a:p>
            <a:pPr marL="0" indent="0">
              <a:buNone/>
            </a:pPr>
            <a:r>
              <a:rPr lang="en-US" sz="2400">
                <a:sym typeface="+mn-ea"/>
              </a:rPr>
              <a:t>Peri </a:t>
            </a:r>
            <a:r>
              <a:rPr lang="en-US" sz="2400"/>
              <a:t>kerakyatan </a:t>
            </a:r>
            <a:endParaRPr lang="en-US" sz="2400"/>
          </a:p>
          <a:p>
            <a:pPr marL="0" indent="0">
              <a:buNone/>
            </a:pPr>
            <a:r>
              <a:rPr lang="en-US" sz="2400"/>
              <a:t>Kesejahteraan Rakyat</a:t>
            </a:r>
            <a:endParaRPr lang="en-US" sz="2400"/>
          </a:p>
          <a:p>
            <a:pPr marL="0" indent="0">
              <a:buNone/>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buFont typeface="Wingdings" panose="05000000000000000000" charset="0"/>
              <a:buChar char="Ø"/>
            </a:pPr>
            <a:r>
              <a:rPr lang="en-US">
                <a:sym typeface="+mn-ea"/>
              </a:rPr>
              <a:t>  Rumusan Bung Karno</a:t>
            </a:r>
            <a:endParaRPr lang="en-US">
              <a:sym typeface="+mn-ea"/>
            </a:endParaRPr>
          </a:p>
          <a:p>
            <a:pPr marL="0" indent="0">
              <a:buNone/>
            </a:pPr>
            <a:r>
              <a:rPr lang="en-US"/>
              <a:t>1. Nasionalisme atau kebangsaan Indonesia</a:t>
            </a:r>
            <a:endParaRPr lang="en-US"/>
          </a:p>
          <a:p>
            <a:pPr marL="0" indent="0">
              <a:buNone/>
            </a:pPr>
            <a:r>
              <a:rPr lang="en-US"/>
              <a:t>2. Internasionalisme atau perikemanusiaan</a:t>
            </a:r>
            <a:endParaRPr lang="en-US"/>
          </a:p>
          <a:p>
            <a:pPr marL="0" indent="0">
              <a:buNone/>
            </a:pPr>
            <a:r>
              <a:rPr lang="en-US"/>
              <a:t>3. Mufakat dan demokrasi </a:t>
            </a:r>
            <a:endParaRPr lang="en-US"/>
          </a:p>
          <a:p>
            <a:pPr marL="0" indent="0">
              <a:buNone/>
            </a:pPr>
            <a:r>
              <a:rPr lang="en-US"/>
              <a:t>4. Kesejahteraan Sosial </a:t>
            </a:r>
            <a:endParaRPr lang="en-US"/>
          </a:p>
          <a:p>
            <a:pPr marL="0" indent="0">
              <a:buNone/>
            </a:pPr>
            <a:r>
              <a:rPr lang="en-US"/>
              <a:t>5. Ketuhanan yang berkebudayaan</a:t>
            </a:r>
            <a:endParaRPr lang="en-US"/>
          </a:p>
          <a:p>
            <a:pPr marL="0" indent="0">
              <a:buNone/>
            </a:pPr>
            <a:r>
              <a:rPr lang="en-US">
                <a:sym typeface="+mn-ea"/>
              </a:rPr>
              <a: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buFont typeface="Wingdings" panose="05000000000000000000" charset="0"/>
              <a:buChar char="Ø"/>
            </a:pPr>
            <a:r>
              <a:rPr lang="en-US">
                <a:sym typeface="+mn-ea"/>
              </a:rPr>
              <a:t> Rumusan Piagam Jakarta</a:t>
            </a:r>
            <a:endParaRPr lang="en-US">
              <a:sym typeface="+mn-ea"/>
            </a:endParaRPr>
          </a:p>
          <a:p>
            <a:pPr marL="0" indent="0">
              <a:buNone/>
            </a:pPr>
            <a:r>
              <a:rPr lang="en-US"/>
              <a:t>1. Ke-Tuhanan dengan kewajiban menjalankan syariat Islam bagi pemelukpemeluknya</a:t>
            </a:r>
            <a:endParaRPr lang="en-US"/>
          </a:p>
          <a:p>
            <a:pPr marL="0" indent="0">
              <a:buNone/>
            </a:pPr>
            <a:r>
              <a:rPr lang="en-US"/>
              <a:t>2. Kemanusiaan yang adil dan beradab</a:t>
            </a:r>
            <a:endParaRPr lang="en-US"/>
          </a:p>
          <a:p>
            <a:pPr marL="0" indent="0">
              <a:buNone/>
            </a:pPr>
            <a:r>
              <a:rPr lang="en-US"/>
              <a:t>3. Persatuan Indonesia</a:t>
            </a:r>
            <a:endParaRPr lang="en-US"/>
          </a:p>
          <a:p>
            <a:pPr marL="0" indent="0">
              <a:buNone/>
            </a:pPr>
            <a:r>
              <a:rPr lang="en-US"/>
              <a:t>4. Kerakyatan yang dipimpin oleh hikmat kebijaksanaan dalam pemusyawaratan / perwakilan</a:t>
            </a:r>
            <a:endParaRPr lang="en-US"/>
          </a:p>
          <a:p>
            <a:pPr marL="0" indent="0">
              <a:buNone/>
            </a:pPr>
            <a:r>
              <a:rPr lang="en-US"/>
              <a:t>5. Keadilan sosial bagi seluruh rakyat Indonesia</a:t>
            </a:r>
            <a:endParaRPr lang="en-US"/>
          </a:p>
          <a:p>
            <a:pPr marL="0" indent="0">
              <a:buNone/>
            </a:pPr>
            <a:r>
              <a:rPr lang="en-US">
                <a:sym typeface="+mn-ea"/>
              </a:rPr>
              <a:t> </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5005</Words>
  <Application>WPS Presentation</Application>
  <PresentationFormat>Widescreen</PresentationFormat>
  <Paragraphs>71</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Calibri Light</vt:lpstr>
      <vt:lpstr>Calibri</vt:lpstr>
      <vt:lpstr>Microsoft YaHei</vt:lpstr>
      <vt:lpstr>Arial Unicode MS</vt:lpstr>
      <vt:lpstr>Wingdings</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Pancasila dalam konteks sejarah perjuangan bangsa </dc:title>
  <dc:creator/>
  <cp:lastModifiedBy>EKA LAILATUZ ZAHRO</cp:lastModifiedBy>
  <cp:revision>2</cp:revision>
  <dcterms:created xsi:type="dcterms:W3CDTF">2021-08-25T06:37:02Z</dcterms:created>
  <dcterms:modified xsi:type="dcterms:W3CDTF">2021-08-25T07:49:53Z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