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57" r:id="rId6"/>
    <p:sldId id="258" r:id="rId7"/>
    <p:sldId id="260" r:id="rId8"/>
    <p:sldId id="261" r:id="rId9"/>
    <p:sldId id="26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378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4DC8-B18E-4BD3-A0F3-38B5095D5D7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BF25-6416-4C88-9A1A-C3CCDAD72FB3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3.png"/><Relationship Id="rId12" Type="http://schemas.openxmlformats.org/officeDocument/2006/relationships/image" Target="../media/image1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0643" y="2644170"/>
            <a:ext cx="855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4" y="2309812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8657" y="17513"/>
            <a:ext cx="855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8657" y="3034634"/>
            <a:ext cx="855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fi-FI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75">
            <a:off x="2325064" y="-538373"/>
            <a:ext cx="1405522" cy="14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- Masuk atau Daf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1160">
            <a:off x="-436064" y="621388"/>
            <a:ext cx="1463812" cy="14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919">
            <a:off x="-323034" y="3617508"/>
            <a:ext cx="1481657" cy="1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: Drive Foto &amp; Dokumen - Aplikasi di Google 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9123">
            <a:off x="1096999" y="6107683"/>
            <a:ext cx="1443316" cy="14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otify Music MOD APK v8.8.10.582 (Tidak Terkunci) - Apkmo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3981793" y="5846275"/>
            <a:ext cx="1726393" cy="172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mepage - Redd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4">
            <a:off x="7747556" y="5701066"/>
            <a:ext cx="1413663" cy="14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ber - Request a ride on the App Stor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871" y1="31902" x2="64194" y2="45399"/>
                        <a14:foregroundMark x1="64194" y1="45399" x2="51935" y2="65031"/>
                        <a14:foregroundMark x1="51935" y1="65031" x2="38065" y2="46012"/>
                        <a14:foregroundMark x1="38065" y1="46012" x2="38065" y2="42945"/>
                        <a14:foregroundMark x1="38065" y1="38037" x2="41613" y2="70552"/>
                        <a14:foregroundMark x1="41613" y1="70552" x2="51290" y2="46012"/>
                        <a14:foregroundMark x1="51290" y1="46012" x2="54839" y2="50920"/>
                        <a14:foregroundMark x1="47097" y1="49693" x2="36129" y2="53374"/>
                        <a14:foregroundMark x1="34839" y1="46626" x2="38710" y2="45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4350">
            <a:off x="9908414" y="5506037"/>
            <a:ext cx="3430392" cy="18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yft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878">
            <a:off x="10939124" y="3068309"/>
            <a:ext cx="1792468" cy="12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etfli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5679">
            <a:off x="10173508" y="1000161"/>
            <a:ext cx="2479069" cy="1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mmunication APIs for SMS, Voice, Video &amp; Authentication | Twili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6108">
            <a:off x="8402224" y="-568736"/>
            <a:ext cx="1910716" cy="19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(programming language) - Wikiped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394" y="1348993"/>
            <a:ext cx="1445581" cy="15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657" y="-407517"/>
            <a:ext cx="855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45721">
            <a:off x="2107212" y="-2079334"/>
            <a:ext cx="1405522" cy="14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acebook - Masuk atau Daf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539">
            <a:off x="-2735420" y="661242"/>
            <a:ext cx="1463812" cy="14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5726">
            <a:off x="-2531807" y="3875438"/>
            <a:ext cx="1481657" cy="1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Dropbox: Drive Foto &amp; Dokumen - Aplikasi di Google 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2536">
            <a:off x="548359" y="7913776"/>
            <a:ext cx="1443316" cy="14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tify Music MOD APK v8.8.10.582 (Tidak Terkunci) - Apkmo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845">
            <a:off x="4003989" y="7772237"/>
            <a:ext cx="1726393" cy="172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omepage - Redd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0918">
            <a:off x="7664757" y="7722121"/>
            <a:ext cx="1413663" cy="14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Uber - Request a ride on the App Stor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871" y1="31902" x2="64194" y2="45399"/>
                        <a14:foregroundMark x1="64194" y1="45399" x2="51935" y2="65031"/>
                        <a14:foregroundMark x1="51935" y1="65031" x2="38065" y2="46012"/>
                        <a14:foregroundMark x1="38065" y1="46012" x2="38065" y2="42945"/>
                        <a14:foregroundMark x1="38065" y1="38037" x2="41613" y2="70552"/>
                        <a14:foregroundMark x1="41613" y1="70552" x2="51290" y2="46012"/>
                        <a14:foregroundMark x1="51290" y1="46012" x2="54839" y2="50920"/>
                        <a14:foregroundMark x1="47097" y1="49693" x2="36129" y2="53374"/>
                        <a14:foregroundMark x1="34839" y1="46626" x2="38710" y2="45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7687">
            <a:off x="10120161" y="7196891"/>
            <a:ext cx="3430392" cy="18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Lyft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5245">
            <a:off x="13144016" y="3887974"/>
            <a:ext cx="1792468" cy="12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Netfli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1768">
            <a:off x="12800715" y="1081242"/>
            <a:ext cx="2479069" cy="1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Communication APIs for SMS, Voice, Video &amp; Authentication | Twili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3194">
            <a:off x="8675289" y="-2901160"/>
            <a:ext cx="1910716" cy="19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144139" y="2635282"/>
            <a:ext cx="7903722" cy="1587437"/>
            <a:chOff x="2498965" y="2569601"/>
            <a:chExt cx="7903722" cy="1587437"/>
          </a:xfrm>
        </p:grpSpPr>
        <p:sp>
          <p:nvSpPr>
            <p:cNvPr id="7" name="TextBox 6"/>
            <p:cNvSpPr txBox="1"/>
            <p:nvPr/>
          </p:nvSpPr>
          <p:spPr>
            <a:xfrm>
              <a:off x="3728016" y="2655393"/>
              <a:ext cx="66746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 YOU</a:t>
              </a:r>
              <a:endParaRPr lang="fi-FI" sz="8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2" descr="Python (programming language) - Wikipedia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965" y="2569601"/>
              <a:ext cx="1445581" cy="1587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5443" y="2461293"/>
            <a:ext cx="855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87" y="2309812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25667">
            <a:off x="13603845" y="-763222"/>
            <a:ext cx="5872733" cy="64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87" y="2309812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8657" y="740152"/>
            <a:ext cx="8554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387" y="2309812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25667">
            <a:off x="13603845" y="-763222"/>
            <a:ext cx="5872733" cy="64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0038" y="2309812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18656" y="2644169"/>
            <a:ext cx="855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Azhar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Rizqi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Rifa’i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Firdaus (1)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Fahruddin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Zaim Ibrahim (9)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Mochamad Wildani Azizi (17)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8657" y="17513"/>
            <a:ext cx="855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267" y="1433265"/>
            <a:ext cx="1093954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versatile programming language that can be used for a variety of applications in many fields, from web development to machine learning.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0700" y="3701536"/>
            <a:ext cx="855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programming language that is easy enough for beginners to learn, making it one of the most popular programming languages.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5505">
            <a:off x="-464992" y="-447237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641" y="5019761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8657" y="17513"/>
            <a:ext cx="855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8657" y="1353294"/>
            <a:ext cx="8554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Python for Programming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5288" y="2484649"/>
            <a:ext cx="82014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free and open-source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easy language to learn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High-paying job opportunities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popular in the programming community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versatile language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72355">
            <a:off x="-419489" y="5019759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ython (programming language)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7416">
            <a:off x="10775564" y="-840115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8657" y="17513"/>
            <a:ext cx="855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8657" y="1353294"/>
            <a:ext cx="8554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Uses and Functions of Python?</a:t>
            </a:r>
            <a:endParaRPr lang="fi-FI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5288" y="2484649"/>
            <a:ext cx="82014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Automation and Scripting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Machine Learning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45721">
            <a:off x="2107212" y="-2079334"/>
            <a:ext cx="1405522" cy="14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acebook - Masuk atau Daf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539">
            <a:off x="-2735420" y="661242"/>
            <a:ext cx="1463812" cy="14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5726">
            <a:off x="-2531807" y="3875438"/>
            <a:ext cx="1481657" cy="1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ropbox: Drive Foto &amp; Dokumen - Aplikasi di Google 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2536">
            <a:off x="548359" y="7913776"/>
            <a:ext cx="1443316" cy="14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Spotify Music MOD APK v8.8.10.582 (Tidak Terkunci) - Apkmo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845">
            <a:off x="4003989" y="7772237"/>
            <a:ext cx="1726393" cy="172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omepage - Redd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0918">
            <a:off x="7664757" y="7722121"/>
            <a:ext cx="1413663" cy="14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Uber - Request a ride on the App Stor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871" y1="31902" x2="64194" y2="45399"/>
                        <a14:foregroundMark x1="64194" y1="45399" x2="51935" y2="65031"/>
                        <a14:foregroundMark x1="51935" y1="65031" x2="38065" y2="46012"/>
                        <a14:foregroundMark x1="38065" y1="46012" x2="38065" y2="42945"/>
                        <a14:foregroundMark x1="38065" y1="38037" x2="41613" y2="70552"/>
                        <a14:foregroundMark x1="41613" y1="70552" x2="51290" y2="46012"/>
                        <a14:foregroundMark x1="51290" y1="46012" x2="54839" y2="50920"/>
                        <a14:foregroundMark x1="47097" y1="49693" x2="36129" y2="53374"/>
                        <a14:foregroundMark x1="34839" y1="46626" x2="38710" y2="45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7687">
            <a:off x="10120161" y="7196891"/>
            <a:ext cx="3430392" cy="18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Lyft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5245">
            <a:off x="13144016" y="3887974"/>
            <a:ext cx="1792468" cy="12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Netfli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1768">
            <a:off x="12800715" y="1081242"/>
            <a:ext cx="2479069" cy="1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Communication APIs for SMS, Voice, Video &amp; Authentication | Twili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3194">
            <a:off x="8675289" y="-2901160"/>
            <a:ext cx="1910716" cy="19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ython (programming language) - Wikiped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72355">
            <a:off x="-419489" y="5019759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ython (programming language) - Wikiped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7416">
            <a:off x="10775564" y="-840115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8657" y="17513"/>
            <a:ext cx="855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8657" y="1353294"/>
            <a:ext cx="8554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that Use Python</a:t>
            </a:r>
            <a:endParaRPr lang="fi-FI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8605" y="2517900"/>
            <a:ext cx="36074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Dropbox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6095" y="2517900"/>
            <a:ext cx="36074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Reddit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Lyft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75">
            <a:off x="2325064" y="-538373"/>
            <a:ext cx="1405522" cy="14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- Masuk atau Daf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1160">
            <a:off x="-436064" y="621388"/>
            <a:ext cx="1463812" cy="14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0919">
            <a:off x="-323034" y="3617508"/>
            <a:ext cx="1481657" cy="1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: Drive Foto &amp; Dokumen - Aplikasi di Google 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9123">
            <a:off x="1096999" y="6107683"/>
            <a:ext cx="1443316" cy="14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otify Music MOD APK v8.8.10.582 (Tidak Terkunci) - Apkmo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3981793" y="5846275"/>
            <a:ext cx="1726393" cy="172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mepage - Redd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2324">
            <a:off x="7747556" y="5701066"/>
            <a:ext cx="1413663" cy="14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ber - Request a ride on the App Stor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871" y1="31902" x2="64194" y2="45399"/>
                        <a14:foregroundMark x1="64194" y1="45399" x2="51935" y2="65031"/>
                        <a14:foregroundMark x1="51935" y1="65031" x2="38065" y2="46012"/>
                        <a14:foregroundMark x1="38065" y1="46012" x2="38065" y2="42945"/>
                        <a14:foregroundMark x1="38065" y1="38037" x2="41613" y2="70552"/>
                        <a14:foregroundMark x1="41613" y1="70552" x2="51290" y2="46012"/>
                        <a14:foregroundMark x1="51290" y1="46012" x2="54839" y2="50920"/>
                        <a14:foregroundMark x1="47097" y1="49693" x2="36129" y2="53374"/>
                        <a14:foregroundMark x1="34839" y1="46626" x2="38710" y2="45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4350">
            <a:off x="9908414" y="5506037"/>
            <a:ext cx="3430392" cy="18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yft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3878">
            <a:off x="10939124" y="3068309"/>
            <a:ext cx="1792468" cy="12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etfli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5679">
            <a:off x="10173508" y="1000161"/>
            <a:ext cx="2479069" cy="1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mmunication APIs for SMS, Voice, Video &amp; Authentication | Twili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6108">
            <a:off x="8402224" y="-568736"/>
            <a:ext cx="1910716" cy="19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657" y="17513"/>
            <a:ext cx="855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8657" y="2851886"/>
            <a:ext cx="8554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  <a:endParaRPr lang="fi-FI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45721">
            <a:off x="2107212" y="-2079334"/>
            <a:ext cx="1405522" cy="14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acebook - Masuk atau Daf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539">
            <a:off x="-2735420" y="661242"/>
            <a:ext cx="1463812" cy="14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5726">
            <a:off x="-2531807" y="3875438"/>
            <a:ext cx="1481657" cy="1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Dropbox: Drive Foto &amp; Dokumen - Aplikasi di Google 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2536">
            <a:off x="548359" y="7913776"/>
            <a:ext cx="1443316" cy="14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tify Music MOD APK v8.8.10.582 (Tidak Terkunci) - Apkmo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845">
            <a:off x="4003989" y="7772237"/>
            <a:ext cx="1726393" cy="172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omepage - Redd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0918">
            <a:off x="7664757" y="7722121"/>
            <a:ext cx="1413663" cy="14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Uber - Request a ride on the App Stor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871" y1="31902" x2="64194" y2="45399"/>
                        <a14:foregroundMark x1="64194" y1="45399" x2="51935" y2="65031"/>
                        <a14:foregroundMark x1="51935" y1="65031" x2="38065" y2="46012"/>
                        <a14:foregroundMark x1="38065" y1="46012" x2="38065" y2="42945"/>
                        <a14:foregroundMark x1="38065" y1="38037" x2="41613" y2="70552"/>
                        <a14:foregroundMark x1="41613" y1="70552" x2="51290" y2="46012"/>
                        <a14:foregroundMark x1="51290" y1="46012" x2="54839" y2="50920"/>
                        <a14:foregroundMark x1="47097" y1="49693" x2="36129" y2="53374"/>
                        <a14:foregroundMark x1="34839" y1="46626" x2="38710" y2="45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7687">
            <a:off x="10120161" y="7196891"/>
            <a:ext cx="3430392" cy="18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Lyft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5245">
            <a:off x="13144016" y="3887974"/>
            <a:ext cx="1792468" cy="12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Netfli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1768">
            <a:off x="12800715" y="1081242"/>
            <a:ext cx="2479069" cy="1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Communication APIs for SMS, Voice, Video &amp; Authentication | Twili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3194">
            <a:off x="8675289" y="-2901160"/>
            <a:ext cx="1910716" cy="19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ython (programming language) - Wikiped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7416">
            <a:off x="4957681" y="-4536716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0269"/>
            <a:ext cx="2219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45721">
            <a:off x="2107212" y="-2079334"/>
            <a:ext cx="1405522" cy="140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acebook - Masuk atau Daf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539">
            <a:off x="-2735420" y="661242"/>
            <a:ext cx="1463812" cy="14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5726">
            <a:off x="-2531807" y="3875438"/>
            <a:ext cx="1481657" cy="148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Dropbox: Drive Foto &amp; Dokumen - Aplikasi di Google Pl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2536">
            <a:off x="548359" y="7913776"/>
            <a:ext cx="1443316" cy="14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tify Music MOD APK v8.8.10.582 (Tidak Terkunci) - Apkmo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7845">
            <a:off x="4003989" y="7772237"/>
            <a:ext cx="1726393" cy="172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omepage - Redd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0918">
            <a:off x="7664757" y="7722121"/>
            <a:ext cx="1413663" cy="14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Uber - Request a ride on the App Store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3871" y1="31902" x2="64194" y2="45399"/>
                        <a14:foregroundMark x1="64194" y1="45399" x2="51935" y2="65031"/>
                        <a14:foregroundMark x1="51935" y1="65031" x2="38065" y2="46012"/>
                        <a14:foregroundMark x1="38065" y1="46012" x2="38065" y2="42945"/>
                        <a14:foregroundMark x1="38065" y1="38037" x2="41613" y2="70552"/>
                        <a14:foregroundMark x1="41613" y1="70552" x2="51290" y2="46012"/>
                        <a14:foregroundMark x1="51290" y1="46012" x2="54839" y2="50920"/>
                        <a14:foregroundMark x1="47097" y1="49693" x2="36129" y2="53374"/>
                        <a14:foregroundMark x1="34839" y1="46626" x2="38710" y2="45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7687">
            <a:off x="10120161" y="7196891"/>
            <a:ext cx="3430392" cy="180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Lyft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5245">
            <a:off x="13144016" y="3887974"/>
            <a:ext cx="1792468" cy="12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Netfli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1768">
            <a:off x="12800715" y="1081242"/>
            <a:ext cx="2479069" cy="1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 descr="Communication APIs for SMS, Voice, Video &amp; Authentication | Twili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3194">
            <a:off x="8675289" y="-2901160"/>
            <a:ext cx="1910716" cy="19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ython (programming language) - Wikiped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7416">
            <a:off x="4957681" y="-4536716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075" y="2951946"/>
            <a:ext cx="2219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MESSAGE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287020" y="5622925"/>
            <a:ext cx="48983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source code : https://github.com/alazharizqi/encrypt-message.git</a:t>
            </a:r>
            <a:endParaRPr lang="en-US" alt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od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6655" y="635"/>
            <a:ext cx="466725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Presentation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Times New Roman</vt:lpstr>
      <vt:lpstr>Microsoft YaHei</vt:lpstr>
      <vt:lpstr>Droid Sans Fallback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wildani azizi</dc:creator>
  <cp:lastModifiedBy>zharsuke</cp:lastModifiedBy>
  <cp:revision>3</cp:revision>
  <dcterms:created xsi:type="dcterms:W3CDTF">2023-03-01T16:10:33Z</dcterms:created>
  <dcterms:modified xsi:type="dcterms:W3CDTF">2023-03-01T16:10:33Z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