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sldIdLst>
    <p:sldId id="278" r:id="rId2"/>
    <p:sldId id="280" r:id="rId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 ELIMINATION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6261" y="3212350"/>
            <a:ext cx="6159478" cy="1810223"/>
          </a:xfrm>
        </p:spPr>
        <p:txBody>
          <a:bodyPr/>
          <a:lstStyle/>
          <a:p>
            <a:r>
              <a:rPr lang="en-US" dirty="0"/>
              <a:t>Al-Azhar </a:t>
            </a:r>
            <a:r>
              <a:rPr lang="en-US" dirty="0" err="1"/>
              <a:t>Rizqi</a:t>
            </a:r>
            <a:r>
              <a:rPr lang="en-US" dirty="0"/>
              <a:t> </a:t>
            </a:r>
            <a:r>
              <a:rPr lang="en-US" dirty="0" err="1"/>
              <a:t>Rifa’I</a:t>
            </a:r>
            <a:r>
              <a:rPr lang="en-US" dirty="0"/>
              <a:t> Firdaus</a:t>
            </a:r>
          </a:p>
          <a:p>
            <a:r>
              <a:rPr lang="en-US" dirty="0" err="1"/>
              <a:t>Ichsan</a:t>
            </a:r>
            <a:r>
              <a:rPr lang="en-US" dirty="0"/>
              <a:t> Ali </a:t>
            </a:r>
            <a:r>
              <a:rPr lang="en-US" dirty="0" err="1"/>
              <a:t>Darmawan</a:t>
            </a:r>
            <a:endParaRPr lang="en-US" dirty="0"/>
          </a:p>
          <a:p>
            <a:r>
              <a:rPr lang="en-US" dirty="0"/>
              <a:t>Sri Kresna </a:t>
            </a:r>
            <a:r>
              <a:rPr lang="en-US" dirty="0" err="1"/>
              <a:t>Maha</a:t>
            </a:r>
            <a:r>
              <a:rPr lang="en-US" dirty="0"/>
              <a:t> Dewa</a:t>
            </a:r>
          </a:p>
          <a:p>
            <a:r>
              <a:rPr lang="en-US" dirty="0"/>
              <a:t>Steven Christian Susanto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4AC04-7E40-3E11-C7B4-2D0EEB1E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8" y="354602"/>
            <a:ext cx="5297588" cy="2719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5AE06-2D42-BFAE-DCA8-ADC8C0EE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38" y="3264850"/>
            <a:ext cx="4705962" cy="3663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592EA-D7F6-1F91-CBF3-46237043A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515" y="3264850"/>
            <a:ext cx="5093831" cy="24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{D036098A-DF0F-4E93-AED8-341715B854FF}tf78438558_win32</Template>
  <TotalTime>6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GAUS ELIMINATION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 Seidel </dc:title>
  <dc:subject/>
  <dc:creator>Sri Kresna</dc:creator>
  <cp:lastModifiedBy>Sri Kresna</cp:lastModifiedBy>
  <cp:revision>2</cp:revision>
  <dcterms:created xsi:type="dcterms:W3CDTF">2023-05-23T04:30:13Z</dcterms:created>
  <dcterms:modified xsi:type="dcterms:W3CDTF">2023-05-23T04:52:34Z</dcterms:modified>
</cp:coreProperties>
</file>