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4"/>
  </p:notesMasterIdLst>
  <p:sldIdLst>
    <p:sldId id="278" r:id="rId2"/>
    <p:sldId id="280" r:id="rId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09" autoAdjust="0"/>
  </p:normalViewPr>
  <p:slideViewPr>
    <p:cSldViewPr snapToGrid="0" snapToObjects="1">
      <p:cViewPr varScale="1">
        <p:scale>
          <a:sx n="72" d="100"/>
          <a:sy n="72" d="100"/>
        </p:scale>
        <p:origin x="660" y="6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GAUS Seidel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6261" y="3212350"/>
            <a:ext cx="6159478" cy="1810223"/>
          </a:xfrm>
        </p:spPr>
        <p:txBody>
          <a:bodyPr/>
          <a:lstStyle/>
          <a:p>
            <a:r>
              <a:rPr lang="en-US" dirty="0"/>
              <a:t>Al-Azhar </a:t>
            </a:r>
            <a:r>
              <a:rPr lang="en-US" dirty="0" err="1"/>
              <a:t>Rizqi</a:t>
            </a:r>
            <a:r>
              <a:rPr lang="en-US" dirty="0"/>
              <a:t> </a:t>
            </a:r>
            <a:r>
              <a:rPr lang="en-US" dirty="0" err="1"/>
              <a:t>Rifa’I</a:t>
            </a:r>
            <a:r>
              <a:rPr lang="en-US" dirty="0"/>
              <a:t> Firdaus</a:t>
            </a:r>
          </a:p>
          <a:p>
            <a:r>
              <a:rPr lang="en-US" dirty="0" err="1"/>
              <a:t>Ichsan</a:t>
            </a:r>
            <a:r>
              <a:rPr lang="en-US" dirty="0"/>
              <a:t> Ali </a:t>
            </a:r>
            <a:r>
              <a:rPr lang="en-US" dirty="0" err="1"/>
              <a:t>Darmawan</a:t>
            </a:r>
            <a:endParaRPr lang="en-US" dirty="0"/>
          </a:p>
          <a:p>
            <a:r>
              <a:rPr lang="en-US" dirty="0"/>
              <a:t>Sri Kresna </a:t>
            </a:r>
            <a:r>
              <a:rPr lang="en-US" dirty="0" err="1"/>
              <a:t>Maha</a:t>
            </a:r>
            <a:r>
              <a:rPr lang="en-US" dirty="0"/>
              <a:t> Dewa</a:t>
            </a:r>
          </a:p>
          <a:p>
            <a:r>
              <a:rPr lang="en-US" dirty="0"/>
              <a:t>Steven Christian Susanto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68C3A4-26E5-7095-5402-16BEF3BB4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35" y="1285576"/>
            <a:ext cx="6134956" cy="4286848"/>
          </a:xfrm>
          <a:prstGeom prst="rect">
            <a:avLst/>
          </a:prstGeom>
        </p:spPr>
      </p:pic>
      <p:pic>
        <p:nvPicPr>
          <p:cNvPr id="1026" name="Picture 2" descr="Metode Numerik : Metode Lelaran Gauss Seidel |">
            <a:extLst>
              <a:ext uri="{FF2B5EF4-FFF2-40B4-BE49-F238E27FC236}">
                <a16:creationId xmlns:a16="http://schemas.microsoft.com/office/drawing/2014/main" id="{B4209527-FB0B-1449-E69C-1941707E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844" y="2087927"/>
            <a:ext cx="44753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676686-6D39-B713-81DB-76B4D29EDC67}"/>
              </a:ext>
            </a:extLst>
          </p:cNvPr>
          <p:cNvSpPr txBox="1"/>
          <p:nvPr/>
        </p:nvSpPr>
        <p:spPr>
          <a:xfrm>
            <a:off x="7262192" y="164159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EF77A1-1F9F-D733-BEFD-1F4CE12FA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192" y="4449594"/>
            <a:ext cx="3934374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{D036098A-DF0F-4E93-AED8-341715B854FF}tf78438558_win32</Template>
  <TotalTime>5</TotalTime>
  <Words>19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Sabon Next LT</vt:lpstr>
      <vt:lpstr>Office Theme</vt:lpstr>
      <vt:lpstr>GAUS Seidel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 Seidel </dc:title>
  <dc:subject/>
  <dc:creator>Sri Kresna</dc:creator>
  <cp:lastModifiedBy>Sri Kresna</cp:lastModifiedBy>
  <cp:revision>1</cp:revision>
  <dcterms:created xsi:type="dcterms:W3CDTF">2023-05-23T04:30:13Z</dcterms:created>
  <dcterms:modified xsi:type="dcterms:W3CDTF">2023-05-23T04:35:28Z</dcterms:modified>
</cp:coreProperties>
</file>