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8288000" cy="10287000"/>
  <p:notesSz cx="6858000" cy="9144000"/>
  <p:embeddedFontLst>
    <p:embeddedFont>
      <p:font typeface="Poppins" charset="0"/>
      <p:bold r:id="rId22"/>
      <p:boldItalic r:id="rId23"/>
    </p:embeddedFont>
    <p:embeddedFont>
      <p:font typeface="Poppins Medium" charset="0"/>
      <p:regular r:id="rId24"/>
      <p:bold r:id="rId25"/>
      <p:italic r:id="rId26"/>
      <p:boldItalic r:id="rId27"/>
    </p:embeddedFont>
    <p:embeddedFont>
      <p:font typeface="Bitter"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48"/>
        <p:guide pos="290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6" name="Google Shape;276;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3" name="Google Shape;30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0" name="Google Shape;330;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7" name="Google Shape;357;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4" name="Google Shape;364;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2" name="Google Shape;382;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5" name="Google Shape;195;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2" name="Google Shape;222;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9" name="Google Shape;249;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4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5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5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0"/>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5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2"/>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3"/>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53"/>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5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4"/>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54"/>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54"/>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54"/>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5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56"/>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5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type="pic" idx="2"/>
          </p:nvPr>
        </p:nvSpPr>
        <p:spPr>
          <a:xfrm>
            <a:off x="1792288" y="612775"/>
            <a:ext cx="5486400" cy="4114800"/>
          </a:xfrm>
          <a:prstGeom prst="rect">
            <a:avLst/>
          </a:prstGeom>
          <a:noFill/>
          <a:ln>
            <a:noFill/>
          </a:ln>
        </p:spPr>
      </p:sp>
      <p:sp>
        <p:nvSpPr>
          <p:cNvPr id="64" name="Google Shape;64;p57"/>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5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4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p:txBody>
      </p:sp>
      <p:sp>
        <p:nvSpPr>
          <p:cNvPr id="8" name="Google Shape;8;p4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9" name="Google Shape;9;p4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 name="Google Shape;10;p4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83" name="Shape 83"/>
        <p:cNvGrpSpPr/>
        <p:nvPr/>
      </p:nvGrpSpPr>
      <p:grpSpPr>
        <a:xfrm>
          <a:off x="0" y="0"/>
          <a:ext cx="0" cy="0"/>
          <a:chOff x="0" y="0"/>
          <a:chExt cx="0" cy="0"/>
        </a:xfrm>
      </p:grpSpPr>
      <p:sp>
        <p:nvSpPr>
          <p:cNvPr id="84" name="Google Shape;84;p1"/>
          <p:cNvSpPr txBox="1"/>
          <p:nvPr/>
        </p:nvSpPr>
        <p:spPr>
          <a:xfrm>
            <a:off x="8603706" y="6874907"/>
            <a:ext cx="9294056" cy="116141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50" b="1" i="0" u="none" strike="noStrike" cap="none">
                <a:solidFill>
                  <a:srgbClr val="FFFFFF"/>
                </a:solidFill>
                <a:latin typeface="Poppins"/>
                <a:ea typeface="Poppins"/>
                <a:cs typeface="Poppins"/>
                <a:sym typeface="Poppins"/>
              </a:rPr>
              <a:t>Motherboard</a:t>
            </a:r>
            <a:endParaRPr lang="en-US" sz="7550" b="1" i="0" u="none" strike="noStrike" cap="none">
              <a:solidFill>
                <a:srgbClr val="FFFFFF"/>
              </a:solidFill>
              <a:latin typeface="Poppins"/>
              <a:ea typeface="Poppins"/>
              <a:cs typeface="Poppins"/>
              <a:sym typeface="Poppins"/>
            </a:endParaRPr>
          </a:p>
        </p:txBody>
      </p:sp>
      <p:sp>
        <p:nvSpPr>
          <p:cNvPr id="85" name="Google Shape;85;p1"/>
          <p:cNvSpPr/>
          <p:nvPr/>
        </p:nvSpPr>
        <p:spPr>
          <a:xfrm>
            <a:off x="-153891" y="7234721"/>
            <a:ext cx="3294901" cy="3294887"/>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B3C6E6"/>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6" name="Google Shape;86;p1"/>
          <p:cNvPicPr preferRelativeResize="0"/>
          <p:nvPr/>
        </p:nvPicPr>
        <p:blipFill rotWithShape="1">
          <a:blip r:embed="rId1"/>
          <a:srcRect/>
          <a:stretch>
            <a:fillRect/>
          </a:stretch>
        </p:blipFill>
        <p:spPr>
          <a:xfrm>
            <a:off x="-990274" y="6804350"/>
            <a:ext cx="3220142" cy="2994732"/>
          </a:xfrm>
          <a:prstGeom prst="rect">
            <a:avLst/>
          </a:prstGeom>
          <a:noFill/>
          <a:ln>
            <a:noFill/>
          </a:ln>
        </p:spPr>
      </p:pic>
      <p:pic>
        <p:nvPicPr>
          <p:cNvPr id="87" name="Google Shape;87;p1"/>
          <p:cNvPicPr preferRelativeResize="0"/>
          <p:nvPr/>
        </p:nvPicPr>
        <p:blipFill rotWithShape="1">
          <a:blip r:embed="rId2">
            <a:alphaModFix amt="40000"/>
          </a:blip>
          <a:srcRect/>
          <a:stretch>
            <a:fillRect/>
          </a:stretch>
        </p:blipFill>
        <p:spPr>
          <a:xfrm>
            <a:off x="-1168208" y="294493"/>
            <a:ext cx="4309219" cy="3495854"/>
          </a:xfrm>
          <a:prstGeom prst="rect">
            <a:avLst/>
          </a:prstGeom>
          <a:noFill/>
          <a:ln>
            <a:noFill/>
          </a:ln>
        </p:spPr>
      </p:pic>
      <p:sp>
        <p:nvSpPr>
          <p:cNvPr id="88" name="Google Shape;88;p1"/>
          <p:cNvSpPr/>
          <p:nvPr/>
        </p:nvSpPr>
        <p:spPr>
          <a:xfrm>
            <a:off x="997044" y="1996997"/>
            <a:ext cx="7193275" cy="7193245"/>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9" name="Google Shape;89;p1"/>
          <p:cNvPicPr preferRelativeResize="0"/>
          <p:nvPr/>
        </p:nvPicPr>
        <p:blipFill rotWithShape="1">
          <a:blip r:embed="rId3"/>
          <a:srcRect/>
          <a:stretch>
            <a:fillRect/>
          </a:stretch>
        </p:blipFill>
        <p:spPr>
          <a:xfrm rot="218997">
            <a:off x="5608874" y="417721"/>
            <a:ext cx="3922624" cy="1608276"/>
          </a:xfrm>
          <a:prstGeom prst="rect">
            <a:avLst/>
          </a:prstGeom>
          <a:noFill/>
          <a:ln>
            <a:noFill/>
          </a:ln>
        </p:spPr>
      </p:pic>
      <p:grpSp>
        <p:nvGrpSpPr>
          <p:cNvPr id="90" name="Google Shape;90;p1"/>
          <p:cNvGrpSpPr/>
          <p:nvPr/>
        </p:nvGrpSpPr>
        <p:grpSpPr>
          <a:xfrm>
            <a:off x="10510180" y="365755"/>
            <a:ext cx="9110535" cy="1778910"/>
            <a:chOff x="0" y="-62119"/>
            <a:chExt cx="2399483" cy="468519"/>
          </a:xfrm>
        </p:grpSpPr>
        <p:sp>
          <p:nvSpPr>
            <p:cNvPr id="91" name="Google Shape;91;p1"/>
            <p:cNvSpPr/>
            <p:nvPr/>
          </p:nvSpPr>
          <p:spPr>
            <a:xfrm>
              <a:off x="203200" y="-62119"/>
              <a:ext cx="2196283" cy="450952"/>
            </a:xfrm>
            <a:custGeom>
              <a:avLst/>
              <a:gdLst/>
              <a:ahLst/>
              <a:cxnLst/>
              <a:rect l="l" t="t" r="r" b="b"/>
              <a:pathLst>
                <a:path w="2196283" h="450952" extrusionOk="0">
                  <a:moveTo>
                    <a:pt x="2196283" y="62119"/>
                  </a:moveTo>
                  <a:lnTo>
                    <a:pt x="2196283" y="62119"/>
                  </a:lnTo>
                  <a:cubicBezTo>
                    <a:pt x="2112314" y="0"/>
                    <a:pt x="1994929" y="11656"/>
                    <a:pt x="1924816" y="89075"/>
                  </a:cubicBezTo>
                  <a:cubicBezTo>
                    <a:pt x="1854704" y="166494"/>
                    <a:pt x="1854704" y="284457"/>
                    <a:pt x="1924816" y="361876"/>
                  </a:cubicBezTo>
                  <a:cubicBezTo>
                    <a:pt x="1994929" y="439295"/>
                    <a:pt x="2112314" y="450952"/>
                    <a:pt x="2196283" y="388832"/>
                  </a:cubicBezTo>
                  <a:lnTo>
                    <a:pt x="0" y="388832"/>
                  </a:lnTo>
                  <a:cubicBezTo>
                    <a:pt x="83968" y="450952"/>
                    <a:pt x="201354" y="439295"/>
                    <a:pt x="271466" y="361876"/>
                  </a:cubicBezTo>
                  <a:cubicBezTo>
                    <a:pt x="341578" y="284457"/>
                    <a:pt x="341578" y="166494"/>
                    <a:pt x="271466" y="89075"/>
                  </a:cubicBezTo>
                  <a:cubicBezTo>
                    <a:pt x="201354" y="11656"/>
                    <a:pt x="83968" y="0"/>
                    <a:pt x="0" y="62119"/>
                  </a:cubicBezTo>
                  <a:close/>
                </a:path>
              </a:pathLst>
            </a:custGeom>
            <a:solidFill>
              <a:srgbClr val="B3C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
            <p:cNvSpPr txBox="1"/>
            <p:nvPr/>
          </p:nvSpPr>
          <p:spPr>
            <a:xfrm>
              <a:off x="0" y="-38100"/>
              <a:ext cx="812800"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 name="Google Shape;93;p1"/>
          <p:cNvGrpSpPr/>
          <p:nvPr/>
        </p:nvGrpSpPr>
        <p:grpSpPr>
          <a:xfrm>
            <a:off x="17118758" y="5350314"/>
            <a:ext cx="777262" cy="780746"/>
            <a:chOff x="1813" y="0"/>
            <a:chExt cx="809173" cy="812800"/>
          </a:xfrm>
        </p:grpSpPr>
        <p:sp>
          <p:nvSpPr>
            <p:cNvPr id="94" name="Google Shape;94;p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 name="Google Shape;96;p1"/>
          <p:cNvGrpSpPr/>
          <p:nvPr/>
        </p:nvGrpSpPr>
        <p:grpSpPr>
          <a:xfrm>
            <a:off x="16045531" y="5350314"/>
            <a:ext cx="777262" cy="780746"/>
            <a:chOff x="1813" y="0"/>
            <a:chExt cx="809173" cy="812800"/>
          </a:xfrm>
        </p:grpSpPr>
        <p:sp>
          <p:nvSpPr>
            <p:cNvPr id="97" name="Google Shape;97;p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1"/>
          <p:cNvGrpSpPr/>
          <p:nvPr/>
        </p:nvGrpSpPr>
        <p:grpSpPr>
          <a:xfrm>
            <a:off x="14972304" y="5350314"/>
            <a:ext cx="777262" cy="780746"/>
            <a:chOff x="1813" y="0"/>
            <a:chExt cx="809173" cy="812800"/>
          </a:xfrm>
        </p:grpSpPr>
        <p:sp>
          <p:nvSpPr>
            <p:cNvPr id="100" name="Google Shape;100;p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2" name="Google Shape;102;p1"/>
          <p:cNvSpPr txBox="1"/>
          <p:nvPr/>
        </p:nvSpPr>
        <p:spPr>
          <a:xfrm>
            <a:off x="11327920" y="898616"/>
            <a:ext cx="7475100" cy="6465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4200" b="0" i="0" u="none" strike="noStrike" cap="none">
                <a:solidFill>
                  <a:srgbClr val="FFFFFF"/>
                </a:solidFill>
                <a:latin typeface="Bitter"/>
                <a:ea typeface="Bitter"/>
                <a:cs typeface="Bitter"/>
                <a:sym typeface="Bitter"/>
              </a:rPr>
              <a:t>Operating System</a:t>
            </a:r>
            <a:endParaRPr sz="4200" b="0" i="0" u="none" strike="noStrike" cap="none">
              <a:solidFill>
                <a:srgbClr val="FFFFFF"/>
              </a:solidFill>
              <a:latin typeface="Bitter"/>
              <a:ea typeface="Bitter"/>
              <a:cs typeface="Bitter"/>
              <a:sym typeface="Bit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277" name="Shape 277"/>
        <p:cNvGrpSpPr/>
        <p:nvPr/>
      </p:nvGrpSpPr>
      <p:grpSpPr>
        <a:xfrm>
          <a:off x="0" y="0"/>
          <a:ext cx="0" cy="0"/>
          <a:chOff x="0" y="0"/>
          <a:chExt cx="0" cy="0"/>
        </a:xfrm>
      </p:grpSpPr>
      <p:cxnSp>
        <p:nvCxnSpPr>
          <p:cNvPr id="278" name="Google Shape;278;p10"/>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279" name="Google Shape;279;p10"/>
          <p:cNvCxnSpPr/>
          <p:nvPr/>
        </p:nvCxnSpPr>
        <p:spPr>
          <a:xfrm>
            <a:off x="14597810" y="2095599"/>
            <a:ext cx="2032364" cy="0"/>
          </a:xfrm>
          <a:prstGeom prst="straightConnector1">
            <a:avLst/>
          </a:prstGeom>
          <a:noFill/>
          <a:ln w="114300" cap="rnd" cmpd="sng">
            <a:solidFill>
              <a:srgbClr val="FFFFFF"/>
            </a:solidFill>
            <a:prstDash val="solid"/>
            <a:round/>
            <a:headEnd type="none" w="sm" len="sm"/>
            <a:tailEnd type="none" w="sm" len="sm"/>
          </a:ln>
        </p:spPr>
      </p:cxnSp>
      <p:grpSp>
        <p:nvGrpSpPr>
          <p:cNvPr id="280" name="Google Shape;280;p10"/>
          <p:cNvGrpSpPr/>
          <p:nvPr/>
        </p:nvGrpSpPr>
        <p:grpSpPr>
          <a:xfrm>
            <a:off x="3176896" y="799989"/>
            <a:ext cx="777262" cy="780746"/>
            <a:chOff x="1813" y="0"/>
            <a:chExt cx="809173" cy="812800"/>
          </a:xfrm>
        </p:grpSpPr>
        <p:sp>
          <p:nvSpPr>
            <p:cNvPr id="281" name="Google Shape;281;p1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3" name="Google Shape;283;p10"/>
          <p:cNvGrpSpPr/>
          <p:nvPr/>
        </p:nvGrpSpPr>
        <p:grpSpPr>
          <a:xfrm>
            <a:off x="2103669" y="799989"/>
            <a:ext cx="777262" cy="780746"/>
            <a:chOff x="1813" y="0"/>
            <a:chExt cx="809173" cy="812800"/>
          </a:xfrm>
        </p:grpSpPr>
        <p:sp>
          <p:nvSpPr>
            <p:cNvPr id="284" name="Google Shape;284;p1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6" name="Google Shape;286;p10"/>
          <p:cNvGrpSpPr/>
          <p:nvPr/>
        </p:nvGrpSpPr>
        <p:grpSpPr>
          <a:xfrm>
            <a:off x="1030442" y="799989"/>
            <a:ext cx="777262" cy="780746"/>
            <a:chOff x="1813" y="0"/>
            <a:chExt cx="809173" cy="812800"/>
          </a:xfrm>
        </p:grpSpPr>
        <p:sp>
          <p:nvSpPr>
            <p:cNvPr id="287" name="Google Shape;287;p1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9" name="Google Shape;289;p10"/>
          <p:cNvGrpSpPr/>
          <p:nvPr/>
        </p:nvGrpSpPr>
        <p:grpSpPr>
          <a:xfrm>
            <a:off x="16299480" y="799989"/>
            <a:ext cx="777262" cy="780746"/>
            <a:chOff x="1813" y="0"/>
            <a:chExt cx="809173" cy="812800"/>
          </a:xfrm>
        </p:grpSpPr>
        <p:sp>
          <p:nvSpPr>
            <p:cNvPr id="290" name="Google Shape;290;p1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2" name="Google Shape;292;p10"/>
          <p:cNvGrpSpPr/>
          <p:nvPr/>
        </p:nvGrpSpPr>
        <p:grpSpPr>
          <a:xfrm>
            <a:off x="15226253" y="799989"/>
            <a:ext cx="777262" cy="780746"/>
            <a:chOff x="1813" y="0"/>
            <a:chExt cx="809173" cy="812800"/>
          </a:xfrm>
        </p:grpSpPr>
        <p:sp>
          <p:nvSpPr>
            <p:cNvPr id="293" name="Google Shape;293;p1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5" name="Google Shape;295;p10"/>
          <p:cNvGrpSpPr/>
          <p:nvPr/>
        </p:nvGrpSpPr>
        <p:grpSpPr>
          <a:xfrm>
            <a:off x="14153026" y="799989"/>
            <a:ext cx="777262" cy="780746"/>
            <a:chOff x="1813" y="0"/>
            <a:chExt cx="809173" cy="812800"/>
          </a:xfrm>
        </p:grpSpPr>
        <p:sp>
          <p:nvSpPr>
            <p:cNvPr id="296" name="Google Shape;296;p1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8" name="Google Shape;298;p10"/>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Power Connectors</a:t>
            </a:r>
            <a:endParaRPr sz="7500" b="0" i="0" u="none" strike="noStrike" cap="none">
              <a:solidFill>
                <a:srgbClr val="FFFFFF"/>
              </a:solidFill>
              <a:latin typeface="Poppins Medium"/>
              <a:ea typeface="Poppins Medium"/>
              <a:cs typeface="Poppins Medium"/>
              <a:sym typeface="Poppins Medium"/>
            </a:endParaRPr>
          </a:p>
        </p:txBody>
      </p:sp>
      <p:sp>
        <p:nvSpPr>
          <p:cNvPr id="299" name="Google Shape;299;p10"/>
          <p:cNvSpPr txBox="1"/>
          <p:nvPr/>
        </p:nvSpPr>
        <p:spPr>
          <a:xfrm>
            <a:off x="1476368" y="3409944"/>
            <a:ext cx="5214900" cy="49740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The power connectors are where you attach the power supply cables. The power supply provides power to all the components on the motherboard and in the computer.</a:t>
            </a:r>
            <a:endParaRPr sz="3440" b="0" i="0" u="none" strike="noStrike" cap="none">
              <a:solidFill>
                <a:srgbClr val="FFFFFF"/>
              </a:solidFill>
              <a:latin typeface="Bitter"/>
              <a:ea typeface="Bitter"/>
              <a:cs typeface="Bitter"/>
              <a:sym typeface="Bitter"/>
            </a:endParaRPr>
          </a:p>
        </p:txBody>
      </p:sp>
      <p:pic>
        <p:nvPicPr>
          <p:cNvPr id="300" name="Google Shape;300;p10" descr="atx-power-connector"/>
          <p:cNvPicPr preferRelativeResize="0"/>
          <p:nvPr/>
        </p:nvPicPr>
        <p:blipFill rotWithShape="1">
          <a:blip r:embed="rId1"/>
          <a:srcRect/>
          <a:stretch>
            <a:fillRect/>
          </a:stretch>
        </p:blipFill>
        <p:spPr>
          <a:xfrm>
            <a:off x="11932000" y="3543525"/>
            <a:ext cx="5144770" cy="4281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304" name="Shape 304"/>
        <p:cNvGrpSpPr/>
        <p:nvPr/>
      </p:nvGrpSpPr>
      <p:grpSpPr>
        <a:xfrm>
          <a:off x="0" y="0"/>
          <a:ext cx="0" cy="0"/>
          <a:chOff x="0" y="0"/>
          <a:chExt cx="0" cy="0"/>
        </a:xfrm>
      </p:grpSpPr>
      <p:cxnSp>
        <p:nvCxnSpPr>
          <p:cNvPr id="305" name="Google Shape;305;p11"/>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306" name="Google Shape;306;p11"/>
          <p:cNvCxnSpPr/>
          <p:nvPr/>
        </p:nvCxnSpPr>
        <p:spPr>
          <a:xfrm>
            <a:off x="14597810" y="2095599"/>
            <a:ext cx="2032364" cy="0"/>
          </a:xfrm>
          <a:prstGeom prst="straightConnector1">
            <a:avLst/>
          </a:prstGeom>
          <a:noFill/>
          <a:ln w="114300" cap="rnd" cmpd="sng">
            <a:solidFill>
              <a:srgbClr val="FFFFFF"/>
            </a:solidFill>
            <a:prstDash val="solid"/>
            <a:round/>
            <a:headEnd type="none" w="sm" len="sm"/>
            <a:tailEnd type="none" w="sm" len="sm"/>
          </a:ln>
        </p:spPr>
      </p:cxnSp>
      <p:grpSp>
        <p:nvGrpSpPr>
          <p:cNvPr id="307" name="Google Shape;307;p11"/>
          <p:cNvGrpSpPr/>
          <p:nvPr/>
        </p:nvGrpSpPr>
        <p:grpSpPr>
          <a:xfrm>
            <a:off x="3176896" y="799989"/>
            <a:ext cx="777262" cy="780746"/>
            <a:chOff x="1813" y="0"/>
            <a:chExt cx="809173" cy="812800"/>
          </a:xfrm>
        </p:grpSpPr>
        <p:sp>
          <p:nvSpPr>
            <p:cNvPr id="308" name="Google Shape;308;p1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0" name="Google Shape;310;p11"/>
          <p:cNvGrpSpPr/>
          <p:nvPr/>
        </p:nvGrpSpPr>
        <p:grpSpPr>
          <a:xfrm>
            <a:off x="2103669" y="799989"/>
            <a:ext cx="777262" cy="780746"/>
            <a:chOff x="1813" y="0"/>
            <a:chExt cx="809173" cy="812800"/>
          </a:xfrm>
        </p:grpSpPr>
        <p:sp>
          <p:nvSpPr>
            <p:cNvPr id="311" name="Google Shape;311;p1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3" name="Google Shape;313;p11"/>
          <p:cNvGrpSpPr/>
          <p:nvPr/>
        </p:nvGrpSpPr>
        <p:grpSpPr>
          <a:xfrm>
            <a:off x="1030442" y="799989"/>
            <a:ext cx="777262" cy="780746"/>
            <a:chOff x="1813" y="0"/>
            <a:chExt cx="809173" cy="812800"/>
          </a:xfrm>
        </p:grpSpPr>
        <p:sp>
          <p:nvSpPr>
            <p:cNvPr id="314" name="Google Shape;314;p1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6" name="Google Shape;316;p11"/>
          <p:cNvGrpSpPr/>
          <p:nvPr/>
        </p:nvGrpSpPr>
        <p:grpSpPr>
          <a:xfrm>
            <a:off x="16299480" y="799989"/>
            <a:ext cx="777262" cy="780746"/>
            <a:chOff x="1813" y="0"/>
            <a:chExt cx="809173" cy="812800"/>
          </a:xfrm>
        </p:grpSpPr>
        <p:sp>
          <p:nvSpPr>
            <p:cNvPr id="317" name="Google Shape;317;p1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9" name="Google Shape;319;p11"/>
          <p:cNvGrpSpPr/>
          <p:nvPr/>
        </p:nvGrpSpPr>
        <p:grpSpPr>
          <a:xfrm>
            <a:off x="15226253" y="799989"/>
            <a:ext cx="777262" cy="780746"/>
            <a:chOff x="1813" y="0"/>
            <a:chExt cx="809173" cy="812800"/>
          </a:xfrm>
        </p:grpSpPr>
        <p:sp>
          <p:nvSpPr>
            <p:cNvPr id="320" name="Google Shape;320;p1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2" name="Google Shape;322;p11"/>
          <p:cNvGrpSpPr/>
          <p:nvPr/>
        </p:nvGrpSpPr>
        <p:grpSpPr>
          <a:xfrm>
            <a:off x="14153026" y="799989"/>
            <a:ext cx="777262" cy="780746"/>
            <a:chOff x="1813" y="0"/>
            <a:chExt cx="809173" cy="812800"/>
          </a:xfrm>
        </p:grpSpPr>
        <p:sp>
          <p:nvSpPr>
            <p:cNvPr id="323" name="Google Shape;323;p1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5" name="Google Shape;325;p11"/>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SATA Ports</a:t>
            </a:r>
            <a:endParaRPr sz="7500" b="0" i="0" u="none" strike="noStrike" cap="none">
              <a:solidFill>
                <a:srgbClr val="FFFFFF"/>
              </a:solidFill>
              <a:latin typeface="Poppins Medium"/>
              <a:ea typeface="Poppins Medium"/>
              <a:cs typeface="Poppins Medium"/>
              <a:sym typeface="Poppins Medium"/>
            </a:endParaRPr>
          </a:p>
        </p:txBody>
      </p:sp>
      <p:sp>
        <p:nvSpPr>
          <p:cNvPr id="326" name="Google Shape;326;p11"/>
          <p:cNvSpPr txBox="1"/>
          <p:nvPr/>
        </p:nvSpPr>
        <p:spPr>
          <a:xfrm>
            <a:off x="1030443" y="3390894"/>
            <a:ext cx="5214900" cy="30693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These ports are used to connect storage devices, such as hard drives and solid-state drives (SSDs), to the motherboard.</a:t>
            </a:r>
            <a:endParaRPr sz="3440" b="0" i="0" u="none" strike="noStrike" cap="none">
              <a:solidFill>
                <a:srgbClr val="FFFFFF"/>
              </a:solidFill>
              <a:latin typeface="Bitter"/>
              <a:ea typeface="Bitter"/>
              <a:cs typeface="Bitter"/>
              <a:sym typeface="Bitter"/>
            </a:endParaRPr>
          </a:p>
        </p:txBody>
      </p:sp>
      <p:pic>
        <p:nvPicPr>
          <p:cNvPr id="327" name="Google Shape;327;p11" descr="istockphoto-1197384672-1024x1024"/>
          <p:cNvPicPr preferRelativeResize="0"/>
          <p:nvPr/>
        </p:nvPicPr>
        <p:blipFill rotWithShape="1">
          <a:blip r:embed="rId1"/>
          <a:srcRect/>
          <a:stretch>
            <a:fillRect/>
          </a:stretch>
        </p:blipFill>
        <p:spPr>
          <a:xfrm>
            <a:off x="10991575" y="3390900"/>
            <a:ext cx="6085204" cy="4053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331" name="Shape 331"/>
        <p:cNvGrpSpPr/>
        <p:nvPr/>
      </p:nvGrpSpPr>
      <p:grpSpPr>
        <a:xfrm>
          <a:off x="0" y="0"/>
          <a:ext cx="0" cy="0"/>
          <a:chOff x="0" y="0"/>
          <a:chExt cx="0" cy="0"/>
        </a:xfrm>
      </p:grpSpPr>
      <p:cxnSp>
        <p:nvCxnSpPr>
          <p:cNvPr id="332" name="Google Shape;332;p12"/>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333" name="Google Shape;333;p12"/>
          <p:cNvCxnSpPr/>
          <p:nvPr/>
        </p:nvCxnSpPr>
        <p:spPr>
          <a:xfrm>
            <a:off x="14597810" y="2095599"/>
            <a:ext cx="2032364" cy="0"/>
          </a:xfrm>
          <a:prstGeom prst="straightConnector1">
            <a:avLst/>
          </a:prstGeom>
          <a:noFill/>
          <a:ln w="114300" cap="rnd" cmpd="sng">
            <a:solidFill>
              <a:srgbClr val="FFFFFF"/>
            </a:solidFill>
            <a:prstDash val="solid"/>
            <a:round/>
            <a:headEnd type="none" w="sm" len="sm"/>
            <a:tailEnd type="none" w="sm" len="sm"/>
          </a:ln>
        </p:spPr>
      </p:cxnSp>
      <p:grpSp>
        <p:nvGrpSpPr>
          <p:cNvPr id="334" name="Google Shape;334;p12"/>
          <p:cNvGrpSpPr/>
          <p:nvPr/>
        </p:nvGrpSpPr>
        <p:grpSpPr>
          <a:xfrm>
            <a:off x="3176896" y="799989"/>
            <a:ext cx="777262" cy="780746"/>
            <a:chOff x="1813" y="0"/>
            <a:chExt cx="809173" cy="812800"/>
          </a:xfrm>
        </p:grpSpPr>
        <p:sp>
          <p:nvSpPr>
            <p:cNvPr id="335" name="Google Shape;335;p1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7" name="Google Shape;337;p12"/>
          <p:cNvGrpSpPr/>
          <p:nvPr/>
        </p:nvGrpSpPr>
        <p:grpSpPr>
          <a:xfrm>
            <a:off x="2103669" y="799989"/>
            <a:ext cx="777262" cy="780746"/>
            <a:chOff x="1813" y="0"/>
            <a:chExt cx="809173" cy="812800"/>
          </a:xfrm>
        </p:grpSpPr>
        <p:sp>
          <p:nvSpPr>
            <p:cNvPr id="338" name="Google Shape;338;p1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0" name="Google Shape;340;p12"/>
          <p:cNvGrpSpPr/>
          <p:nvPr/>
        </p:nvGrpSpPr>
        <p:grpSpPr>
          <a:xfrm>
            <a:off x="1030442" y="799989"/>
            <a:ext cx="777262" cy="780746"/>
            <a:chOff x="1813" y="0"/>
            <a:chExt cx="809173" cy="812800"/>
          </a:xfrm>
        </p:grpSpPr>
        <p:sp>
          <p:nvSpPr>
            <p:cNvPr id="341" name="Google Shape;341;p1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12"/>
          <p:cNvGrpSpPr/>
          <p:nvPr/>
        </p:nvGrpSpPr>
        <p:grpSpPr>
          <a:xfrm>
            <a:off x="16299480" y="799989"/>
            <a:ext cx="777262" cy="780746"/>
            <a:chOff x="1813" y="0"/>
            <a:chExt cx="809173" cy="812800"/>
          </a:xfrm>
        </p:grpSpPr>
        <p:sp>
          <p:nvSpPr>
            <p:cNvPr id="344" name="Google Shape;344;p1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12"/>
          <p:cNvGrpSpPr/>
          <p:nvPr/>
        </p:nvGrpSpPr>
        <p:grpSpPr>
          <a:xfrm>
            <a:off x="15226253" y="799989"/>
            <a:ext cx="777262" cy="780746"/>
            <a:chOff x="1813" y="0"/>
            <a:chExt cx="809173" cy="812800"/>
          </a:xfrm>
        </p:grpSpPr>
        <p:sp>
          <p:nvSpPr>
            <p:cNvPr id="347" name="Google Shape;347;p1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9" name="Google Shape;349;p12"/>
          <p:cNvGrpSpPr/>
          <p:nvPr/>
        </p:nvGrpSpPr>
        <p:grpSpPr>
          <a:xfrm>
            <a:off x="14153026" y="799989"/>
            <a:ext cx="777262" cy="780746"/>
            <a:chOff x="1813" y="0"/>
            <a:chExt cx="809173" cy="812800"/>
          </a:xfrm>
        </p:grpSpPr>
        <p:sp>
          <p:nvSpPr>
            <p:cNvPr id="350" name="Google Shape;350;p1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2" name="Google Shape;352;p12"/>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Chipset</a:t>
            </a:r>
            <a:endParaRPr sz="7500" b="0" i="0" u="none" strike="noStrike" cap="none">
              <a:solidFill>
                <a:srgbClr val="FFFFFF"/>
              </a:solidFill>
              <a:latin typeface="Poppins Medium"/>
              <a:ea typeface="Poppins Medium"/>
              <a:cs typeface="Poppins Medium"/>
              <a:sym typeface="Poppins Medium"/>
            </a:endParaRPr>
          </a:p>
        </p:txBody>
      </p:sp>
      <p:sp>
        <p:nvSpPr>
          <p:cNvPr id="353" name="Google Shape;353;p12"/>
          <p:cNvSpPr txBox="1"/>
          <p:nvPr/>
        </p:nvSpPr>
        <p:spPr>
          <a:xfrm>
            <a:off x="1030443" y="3409944"/>
            <a:ext cx="5214900" cy="37041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The chipset manages the communication between the CPU, RAM, expansion cards, and</a:t>
            </a:r>
            <a:r>
              <a:rPr lang="en-US" sz="3440">
                <a:solidFill>
                  <a:srgbClr val="FFFFFF"/>
                </a:solidFill>
                <a:latin typeface="Bitter"/>
                <a:ea typeface="Bitter"/>
                <a:cs typeface="Bitter"/>
                <a:sym typeface="Bitter"/>
              </a:rPr>
              <a:t> </a:t>
            </a:r>
            <a:r>
              <a:rPr lang="en-US" sz="3440" b="0" i="0" u="none" strike="noStrike" cap="none">
                <a:solidFill>
                  <a:srgbClr val="FFFFFF"/>
                </a:solidFill>
                <a:latin typeface="Bitter"/>
                <a:ea typeface="Bitter"/>
                <a:cs typeface="Bitter"/>
                <a:sym typeface="Bitter"/>
              </a:rPr>
              <a:t>other components on the motherboard.</a:t>
            </a:r>
            <a:endParaRPr sz="3440" b="0" i="0" u="none" strike="noStrike" cap="none">
              <a:solidFill>
                <a:srgbClr val="FFFFFF"/>
              </a:solidFill>
              <a:latin typeface="Bitter"/>
              <a:ea typeface="Bitter"/>
              <a:cs typeface="Bitter"/>
              <a:sym typeface="Bitter"/>
            </a:endParaRPr>
          </a:p>
        </p:txBody>
      </p:sp>
      <p:pic>
        <p:nvPicPr>
          <p:cNvPr id="354" name="Google Shape;354;p12" descr="Intel_IO_Controller_Hub_Southbridge_(FW82801DBM)-top_oblique_PNr°0342"/>
          <p:cNvPicPr preferRelativeResize="0"/>
          <p:nvPr/>
        </p:nvPicPr>
        <p:blipFill rotWithShape="1">
          <a:blip r:embed="rId1"/>
          <a:srcRect/>
          <a:stretch>
            <a:fillRect/>
          </a:stretch>
        </p:blipFill>
        <p:spPr>
          <a:xfrm>
            <a:off x="9485350" y="3409950"/>
            <a:ext cx="7591422" cy="50285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13"/>
          <p:cNvSpPr/>
          <p:nvPr/>
        </p:nvSpPr>
        <p:spPr>
          <a:xfrm>
            <a:off x="845826" y="1949466"/>
            <a:ext cx="6426315" cy="642628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216AD9"/>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3"/>
          <p:cNvSpPr txBox="1"/>
          <p:nvPr/>
        </p:nvSpPr>
        <p:spPr>
          <a:xfrm>
            <a:off x="1047451" y="992791"/>
            <a:ext cx="5789400" cy="738314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6910" b="0" i="0" u="none" strike="noStrike" cap="none">
                <a:solidFill>
                  <a:srgbClr val="FFFFFF"/>
                </a:solidFill>
                <a:latin typeface="Poppins Medium"/>
                <a:ea typeface="Poppins Medium"/>
                <a:cs typeface="Poppins Medium"/>
                <a:sym typeface="Poppins Medium"/>
              </a:rPr>
              <a:t>03</a:t>
            </a:r>
            <a:endParaRPr lang="en-US" sz="36910" b="0" i="0" u="none" strike="noStrike" cap="none">
              <a:solidFill>
                <a:srgbClr val="FFFFFF"/>
              </a:solidFill>
              <a:latin typeface="Poppins Medium"/>
              <a:ea typeface="Poppins Medium"/>
              <a:cs typeface="Poppins Medium"/>
              <a:sym typeface="Poppins Medium"/>
            </a:endParaRPr>
          </a:p>
        </p:txBody>
      </p:sp>
      <p:sp>
        <p:nvSpPr>
          <p:cNvPr id="361" name="Google Shape;361;p13"/>
          <p:cNvSpPr txBox="1"/>
          <p:nvPr/>
        </p:nvSpPr>
        <p:spPr>
          <a:xfrm>
            <a:off x="7909105" y="4390490"/>
            <a:ext cx="10378800" cy="9234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6000" b="0" i="0" u="none" strike="noStrike" cap="none">
                <a:solidFill>
                  <a:srgbClr val="0070C0"/>
                </a:solidFill>
                <a:latin typeface="Poppins Medium"/>
                <a:ea typeface="Poppins Medium"/>
                <a:cs typeface="Poppins Medium"/>
                <a:sym typeface="Poppins Medium"/>
              </a:rPr>
              <a:t>CONCLUSION</a:t>
            </a:r>
            <a:endParaRPr sz="6000" b="0" i="0" u="none" strike="noStrike" cap="none">
              <a:solidFill>
                <a:srgbClr val="0070C0"/>
              </a:solidFill>
              <a:latin typeface="Poppins Medium"/>
              <a:ea typeface="Poppins Medium"/>
              <a:cs typeface="Poppins Medium"/>
              <a:sym typeface="Poppi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365" name="Shape 365"/>
        <p:cNvGrpSpPr/>
        <p:nvPr/>
      </p:nvGrpSpPr>
      <p:grpSpPr>
        <a:xfrm>
          <a:off x="0" y="0"/>
          <a:ext cx="0" cy="0"/>
          <a:chOff x="0" y="0"/>
          <a:chExt cx="0" cy="0"/>
        </a:xfrm>
      </p:grpSpPr>
      <p:sp>
        <p:nvSpPr>
          <p:cNvPr id="366" name="Google Shape;366;p14"/>
          <p:cNvSpPr/>
          <p:nvPr/>
        </p:nvSpPr>
        <p:spPr>
          <a:xfrm>
            <a:off x="11487206" y="269742"/>
            <a:ext cx="6498344" cy="9747516"/>
          </a:xfrm>
          <a:custGeom>
            <a:avLst/>
            <a:gdLst/>
            <a:ahLst/>
            <a:cxnLst/>
            <a:rect l="l" t="t" r="r" b="b"/>
            <a:pathLst>
              <a:path w="6350000" h="9525000" extrusionOk="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solidFill>
            <a:srgbClr val="164985"/>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a:off x="11789656" y="269742"/>
            <a:ext cx="6498344" cy="9747516"/>
          </a:xfrm>
          <a:custGeom>
            <a:avLst/>
            <a:gdLst/>
            <a:ahLst/>
            <a:cxnLst/>
            <a:rect l="l" t="t" r="r" b="b"/>
            <a:pathLst>
              <a:path w="6350000" h="9525000" extrusionOk="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txBox="1"/>
          <p:nvPr/>
        </p:nvSpPr>
        <p:spPr>
          <a:xfrm>
            <a:off x="3568325" y="738565"/>
            <a:ext cx="7363200" cy="1154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CONCLUSION</a:t>
            </a:r>
            <a:endParaRPr sz="7500" b="0" i="0" u="none" strike="noStrike" cap="none">
              <a:solidFill>
                <a:srgbClr val="FFFFFF"/>
              </a:solidFill>
              <a:latin typeface="Poppins Medium"/>
              <a:ea typeface="Poppins Medium"/>
              <a:cs typeface="Poppins Medium"/>
              <a:sym typeface="Poppins Medium"/>
            </a:endParaRPr>
          </a:p>
        </p:txBody>
      </p:sp>
      <p:sp>
        <p:nvSpPr>
          <p:cNvPr id="369" name="Google Shape;369;p14"/>
          <p:cNvSpPr txBox="1"/>
          <p:nvPr/>
        </p:nvSpPr>
        <p:spPr>
          <a:xfrm>
            <a:off x="1328600" y="2006138"/>
            <a:ext cx="8063100" cy="7542300"/>
          </a:xfrm>
          <a:prstGeom prst="rect">
            <a:avLst/>
          </a:prstGeom>
          <a:noFill/>
          <a:ln>
            <a:noFill/>
          </a:ln>
        </p:spPr>
        <p:txBody>
          <a:bodyPr spcFirstLastPara="1" wrap="square" lIns="0" tIns="0" rIns="0" bIns="0" anchor="t" anchorCtr="0">
            <a:spAutoFit/>
          </a:bodyPr>
          <a:lstStyle/>
          <a:p>
            <a:pPr marL="0" marR="0" lvl="0" indent="0" algn="just" rtl="0">
              <a:lnSpc>
                <a:spcPct val="130000"/>
              </a:lnSpc>
              <a:spcBef>
                <a:spcPts val="0"/>
              </a:spcBef>
              <a:spcAft>
                <a:spcPts val="0"/>
              </a:spcAft>
              <a:buNone/>
            </a:pPr>
            <a:r>
              <a:rPr lang="en-US" sz="3500" b="0" i="0" u="none" strike="noStrike" cap="none">
                <a:solidFill>
                  <a:srgbClr val="FFFFFF"/>
                </a:solidFill>
                <a:latin typeface="Bitter"/>
                <a:ea typeface="Bitter"/>
                <a:cs typeface="Bitter"/>
                <a:sym typeface="Bitter"/>
              </a:rPr>
              <a:t>In conclusion, a motherboard is a central circuit board that connects all the components of a computer system. It serves as a backbone and enables communication between various devices such as the CPU, RAM, storage devices, and expansion cards. The motherboard contains important components such as the chipset, BIOS, and power regulators that ensure proper functionality of the system. </a:t>
            </a:r>
            <a:endParaRPr sz="3500" b="0" i="0" u="none" strike="noStrike" cap="none">
              <a:solidFill>
                <a:srgbClr val="FFFFFF"/>
              </a:solidFill>
              <a:latin typeface="Bitter"/>
              <a:ea typeface="Bitter"/>
              <a:cs typeface="Bitter"/>
              <a:sym typeface="Bitter"/>
            </a:endParaRPr>
          </a:p>
        </p:txBody>
      </p:sp>
      <p:grpSp>
        <p:nvGrpSpPr>
          <p:cNvPr id="370" name="Google Shape;370;p14"/>
          <p:cNvGrpSpPr/>
          <p:nvPr/>
        </p:nvGrpSpPr>
        <p:grpSpPr>
          <a:xfrm>
            <a:off x="2401821" y="925425"/>
            <a:ext cx="777292" cy="780776"/>
            <a:chOff x="1813" y="0"/>
            <a:chExt cx="809173" cy="812800"/>
          </a:xfrm>
        </p:grpSpPr>
        <p:sp>
          <p:nvSpPr>
            <p:cNvPr id="371" name="Google Shape;37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4"/>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3" name="Google Shape;373;p14"/>
          <p:cNvGrpSpPr/>
          <p:nvPr/>
        </p:nvGrpSpPr>
        <p:grpSpPr>
          <a:xfrm>
            <a:off x="1328594" y="925425"/>
            <a:ext cx="777292" cy="780776"/>
            <a:chOff x="1813" y="0"/>
            <a:chExt cx="809173" cy="812800"/>
          </a:xfrm>
        </p:grpSpPr>
        <p:sp>
          <p:nvSpPr>
            <p:cNvPr id="374" name="Google Shape;37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4"/>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6" name="Google Shape;376;p14"/>
          <p:cNvGrpSpPr/>
          <p:nvPr/>
        </p:nvGrpSpPr>
        <p:grpSpPr>
          <a:xfrm>
            <a:off x="255367" y="925425"/>
            <a:ext cx="777292" cy="780776"/>
            <a:chOff x="1813" y="0"/>
            <a:chExt cx="809173" cy="812800"/>
          </a:xfrm>
        </p:grpSpPr>
        <p:sp>
          <p:nvSpPr>
            <p:cNvPr id="377" name="Google Shape;37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4"/>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9" name="Google Shape;379;p14"/>
          <p:cNvSpPr txBox="1"/>
          <p:nvPr/>
        </p:nvSpPr>
        <p:spPr>
          <a:xfrm>
            <a:off x="12095480" y="738575"/>
            <a:ext cx="5668500" cy="9184500"/>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None/>
            </a:pPr>
            <a:r>
              <a:rPr lang="en-US" sz="3300" b="0" i="0" u="none" strike="noStrike" cap="none">
                <a:solidFill>
                  <a:srgbClr val="FFFFFF"/>
                </a:solidFill>
                <a:latin typeface="Bitter"/>
                <a:ea typeface="Bitter"/>
                <a:cs typeface="Bitter"/>
                <a:sym typeface="Bitter"/>
              </a:rPr>
              <a:t>Choosing the right motherboard is crucial for building a stable and reliable computer system, and it depends on factors such as the intended use, type of CPU and RAM, and number and types of expansion cards needed. Overall, the motherboard plays a critical role in the overall functionality and performance of a computer system.</a:t>
            </a:r>
            <a:endParaRPr sz="33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383" name="Shape 383"/>
        <p:cNvGrpSpPr/>
        <p:nvPr/>
      </p:nvGrpSpPr>
      <p:grpSpPr>
        <a:xfrm>
          <a:off x="0" y="0"/>
          <a:ext cx="0" cy="0"/>
          <a:chOff x="0" y="0"/>
          <a:chExt cx="0" cy="0"/>
        </a:xfrm>
      </p:grpSpPr>
      <p:sp>
        <p:nvSpPr>
          <p:cNvPr id="384" name="Google Shape;384;p20"/>
          <p:cNvSpPr txBox="1"/>
          <p:nvPr/>
        </p:nvSpPr>
        <p:spPr>
          <a:xfrm>
            <a:off x="8603706" y="6874907"/>
            <a:ext cx="9294056" cy="235267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50" b="0" i="0" u="none" strike="noStrike" cap="none">
                <a:solidFill>
                  <a:srgbClr val="FFFFFF"/>
                </a:solidFill>
                <a:latin typeface="Poppins Medium"/>
                <a:ea typeface="Poppins Medium"/>
                <a:cs typeface="Poppins Medium"/>
                <a:sym typeface="Poppins Medium"/>
              </a:rPr>
              <a:t>End</a:t>
            </a:r>
            <a:endParaRPr sz="7550" b="0" i="0" u="none" strike="noStrike" cap="none">
              <a:solidFill>
                <a:srgbClr val="FFFFFF"/>
              </a:solidFill>
              <a:latin typeface="Poppins Medium"/>
              <a:ea typeface="Poppins Medium"/>
              <a:cs typeface="Poppins Medium"/>
              <a:sym typeface="Poppins Medium"/>
            </a:endParaRPr>
          </a:p>
          <a:p>
            <a:pPr marL="0" marR="0" lvl="0" indent="0" algn="r" rtl="0">
              <a:lnSpc>
                <a:spcPct val="120000"/>
              </a:lnSpc>
              <a:spcBef>
                <a:spcPts val="0"/>
              </a:spcBef>
              <a:spcAft>
                <a:spcPts val="0"/>
              </a:spcAft>
              <a:buNone/>
            </a:pPr>
            <a:endParaRPr sz="7550" b="0" i="0" u="none" strike="noStrike" cap="none">
              <a:solidFill>
                <a:srgbClr val="FFFFFF"/>
              </a:solidFill>
              <a:latin typeface="Poppins Medium"/>
              <a:ea typeface="Poppins Medium"/>
              <a:cs typeface="Poppins Medium"/>
              <a:sym typeface="Poppins Medium"/>
            </a:endParaRPr>
          </a:p>
        </p:txBody>
      </p:sp>
      <p:sp>
        <p:nvSpPr>
          <p:cNvPr id="385" name="Google Shape;385;p20"/>
          <p:cNvSpPr/>
          <p:nvPr/>
        </p:nvSpPr>
        <p:spPr>
          <a:xfrm>
            <a:off x="-153891" y="7234721"/>
            <a:ext cx="3294901" cy="3294887"/>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B3C6E6"/>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86" name="Google Shape;386;p20"/>
          <p:cNvPicPr preferRelativeResize="0"/>
          <p:nvPr/>
        </p:nvPicPr>
        <p:blipFill rotWithShape="1">
          <a:blip r:embed="rId1"/>
          <a:srcRect/>
          <a:stretch>
            <a:fillRect/>
          </a:stretch>
        </p:blipFill>
        <p:spPr>
          <a:xfrm>
            <a:off x="-990274" y="6804350"/>
            <a:ext cx="3220142" cy="2994732"/>
          </a:xfrm>
          <a:prstGeom prst="rect">
            <a:avLst/>
          </a:prstGeom>
          <a:noFill/>
          <a:ln>
            <a:noFill/>
          </a:ln>
        </p:spPr>
      </p:pic>
      <p:pic>
        <p:nvPicPr>
          <p:cNvPr id="387" name="Google Shape;387;p20"/>
          <p:cNvPicPr preferRelativeResize="0"/>
          <p:nvPr/>
        </p:nvPicPr>
        <p:blipFill rotWithShape="1">
          <a:blip r:embed="rId2">
            <a:alphaModFix amt="40000"/>
          </a:blip>
          <a:srcRect/>
          <a:stretch>
            <a:fillRect/>
          </a:stretch>
        </p:blipFill>
        <p:spPr>
          <a:xfrm>
            <a:off x="-1168208" y="294493"/>
            <a:ext cx="4309219" cy="3495854"/>
          </a:xfrm>
          <a:prstGeom prst="rect">
            <a:avLst/>
          </a:prstGeom>
          <a:noFill/>
          <a:ln>
            <a:noFill/>
          </a:ln>
        </p:spPr>
      </p:pic>
      <p:sp>
        <p:nvSpPr>
          <p:cNvPr id="388" name="Google Shape;388;p20"/>
          <p:cNvSpPr/>
          <p:nvPr/>
        </p:nvSpPr>
        <p:spPr>
          <a:xfrm>
            <a:off x="997044" y="1996997"/>
            <a:ext cx="7193275" cy="7193245"/>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89" name="Google Shape;389;p20"/>
          <p:cNvPicPr preferRelativeResize="0"/>
          <p:nvPr/>
        </p:nvPicPr>
        <p:blipFill rotWithShape="1">
          <a:blip r:embed="rId3"/>
          <a:srcRect/>
          <a:stretch>
            <a:fillRect/>
          </a:stretch>
        </p:blipFill>
        <p:spPr>
          <a:xfrm rot="218997">
            <a:off x="5608874" y="417721"/>
            <a:ext cx="3922624" cy="1608276"/>
          </a:xfrm>
          <a:prstGeom prst="rect">
            <a:avLst/>
          </a:prstGeom>
          <a:noFill/>
          <a:ln>
            <a:noFill/>
          </a:ln>
        </p:spPr>
      </p:pic>
      <p:grpSp>
        <p:nvGrpSpPr>
          <p:cNvPr id="390" name="Google Shape;390;p20"/>
          <p:cNvGrpSpPr/>
          <p:nvPr/>
        </p:nvGrpSpPr>
        <p:grpSpPr>
          <a:xfrm>
            <a:off x="10510180" y="365755"/>
            <a:ext cx="9110535" cy="1778910"/>
            <a:chOff x="0" y="-62119"/>
            <a:chExt cx="2399483" cy="468519"/>
          </a:xfrm>
        </p:grpSpPr>
        <p:sp>
          <p:nvSpPr>
            <p:cNvPr id="391" name="Google Shape;391;p20"/>
            <p:cNvSpPr/>
            <p:nvPr/>
          </p:nvSpPr>
          <p:spPr>
            <a:xfrm>
              <a:off x="203200" y="-62119"/>
              <a:ext cx="2196283" cy="450952"/>
            </a:xfrm>
            <a:custGeom>
              <a:avLst/>
              <a:gdLst/>
              <a:ahLst/>
              <a:cxnLst/>
              <a:rect l="l" t="t" r="r" b="b"/>
              <a:pathLst>
                <a:path w="2196283" h="450952" extrusionOk="0">
                  <a:moveTo>
                    <a:pt x="2196283" y="62119"/>
                  </a:moveTo>
                  <a:lnTo>
                    <a:pt x="2196283" y="62119"/>
                  </a:lnTo>
                  <a:cubicBezTo>
                    <a:pt x="2112314" y="0"/>
                    <a:pt x="1994929" y="11656"/>
                    <a:pt x="1924816" y="89075"/>
                  </a:cubicBezTo>
                  <a:cubicBezTo>
                    <a:pt x="1854704" y="166494"/>
                    <a:pt x="1854704" y="284457"/>
                    <a:pt x="1924816" y="361876"/>
                  </a:cubicBezTo>
                  <a:cubicBezTo>
                    <a:pt x="1994929" y="439295"/>
                    <a:pt x="2112314" y="450952"/>
                    <a:pt x="2196283" y="388832"/>
                  </a:cubicBezTo>
                  <a:lnTo>
                    <a:pt x="0" y="388832"/>
                  </a:lnTo>
                  <a:cubicBezTo>
                    <a:pt x="83968" y="450952"/>
                    <a:pt x="201354" y="439295"/>
                    <a:pt x="271466" y="361876"/>
                  </a:cubicBezTo>
                  <a:cubicBezTo>
                    <a:pt x="341578" y="284457"/>
                    <a:pt x="341578" y="166494"/>
                    <a:pt x="271466" y="89075"/>
                  </a:cubicBezTo>
                  <a:cubicBezTo>
                    <a:pt x="201354" y="11656"/>
                    <a:pt x="83968" y="0"/>
                    <a:pt x="0" y="62119"/>
                  </a:cubicBezTo>
                  <a:close/>
                </a:path>
              </a:pathLst>
            </a:custGeom>
            <a:solidFill>
              <a:srgbClr val="B3C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0"/>
            <p:cNvSpPr txBox="1"/>
            <p:nvPr/>
          </p:nvSpPr>
          <p:spPr>
            <a:xfrm>
              <a:off x="0" y="-38100"/>
              <a:ext cx="812800"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3" name="Google Shape;393;p20"/>
          <p:cNvGrpSpPr/>
          <p:nvPr/>
        </p:nvGrpSpPr>
        <p:grpSpPr>
          <a:xfrm>
            <a:off x="17118758" y="5350314"/>
            <a:ext cx="777262" cy="780746"/>
            <a:chOff x="1813" y="0"/>
            <a:chExt cx="809173" cy="812800"/>
          </a:xfrm>
        </p:grpSpPr>
        <p:sp>
          <p:nvSpPr>
            <p:cNvPr id="394" name="Google Shape;39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6" name="Google Shape;396;p20"/>
          <p:cNvGrpSpPr/>
          <p:nvPr/>
        </p:nvGrpSpPr>
        <p:grpSpPr>
          <a:xfrm>
            <a:off x="16045531" y="5350314"/>
            <a:ext cx="777262" cy="780746"/>
            <a:chOff x="1813" y="0"/>
            <a:chExt cx="809173" cy="812800"/>
          </a:xfrm>
        </p:grpSpPr>
        <p:sp>
          <p:nvSpPr>
            <p:cNvPr id="397" name="Google Shape;39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9" name="Google Shape;399;p20"/>
          <p:cNvGrpSpPr/>
          <p:nvPr/>
        </p:nvGrpSpPr>
        <p:grpSpPr>
          <a:xfrm>
            <a:off x="14972304" y="5350314"/>
            <a:ext cx="777262" cy="780746"/>
            <a:chOff x="1813" y="0"/>
            <a:chExt cx="809173" cy="812800"/>
          </a:xfrm>
        </p:grpSpPr>
        <p:sp>
          <p:nvSpPr>
            <p:cNvPr id="400" name="Google Shape;400;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0"/>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02" name="Google Shape;402;p20"/>
          <p:cNvSpPr txBox="1"/>
          <p:nvPr/>
        </p:nvSpPr>
        <p:spPr>
          <a:xfrm>
            <a:off x="10812895" y="867528"/>
            <a:ext cx="7475105" cy="67056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4200" b="0" i="0" u="none" strike="noStrike" cap="none">
                <a:solidFill>
                  <a:srgbClr val="FFFFFF"/>
                </a:solidFill>
                <a:latin typeface="Bitter"/>
                <a:ea typeface="Bitter"/>
                <a:cs typeface="Bitter"/>
                <a:sym typeface="Bitter"/>
              </a:rPr>
              <a:t>Operating System</a:t>
            </a:r>
            <a:endParaRPr sz="4200" b="0" i="0" u="none" strike="noStrike" cap="none">
              <a:solidFill>
                <a:srgbClr val="FFFFFF"/>
              </a:solidFill>
              <a:latin typeface="Bitter"/>
              <a:ea typeface="Bitter"/>
              <a:cs typeface="Bitter"/>
              <a:sym typeface="Bit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106" name="Shape 106"/>
        <p:cNvGrpSpPr/>
        <p:nvPr/>
      </p:nvGrpSpPr>
      <p:grpSpPr>
        <a:xfrm>
          <a:off x="0" y="0"/>
          <a:ext cx="0" cy="0"/>
          <a:chOff x="0" y="0"/>
          <a:chExt cx="0" cy="0"/>
        </a:xfrm>
      </p:grpSpPr>
      <p:grpSp>
        <p:nvGrpSpPr>
          <p:cNvPr id="107" name="Google Shape;107;p2"/>
          <p:cNvGrpSpPr/>
          <p:nvPr/>
        </p:nvGrpSpPr>
        <p:grpSpPr>
          <a:xfrm>
            <a:off x="2167890" y="3252372"/>
            <a:ext cx="7672667" cy="3086100"/>
            <a:chOff x="0" y="0"/>
            <a:chExt cx="2020785" cy="812800"/>
          </a:xfrm>
        </p:grpSpPr>
        <p:sp>
          <p:nvSpPr>
            <p:cNvPr id="108" name="Google Shape;108;p2"/>
            <p:cNvSpPr/>
            <p:nvPr/>
          </p:nvSpPr>
          <p:spPr>
            <a:xfrm>
              <a:off x="0" y="0"/>
              <a:ext cx="2020785" cy="625050"/>
            </a:xfrm>
            <a:custGeom>
              <a:avLst/>
              <a:gdLst/>
              <a:ahLst/>
              <a:cxnLst/>
              <a:rect l="l" t="t" r="r" b="b"/>
              <a:pathLst>
                <a:path w="2020785" h="625050" extrusionOk="0">
                  <a:moveTo>
                    <a:pt x="51460" y="0"/>
                  </a:moveTo>
                  <a:lnTo>
                    <a:pt x="1969324" y="0"/>
                  </a:lnTo>
                  <a:cubicBezTo>
                    <a:pt x="1997745" y="0"/>
                    <a:pt x="2020785" y="23040"/>
                    <a:pt x="2020785" y="51460"/>
                  </a:cubicBezTo>
                  <a:lnTo>
                    <a:pt x="2020785" y="573590"/>
                  </a:lnTo>
                  <a:cubicBezTo>
                    <a:pt x="2020785" y="587238"/>
                    <a:pt x="2015363" y="600327"/>
                    <a:pt x="2005712" y="609978"/>
                  </a:cubicBezTo>
                  <a:cubicBezTo>
                    <a:pt x="1996061" y="619628"/>
                    <a:pt x="1982972" y="625050"/>
                    <a:pt x="1969324" y="625050"/>
                  </a:cubicBezTo>
                  <a:lnTo>
                    <a:pt x="51460" y="625050"/>
                  </a:lnTo>
                  <a:cubicBezTo>
                    <a:pt x="23040" y="625050"/>
                    <a:pt x="0" y="602010"/>
                    <a:pt x="0" y="573590"/>
                  </a:cubicBezTo>
                  <a:lnTo>
                    <a:pt x="0" y="51460"/>
                  </a:lnTo>
                  <a:cubicBezTo>
                    <a:pt x="0" y="23040"/>
                    <a:pt x="23040" y="0"/>
                    <a:pt x="51460" y="0"/>
                  </a:cubicBezTo>
                  <a:close/>
                </a:path>
              </a:pathLst>
            </a:custGeom>
            <a:solidFill>
              <a:srgbClr val="164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2"/>
          <p:cNvGrpSpPr/>
          <p:nvPr/>
        </p:nvGrpSpPr>
        <p:grpSpPr>
          <a:xfrm>
            <a:off x="2015490" y="3099972"/>
            <a:ext cx="7672667" cy="3086100"/>
            <a:chOff x="0" y="0"/>
            <a:chExt cx="2020785" cy="812800"/>
          </a:xfrm>
        </p:grpSpPr>
        <p:sp>
          <p:nvSpPr>
            <p:cNvPr id="111" name="Google Shape;111;p2"/>
            <p:cNvSpPr/>
            <p:nvPr/>
          </p:nvSpPr>
          <p:spPr>
            <a:xfrm>
              <a:off x="0" y="0"/>
              <a:ext cx="2020785" cy="625050"/>
            </a:xfrm>
            <a:custGeom>
              <a:avLst/>
              <a:gdLst/>
              <a:ahLst/>
              <a:cxnLst/>
              <a:rect l="l" t="t" r="r" b="b"/>
              <a:pathLst>
                <a:path w="2020785" h="625050" extrusionOk="0">
                  <a:moveTo>
                    <a:pt x="51460" y="0"/>
                  </a:moveTo>
                  <a:lnTo>
                    <a:pt x="1969324" y="0"/>
                  </a:lnTo>
                  <a:cubicBezTo>
                    <a:pt x="1997745" y="0"/>
                    <a:pt x="2020785" y="23040"/>
                    <a:pt x="2020785" y="51460"/>
                  </a:cubicBezTo>
                  <a:lnTo>
                    <a:pt x="2020785" y="573590"/>
                  </a:lnTo>
                  <a:cubicBezTo>
                    <a:pt x="2020785" y="587238"/>
                    <a:pt x="2015363" y="600327"/>
                    <a:pt x="2005712" y="609978"/>
                  </a:cubicBezTo>
                  <a:cubicBezTo>
                    <a:pt x="1996061" y="619628"/>
                    <a:pt x="1982972" y="625050"/>
                    <a:pt x="1969324" y="625050"/>
                  </a:cubicBezTo>
                  <a:lnTo>
                    <a:pt x="51460" y="625050"/>
                  </a:lnTo>
                  <a:cubicBezTo>
                    <a:pt x="23040" y="625050"/>
                    <a:pt x="0" y="602010"/>
                    <a:pt x="0" y="573590"/>
                  </a:cubicBezTo>
                  <a:lnTo>
                    <a:pt x="0" y="51460"/>
                  </a:lnTo>
                  <a:cubicBezTo>
                    <a:pt x="0" y="23040"/>
                    <a:pt x="23040" y="0"/>
                    <a:pt x="51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2"/>
          <p:cNvGrpSpPr/>
          <p:nvPr/>
        </p:nvGrpSpPr>
        <p:grpSpPr>
          <a:xfrm>
            <a:off x="5246370" y="4919843"/>
            <a:ext cx="7672667" cy="3086100"/>
            <a:chOff x="0" y="0"/>
            <a:chExt cx="2020785" cy="812800"/>
          </a:xfrm>
        </p:grpSpPr>
        <p:sp>
          <p:nvSpPr>
            <p:cNvPr id="114" name="Google Shape;114;p2"/>
            <p:cNvSpPr/>
            <p:nvPr/>
          </p:nvSpPr>
          <p:spPr>
            <a:xfrm>
              <a:off x="0" y="0"/>
              <a:ext cx="2020785" cy="625050"/>
            </a:xfrm>
            <a:custGeom>
              <a:avLst/>
              <a:gdLst/>
              <a:ahLst/>
              <a:cxnLst/>
              <a:rect l="l" t="t" r="r" b="b"/>
              <a:pathLst>
                <a:path w="2020785" h="625050" extrusionOk="0">
                  <a:moveTo>
                    <a:pt x="51460" y="0"/>
                  </a:moveTo>
                  <a:lnTo>
                    <a:pt x="1969324" y="0"/>
                  </a:lnTo>
                  <a:cubicBezTo>
                    <a:pt x="1997745" y="0"/>
                    <a:pt x="2020785" y="23040"/>
                    <a:pt x="2020785" y="51460"/>
                  </a:cubicBezTo>
                  <a:lnTo>
                    <a:pt x="2020785" y="573590"/>
                  </a:lnTo>
                  <a:cubicBezTo>
                    <a:pt x="2020785" y="587238"/>
                    <a:pt x="2015363" y="600327"/>
                    <a:pt x="2005712" y="609978"/>
                  </a:cubicBezTo>
                  <a:cubicBezTo>
                    <a:pt x="1996061" y="619628"/>
                    <a:pt x="1982972" y="625050"/>
                    <a:pt x="1969324" y="625050"/>
                  </a:cubicBezTo>
                  <a:lnTo>
                    <a:pt x="51460" y="625050"/>
                  </a:lnTo>
                  <a:cubicBezTo>
                    <a:pt x="23040" y="625050"/>
                    <a:pt x="0" y="602010"/>
                    <a:pt x="0" y="573590"/>
                  </a:cubicBezTo>
                  <a:lnTo>
                    <a:pt x="0" y="51460"/>
                  </a:lnTo>
                  <a:cubicBezTo>
                    <a:pt x="0" y="23040"/>
                    <a:pt x="23040" y="0"/>
                    <a:pt x="51460" y="0"/>
                  </a:cubicBezTo>
                  <a:close/>
                </a:path>
              </a:pathLst>
            </a:custGeom>
            <a:solidFill>
              <a:srgbClr val="164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2"/>
          <p:cNvGrpSpPr/>
          <p:nvPr/>
        </p:nvGrpSpPr>
        <p:grpSpPr>
          <a:xfrm>
            <a:off x="5093970" y="4767443"/>
            <a:ext cx="7672719" cy="3086120"/>
            <a:chOff x="0" y="0"/>
            <a:chExt cx="2020785" cy="812800"/>
          </a:xfrm>
        </p:grpSpPr>
        <p:sp>
          <p:nvSpPr>
            <p:cNvPr id="117" name="Google Shape;117;p2"/>
            <p:cNvSpPr/>
            <p:nvPr/>
          </p:nvSpPr>
          <p:spPr>
            <a:xfrm>
              <a:off x="0" y="0"/>
              <a:ext cx="2020785" cy="625050"/>
            </a:xfrm>
            <a:custGeom>
              <a:avLst/>
              <a:gdLst/>
              <a:ahLst/>
              <a:cxnLst/>
              <a:rect l="l" t="t" r="r" b="b"/>
              <a:pathLst>
                <a:path w="2020785" h="625050" extrusionOk="0">
                  <a:moveTo>
                    <a:pt x="51460" y="0"/>
                  </a:moveTo>
                  <a:lnTo>
                    <a:pt x="1969324" y="0"/>
                  </a:lnTo>
                  <a:cubicBezTo>
                    <a:pt x="1997745" y="0"/>
                    <a:pt x="2020785" y="23040"/>
                    <a:pt x="2020785" y="51460"/>
                  </a:cubicBezTo>
                  <a:lnTo>
                    <a:pt x="2020785" y="573590"/>
                  </a:lnTo>
                  <a:cubicBezTo>
                    <a:pt x="2020785" y="587238"/>
                    <a:pt x="2015363" y="600327"/>
                    <a:pt x="2005712" y="609978"/>
                  </a:cubicBezTo>
                  <a:cubicBezTo>
                    <a:pt x="1996061" y="619628"/>
                    <a:pt x="1982972" y="625050"/>
                    <a:pt x="1969324" y="625050"/>
                  </a:cubicBezTo>
                  <a:lnTo>
                    <a:pt x="51460" y="625050"/>
                  </a:lnTo>
                  <a:cubicBezTo>
                    <a:pt x="23040" y="625050"/>
                    <a:pt x="0" y="602010"/>
                    <a:pt x="0" y="573590"/>
                  </a:cubicBezTo>
                  <a:lnTo>
                    <a:pt x="0" y="51460"/>
                  </a:lnTo>
                  <a:cubicBezTo>
                    <a:pt x="0" y="23040"/>
                    <a:pt x="23040" y="0"/>
                    <a:pt x="51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9" name="Google Shape;119;p2"/>
          <p:cNvSpPr txBox="1"/>
          <p:nvPr/>
        </p:nvSpPr>
        <p:spPr>
          <a:xfrm>
            <a:off x="1028700" y="942975"/>
            <a:ext cx="10751060" cy="13049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b="0" i="0" u="none" strike="noStrike" cap="none">
                <a:solidFill>
                  <a:srgbClr val="FFFFFF"/>
                </a:solidFill>
                <a:latin typeface="Poppins Medium"/>
                <a:ea typeface="Poppins Medium"/>
                <a:cs typeface="Poppins Medium"/>
                <a:sym typeface="Poppins Medium"/>
              </a:rPr>
              <a:t>TABLE OF CONTENTS</a:t>
            </a:r>
            <a:endParaRPr sz="8000" b="0" i="0" u="none" strike="noStrike" cap="none">
              <a:solidFill>
                <a:srgbClr val="FFFFFF"/>
              </a:solidFill>
              <a:latin typeface="Poppins Medium"/>
              <a:ea typeface="Poppins Medium"/>
              <a:cs typeface="Poppins Medium"/>
              <a:sym typeface="Poppins Medium"/>
            </a:endParaRPr>
          </a:p>
        </p:txBody>
      </p:sp>
      <p:sp>
        <p:nvSpPr>
          <p:cNvPr id="120" name="Google Shape;120;p2"/>
          <p:cNvSpPr txBox="1"/>
          <p:nvPr/>
        </p:nvSpPr>
        <p:spPr>
          <a:xfrm>
            <a:off x="2512836" y="3376000"/>
            <a:ext cx="1208246" cy="164020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0" i="0" u="none" strike="noStrike" cap="none">
                <a:solidFill>
                  <a:srgbClr val="216AD9"/>
                </a:solidFill>
                <a:latin typeface="Poppins Medium"/>
                <a:ea typeface="Poppins Medium"/>
                <a:cs typeface="Poppins Medium"/>
                <a:sym typeface="Poppins Medium"/>
              </a:rPr>
              <a:t>01</a:t>
            </a:r>
            <a:endParaRPr sz="9600" b="0" i="0" u="none" strike="noStrike" cap="none">
              <a:solidFill>
                <a:srgbClr val="216AD9"/>
              </a:solidFill>
              <a:latin typeface="Poppins Medium"/>
              <a:ea typeface="Poppins Medium"/>
              <a:cs typeface="Poppins Medium"/>
              <a:sym typeface="Poppins Medium"/>
            </a:endParaRPr>
          </a:p>
        </p:txBody>
      </p:sp>
      <p:sp>
        <p:nvSpPr>
          <p:cNvPr id="121" name="Google Shape;121;p2"/>
          <p:cNvSpPr txBox="1"/>
          <p:nvPr/>
        </p:nvSpPr>
        <p:spPr>
          <a:xfrm>
            <a:off x="5608531" y="5280222"/>
            <a:ext cx="1485000" cy="14778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0" i="0" u="none" strike="noStrike" cap="none">
                <a:solidFill>
                  <a:srgbClr val="216AD9"/>
                </a:solidFill>
                <a:latin typeface="Poppins Medium"/>
                <a:ea typeface="Poppins Medium"/>
                <a:cs typeface="Poppins Medium"/>
                <a:sym typeface="Poppins Medium"/>
              </a:rPr>
              <a:t>02</a:t>
            </a:r>
            <a:endParaRPr sz="9600" b="0" i="0" u="none" strike="noStrike" cap="none">
              <a:solidFill>
                <a:srgbClr val="216AD9"/>
              </a:solidFill>
              <a:latin typeface="Poppins Medium"/>
              <a:ea typeface="Poppins Medium"/>
              <a:cs typeface="Poppins Medium"/>
              <a:sym typeface="Poppins Medium"/>
            </a:endParaRPr>
          </a:p>
        </p:txBody>
      </p:sp>
      <p:sp>
        <p:nvSpPr>
          <p:cNvPr id="122" name="Google Shape;122;p2"/>
          <p:cNvSpPr txBox="1"/>
          <p:nvPr/>
        </p:nvSpPr>
        <p:spPr>
          <a:xfrm>
            <a:off x="4058555" y="3681753"/>
            <a:ext cx="5414209" cy="98488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0" i="0" u="none" strike="noStrike" cap="none">
                <a:solidFill>
                  <a:srgbClr val="216AD9"/>
                </a:solidFill>
                <a:latin typeface="Poppins Medium"/>
                <a:ea typeface="Poppins Medium"/>
                <a:cs typeface="Poppins Medium"/>
                <a:sym typeface="Poppins Medium"/>
              </a:rPr>
              <a:t>DEFINITION OF MOTHERBOARD</a:t>
            </a:r>
            <a:endParaRPr sz="3200" b="0" i="0" u="none" strike="noStrike" cap="none">
              <a:solidFill>
                <a:srgbClr val="216AD9"/>
              </a:solidFill>
              <a:latin typeface="Poppins Medium"/>
              <a:ea typeface="Poppins Medium"/>
              <a:cs typeface="Poppins Medium"/>
              <a:sym typeface="Poppins Medium"/>
            </a:endParaRPr>
          </a:p>
        </p:txBody>
      </p:sp>
      <p:sp>
        <p:nvSpPr>
          <p:cNvPr id="123" name="Google Shape;123;p2"/>
          <p:cNvSpPr txBox="1"/>
          <p:nvPr/>
        </p:nvSpPr>
        <p:spPr>
          <a:xfrm>
            <a:off x="7292660" y="5543112"/>
            <a:ext cx="4959600" cy="88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0" i="0" u="none" strike="noStrike" cap="none">
                <a:solidFill>
                  <a:srgbClr val="216AD9"/>
                </a:solidFill>
                <a:latin typeface="Poppins Medium"/>
                <a:ea typeface="Poppins Medium"/>
                <a:cs typeface="Poppins Medium"/>
                <a:sym typeface="Poppins Medium"/>
              </a:rPr>
              <a:t>COMPONENT OF MOTHERBOARD</a:t>
            </a:r>
            <a:endParaRPr sz="2600" b="0" i="0" u="none" strike="noStrike" cap="none">
              <a:solidFill>
                <a:srgbClr val="216AD9"/>
              </a:solidFill>
              <a:latin typeface="Poppins Medium"/>
              <a:ea typeface="Poppins Medium"/>
              <a:cs typeface="Poppins Medium"/>
              <a:sym typeface="Poppins Medium"/>
            </a:endParaRPr>
          </a:p>
        </p:txBody>
      </p:sp>
      <p:pic>
        <p:nvPicPr>
          <p:cNvPr id="124" name="Google Shape;124;p2"/>
          <p:cNvPicPr preferRelativeResize="0"/>
          <p:nvPr/>
        </p:nvPicPr>
        <p:blipFill rotWithShape="1">
          <a:blip r:embed="rId1"/>
          <a:srcRect/>
          <a:stretch>
            <a:fillRect/>
          </a:stretch>
        </p:blipFill>
        <p:spPr>
          <a:xfrm>
            <a:off x="15067858" y="-275508"/>
            <a:ext cx="3220142" cy="2994732"/>
          </a:xfrm>
          <a:prstGeom prst="rect">
            <a:avLst/>
          </a:prstGeom>
          <a:noFill/>
          <a:ln>
            <a:noFill/>
          </a:ln>
        </p:spPr>
      </p:pic>
      <p:pic>
        <p:nvPicPr>
          <p:cNvPr id="125" name="Google Shape;125;p2"/>
          <p:cNvPicPr preferRelativeResize="0"/>
          <p:nvPr/>
        </p:nvPicPr>
        <p:blipFill rotWithShape="1">
          <a:blip r:embed="rId2">
            <a:alphaModFix amt="65000"/>
          </a:blip>
          <a:srcRect/>
          <a:stretch>
            <a:fillRect/>
          </a:stretch>
        </p:blipFill>
        <p:spPr>
          <a:xfrm>
            <a:off x="14558662" y="-526068"/>
            <a:ext cx="4309219" cy="3495854"/>
          </a:xfrm>
          <a:prstGeom prst="rect">
            <a:avLst/>
          </a:prstGeom>
          <a:noFill/>
          <a:ln>
            <a:noFill/>
          </a:ln>
        </p:spPr>
      </p:pic>
      <p:pic>
        <p:nvPicPr>
          <p:cNvPr id="126" name="Google Shape;126;p2"/>
          <p:cNvPicPr preferRelativeResize="0"/>
          <p:nvPr/>
        </p:nvPicPr>
        <p:blipFill rotWithShape="1">
          <a:blip r:embed="rId3"/>
          <a:srcRect/>
          <a:stretch>
            <a:fillRect/>
          </a:stretch>
        </p:blipFill>
        <p:spPr>
          <a:xfrm rot="218997">
            <a:off x="-143647" y="9381528"/>
            <a:ext cx="3922624" cy="1608276"/>
          </a:xfrm>
          <a:prstGeom prst="rect">
            <a:avLst/>
          </a:prstGeom>
          <a:noFill/>
          <a:ln>
            <a:noFill/>
          </a:ln>
        </p:spPr>
      </p:pic>
      <p:grpSp>
        <p:nvGrpSpPr>
          <p:cNvPr id="127" name="Google Shape;127;p2"/>
          <p:cNvGrpSpPr/>
          <p:nvPr/>
        </p:nvGrpSpPr>
        <p:grpSpPr>
          <a:xfrm>
            <a:off x="8534400" y="6514963"/>
            <a:ext cx="7672667" cy="3086100"/>
            <a:chOff x="0" y="0"/>
            <a:chExt cx="2020785" cy="812800"/>
          </a:xfrm>
        </p:grpSpPr>
        <p:sp>
          <p:nvSpPr>
            <p:cNvPr id="128" name="Google Shape;128;p2"/>
            <p:cNvSpPr/>
            <p:nvPr/>
          </p:nvSpPr>
          <p:spPr>
            <a:xfrm>
              <a:off x="0" y="0"/>
              <a:ext cx="2020785" cy="625050"/>
            </a:xfrm>
            <a:custGeom>
              <a:avLst/>
              <a:gdLst/>
              <a:ahLst/>
              <a:cxnLst/>
              <a:rect l="l" t="t" r="r" b="b"/>
              <a:pathLst>
                <a:path w="2020785" h="625050" extrusionOk="0">
                  <a:moveTo>
                    <a:pt x="51460" y="0"/>
                  </a:moveTo>
                  <a:lnTo>
                    <a:pt x="1969324" y="0"/>
                  </a:lnTo>
                  <a:cubicBezTo>
                    <a:pt x="1997745" y="0"/>
                    <a:pt x="2020785" y="23040"/>
                    <a:pt x="2020785" y="51460"/>
                  </a:cubicBezTo>
                  <a:lnTo>
                    <a:pt x="2020785" y="573590"/>
                  </a:lnTo>
                  <a:cubicBezTo>
                    <a:pt x="2020785" y="587238"/>
                    <a:pt x="2015363" y="600327"/>
                    <a:pt x="2005712" y="609978"/>
                  </a:cubicBezTo>
                  <a:cubicBezTo>
                    <a:pt x="1996061" y="619628"/>
                    <a:pt x="1982972" y="625050"/>
                    <a:pt x="1969324" y="625050"/>
                  </a:cubicBezTo>
                  <a:lnTo>
                    <a:pt x="51460" y="625050"/>
                  </a:lnTo>
                  <a:cubicBezTo>
                    <a:pt x="23040" y="625050"/>
                    <a:pt x="0" y="602010"/>
                    <a:pt x="0" y="573590"/>
                  </a:cubicBezTo>
                  <a:lnTo>
                    <a:pt x="0" y="51460"/>
                  </a:lnTo>
                  <a:cubicBezTo>
                    <a:pt x="0" y="23040"/>
                    <a:pt x="23040" y="0"/>
                    <a:pt x="51460" y="0"/>
                  </a:cubicBezTo>
                  <a:close/>
                </a:path>
              </a:pathLst>
            </a:custGeom>
            <a:solidFill>
              <a:srgbClr val="164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 name="Google Shape;130;p2"/>
          <p:cNvGrpSpPr/>
          <p:nvPr/>
        </p:nvGrpSpPr>
        <p:grpSpPr>
          <a:xfrm>
            <a:off x="8382000" y="6362563"/>
            <a:ext cx="7672719" cy="3086120"/>
            <a:chOff x="0" y="0"/>
            <a:chExt cx="2020785" cy="812800"/>
          </a:xfrm>
        </p:grpSpPr>
        <p:sp>
          <p:nvSpPr>
            <p:cNvPr id="131" name="Google Shape;131;p2"/>
            <p:cNvSpPr/>
            <p:nvPr/>
          </p:nvSpPr>
          <p:spPr>
            <a:xfrm>
              <a:off x="0" y="0"/>
              <a:ext cx="2020785" cy="625050"/>
            </a:xfrm>
            <a:custGeom>
              <a:avLst/>
              <a:gdLst/>
              <a:ahLst/>
              <a:cxnLst/>
              <a:rect l="l" t="t" r="r" b="b"/>
              <a:pathLst>
                <a:path w="2020785" h="625050" extrusionOk="0">
                  <a:moveTo>
                    <a:pt x="51460" y="0"/>
                  </a:moveTo>
                  <a:lnTo>
                    <a:pt x="1969324" y="0"/>
                  </a:lnTo>
                  <a:cubicBezTo>
                    <a:pt x="1997745" y="0"/>
                    <a:pt x="2020785" y="23040"/>
                    <a:pt x="2020785" y="51460"/>
                  </a:cubicBezTo>
                  <a:lnTo>
                    <a:pt x="2020785" y="573590"/>
                  </a:lnTo>
                  <a:cubicBezTo>
                    <a:pt x="2020785" y="587238"/>
                    <a:pt x="2015363" y="600327"/>
                    <a:pt x="2005712" y="609978"/>
                  </a:cubicBezTo>
                  <a:cubicBezTo>
                    <a:pt x="1996061" y="619628"/>
                    <a:pt x="1982972" y="625050"/>
                    <a:pt x="1969324" y="625050"/>
                  </a:cubicBezTo>
                  <a:lnTo>
                    <a:pt x="51460" y="625050"/>
                  </a:lnTo>
                  <a:cubicBezTo>
                    <a:pt x="23040" y="625050"/>
                    <a:pt x="0" y="602010"/>
                    <a:pt x="0" y="573590"/>
                  </a:cubicBezTo>
                  <a:lnTo>
                    <a:pt x="0" y="51460"/>
                  </a:lnTo>
                  <a:cubicBezTo>
                    <a:pt x="0" y="23040"/>
                    <a:pt x="23040" y="0"/>
                    <a:pt x="51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3" name="Google Shape;133;p2"/>
          <p:cNvSpPr txBox="1"/>
          <p:nvPr/>
        </p:nvSpPr>
        <p:spPr>
          <a:xfrm>
            <a:off x="8896499" y="7197617"/>
            <a:ext cx="1485000" cy="14160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200">
                <a:solidFill>
                  <a:srgbClr val="216AD9"/>
                </a:solidFill>
                <a:latin typeface="Poppins Medium"/>
                <a:ea typeface="Poppins Medium"/>
                <a:cs typeface="Poppins Medium"/>
                <a:sym typeface="Poppins Medium"/>
              </a:rPr>
              <a:t>0</a:t>
            </a:r>
            <a:r>
              <a:rPr lang="en-US" sz="9200" b="0" i="0" u="none" strike="noStrike" cap="none">
                <a:solidFill>
                  <a:srgbClr val="216AD9"/>
                </a:solidFill>
                <a:latin typeface="Poppins Medium"/>
                <a:ea typeface="Poppins Medium"/>
                <a:cs typeface="Poppins Medium"/>
                <a:sym typeface="Poppins Medium"/>
              </a:rPr>
              <a:t>3</a:t>
            </a:r>
            <a:endParaRPr sz="9200" b="0" i="0" u="none" strike="noStrike" cap="none">
              <a:solidFill>
                <a:srgbClr val="216AD9"/>
              </a:solidFill>
              <a:latin typeface="Poppins Medium"/>
              <a:ea typeface="Poppins Medium"/>
              <a:cs typeface="Poppins Medium"/>
              <a:sym typeface="Poppins Medium"/>
            </a:endParaRPr>
          </a:p>
        </p:txBody>
      </p:sp>
      <p:sp>
        <p:nvSpPr>
          <p:cNvPr id="134" name="Google Shape;134;p2"/>
          <p:cNvSpPr txBox="1"/>
          <p:nvPr/>
        </p:nvSpPr>
        <p:spPr>
          <a:xfrm>
            <a:off x="10580628" y="7460507"/>
            <a:ext cx="4959600" cy="400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0" i="0" u="none" strike="noStrike" cap="none">
                <a:solidFill>
                  <a:srgbClr val="216AD9"/>
                </a:solidFill>
                <a:latin typeface="Poppins Medium"/>
                <a:ea typeface="Poppins Medium"/>
                <a:cs typeface="Poppins Medium"/>
                <a:sym typeface="Poppins Medium"/>
              </a:rPr>
              <a:t>CONCLUSION</a:t>
            </a:r>
            <a:endParaRPr sz="2600" b="0" i="0" u="none" strike="noStrike" cap="none">
              <a:solidFill>
                <a:srgbClr val="216AD9"/>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3"/>
          <p:cNvSpPr/>
          <p:nvPr/>
        </p:nvSpPr>
        <p:spPr>
          <a:xfrm>
            <a:off x="845826" y="1949466"/>
            <a:ext cx="6426315" cy="642628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216AD9"/>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txBox="1"/>
          <p:nvPr/>
        </p:nvSpPr>
        <p:spPr>
          <a:xfrm>
            <a:off x="1736238" y="913524"/>
            <a:ext cx="4645500" cy="73831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6910" b="0" i="0" u="none" strike="noStrike" cap="none">
                <a:solidFill>
                  <a:srgbClr val="FFFFFF"/>
                </a:solidFill>
                <a:latin typeface="Poppins Medium"/>
                <a:ea typeface="Poppins Medium"/>
                <a:cs typeface="Poppins Medium"/>
                <a:sym typeface="Poppins Medium"/>
              </a:rPr>
              <a:t>01</a:t>
            </a:r>
            <a:endParaRPr lang="en-US" sz="36910" b="0" i="0" u="none" strike="noStrike" cap="none">
              <a:solidFill>
                <a:srgbClr val="FFFFFF"/>
              </a:solidFill>
              <a:latin typeface="Poppins Medium"/>
              <a:ea typeface="Poppins Medium"/>
              <a:cs typeface="Poppins Medium"/>
              <a:sym typeface="Poppins Medium"/>
            </a:endParaRPr>
          </a:p>
        </p:txBody>
      </p:sp>
      <p:sp>
        <p:nvSpPr>
          <p:cNvPr id="141" name="Google Shape;141;p3"/>
          <p:cNvSpPr txBox="1"/>
          <p:nvPr/>
        </p:nvSpPr>
        <p:spPr>
          <a:xfrm>
            <a:off x="7909105" y="4390490"/>
            <a:ext cx="10378895" cy="171323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5565" b="0" i="0" u="none" strike="noStrike" cap="none">
                <a:solidFill>
                  <a:srgbClr val="0070C0"/>
                </a:solidFill>
                <a:latin typeface="Poppins Medium"/>
                <a:ea typeface="Poppins Medium"/>
                <a:cs typeface="Poppins Medium"/>
                <a:sym typeface="Poppins Medium"/>
              </a:rPr>
              <a:t>DEFINITION OF</a:t>
            </a:r>
            <a:endParaRPr sz="5565" b="0" i="0" u="none" strike="noStrike" cap="none">
              <a:solidFill>
                <a:srgbClr val="0070C0"/>
              </a:solidFill>
              <a:latin typeface="Poppins Medium"/>
              <a:ea typeface="Poppins Medium"/>
              <a:cs typeface="Poppins Medium"/>
              <a:sym typeface="Poppins Medium"/>
            </a:endParaRPr>
          </a:p>
          <a:p>
            <a:pPr marL="0" marR="0" lvl="0" indent="0" algn="just" rtl="0">
              <a:lnSpc>
                <a:spcPct val="120000"/>
              </a:lnSpc>
              <a:spcBef>
                <a:spcPts val="0"/>
              </a:spcBef>
              <a:spcAft>
                <a:spcPts val="0"/>
              </a:spcAft>
              <a:buNone/>
            </a:pPr>
            <a:r>
              <a:rPr lang="en-US" sz="5565" b="0" i="0" u="none" strike="noStrike" cap="none">
                <a:solidFill>
                  <a:srgbClr val="0070C0"/>
                </a:solidFill>
                <a:latin typeface="Poppins Medium"/>
                <a:ea typeface="Poppins Medium"/>
                <a:cs typeface="Poppins Medium"/>
                <a:sym typeface="Poppins Medium"/>
              </a:rPr>
              <a:t>MOTHERBOARD</a:t>
            </a:r>
            <a:endParaRPr sz="5565" b="0" i="0" u="none" strike="noStrike" cap="none">
              <a:solidFill>
                <a:srgbClr val="0070C0"/>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145" name="Shape 145"/>
        <p:cNvGrpSpPr/>
        <p:nvPr/>
      </p:nvGrpSpPr>
      <p:grpSpPr>
        <a:xfrm>
          <a:off x="0" y="0"/>
          <a:ext cx="0" cy="0"/>
          <a:chOff x="0" y="0"/>
          <a:chExt cx="0" cy="0"/>
        </a:xfrm>
      </p:grpSpPr>
      <p:grpSp>
        <p:nvGrpSpPr>
          <p:cNvPr id="146" name="Google Shape;146;p4"/>
          <p:cNvGrpSpPr/>
          <p:nvPr/>
        </p:nvGrpSpPr>
        <p:grpSpPr>
          <a:xfrm rot="5400000">
            <a:off x="2993883" y="1559702"/>
            <a:ext cx="2265328" cy="5570220"/>
            <a:chOff x="0" y="0"/>
            <a:chExt cx="812800" cy="1355384"/>
          </a:xfrm>
        </p:grpSpPr>
        <p:sp>
          <p:nvSpPr>
            <p:cNvPr id="147" name="Google Shape;147;p4"/>
            <p:cNvSpPr/>
            <p:nvPr/>
          </p:nvSpPr>
          <p:spPr>
            <a:xfrm>
              <a:off x="0" y="0"/>
              <a:ext cx="409425" cy="1355384"/>
            </a:xfrm>
            <a:custGeom>
              <a:avLst/>
              <a:gdLst/>
              <a:ahLst/>
              <a:cxnLst/>
              <a:rect l="l" t="t" r="r" b="b"/>
              <a:pathLst>
                <a:path w="409425" h="1355384" extrusionOk="0">
                  <a:moveTo>
                    <a:pt x="204712" y="0"/>
                  </a:moveTo>
                  <a:lnTo>
                    <a:pt x="204712" y="0"/>
                  </a:lnTo>
                  <a:cubicBezTo>
                    <a:pt x="317772" y="0"/>
                    <a:pt x="409425" y="91653"/>
                    <a:pt x="409425" y="204712"/>
                  </a:cubicBezTo>
                  <a:lnTo>
                    <a:pt x="409425" y="1150671"/>
                  </a:lnTo>
                  <a:cubicBezTo>
                    <a:pt x="409425" y="1263731"/>
                    <a:pt x="317772" y="1355384"/>
                    <a:pt x="204712" y="1355384"/>
                  </a:cubicBezTo>
                  <a:lnTo>
                    <a:pt x="204712" y="1355384"/>
                  </a:lnTo>
                  <a:cubicBezTo>
                    <a:pt x="91653" y="1355384"/>
                    <a:pt x="0" y="1263731"/>
                    <a:pt x="0" y="1150671"/>
                  </a:cubicBezTo>
                  <a:lnTo>
                    <a:pt x="0" y="204712"/>
                  </a:lnTo>
                  <a:cubicBezTo>
                    <a:pt x="0" y="91653"/>
                    <a:pt x="91653" y="0"/>
                    <a:pt x="204712" y="0"/>
                  </a:cubicBezTo>
                  <a:close/>
                </a:path>
              </a:pathLst>
            </a:custGeom>
            <a:solidFill>
              <a:srgbClr val="B3C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9" name="Google Shape;149;p4"/>
          <p:cNvGrpSpPr/>
          <p:nvPr/>
        </p:nvGrpSpPr>
        <p:grpSpPr>
          <a:xfrm>
            <a:off x="1295400" y="4152900"/>
            <a:ext cx="5615940" cy="5146040"/>
            <a:chOff x="0" y="0"/>
            <a:chExt cx="1295306" cy="1355384"/>
          </a:xfrm>
        </p:grpSpPr>
        <p:sp>
          <p:nvSpPr>
            <p:cNvPr id="150" name="Google Shape;150;p4"/>
            <p:cNvSpPr/>
            <p:nvPr/>
          </p:nvSpPr>
          <p:spPr>
            <a:xfrm>
              <a:off x="0" y="0"/>
              <a:ext cx="1295306" cy="1355384"/>
            </a:xfrm>
            <a:custGeom>
              <a:avLst/>
              <a:gdLst/>
              <a:ahLst/>
              <a:cxnLst/>
              <a:rect l="l" t="t" r="r" b="b"/>
              <a:pathLst>
                <a:path w="1295306" h="1355384" extrusionOk="0">
                  <a:moveTo>
                    <a:pt x="80282" y="0"/>
                  </a:moveTo>
                  <a:lnTo>
                    <a:pt x="1215024" y="0"/>
                  </a:lnTo>
                  <a:cubicBezTo>
                    <a:pt x="1236316" y="0"/>
                    <a:pt x="1256736" y="8458"/>
                    <a:pt x="1271792" y="23514"/>
                  </a:cubicBezTo>
                  <a:cubicBezTo>
                    <a:pt x="1286848" y="38570"/>
                    <a:pt x="1295306" y="58990"/>
                    <a:pt x="1295306" y="80282"/>
                  </a:cubicBezTo>
                  <a:lnTo>
                    <a:pt x="1295306" y="1275101"/>
                  </a:lnTo>
                  <a:cubicBezTo>
                    <a:pt x="1295306" y="1296393"/>
                    <a:pt x="1286848" y="1316814"/>
                    <a:pt x="1271792" y="1331869"/>
                  </a:cubicBezTo>
                  <a:cubicBezTo>
                    <a:pt x="1256736" y="1346925"/>
                    <a:pt x="1236316" y="1355384"/>
                    <a:pt x="1215024" y="1355384"/>
                  </a:cubicBezTo>
                  <a:lnTo>
                    <a:pt x="80282" y="1355384"/>
                  </a:lnTo>
                  <a:cubicBezTo>
                    <a:pt x="58990" y="1355384"/>
                    <a:pt x="38570" y="1346925"/>
                    <a:pt x="23514" y="1331869"/>
                  </a:cubicBezTo>
                  <a:cubicBezTo>
                    <a:pt x="8458" y="1316814"/>
                    <a:pt x="0" y="1296393"/>
                    <a:pt x="0" y="1275101"/>
                  </a:cubicBezTo>
                  <a:lnTo>
                    <a:pt x="0" y="80282"/>
                  </a:lnTo>
                  <a:cubicBezTo>
                    <a:pt x="0" y="58990"/>
                    <a:pt x="8458" y="38570"/>
                    <a:pt x="23514" y="23514"/>
                  </a:cubicBezTo>
                  <a:cubicBezTo>
                    <a:pt x="38570" y="8458"/>
                    <a:pt x="58990" y="0"/>
                    <a:pt x="80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33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52" name="Google Shape;152;p4"/>
          <p:cNvPicPr preferRelativeResize="0"/>
          <p:nvPr/>
        </p:nvPicPr>
        <p:blipFill rotWithShape="1">
          <a:blip r:embed="rId1"/>
          <a:srcRect/>
          <a:stretch>
            <a:fillRect/>
          </a:stretch>
        </p:blipFill>
        <p:spPr>
          <a:xfrm>
            <a:off x="13606136" y="-531218"/>
            <a:ext cx="5770713" cy="4441141"/>
          </a:xfrm>
          <a:prstGeom prst="rect">
            <a:avLst/>
          </a:prstGeom>
          <a:noFill/>
          <a:ln>
            <a:noFill/>
          </a:ln>
        </p:spPr>
      </p:pic>
      <p:sp>
        <p:nvSpPr>
          <p:cNvPr id="153" name="Google Shape;153;p4"/>
          <p:cNvSpPr txBox="1"/>
          <p:nvPr/>
        </p:nvSpPr>
        <p:spPr>
          <a:xfrm>
            <a:off x="3386123" y="733425"/>
            <a:ext cx="11292568" cy="227711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400" b="1" i="0" u="none" strike="noStrike" cap="none">
                <a:solidFill>
                  <a:srgbClr val="FFFFFF"/>
                </a:solidFill>
                <a:latin typeface="Poppins"/>
                <a:ea typeface="Poppins"/>
                <a:cs typeface="Poppins"/>
                <a:sym typeface="Poppins"/>
              </a:rPr>
              <a:t>DEFINITION OF MOTHERBOARD</a:t>
            </a:r>
            <a:endParaRPr sz="1800" b="0" i="0" u="none" strike="noStrike" cap="none">
              <a:solidFill>
                <a:schemeClr val="dk1"/>
              </a:solidFill>
              <a:latin typeface="Calibri"/>
              <a:ea typeface="Calibri"/>
              <a:cs typeface="Calibri"/>
              <a:sym typeface="Calibri"/>
            </a:endParaRPr>
          </a:p>
        </p:txBody>
      </p:sp>
      <p:sp>
        <p:nvSpPr>
          <p:cNvPr id="154" name="Google Shape;154;p4"/>
          <p:cNvSpPr txBox="1"/>
          <p:nvPr/>
        </p:nvSpPr>
        <p:spPr>
          <a:xfrm>
            <a:off x="1500100" y="4505196"/>
            <a:ext cx="5206500" cy="31494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100">
                <a:solidFill>
                  <a:srgbClr val="216AD9"/>
                </a:solidFill>
                <a:latin typeface="Bitter"/>
                <a:ea typeface="Bitter"/>
                <a:cs typeface="Bitter"/>
                <a:sym typeface="Bitter"/>
              </a:rPr>
              <a:t>Motherboard is the central circuit board in a computer, providing electrical and mechanical connections between components.</a:t>
            </a:r>
            <a:endParaRPr sz="3100" b="0" i="0" u="none" strike="noStrike" cap="none">
              <a:solidFill>
                <a:srgbClr val="216AD9"/>
              </a:solidFill>
              <a:latin typeface="Bitter"/>
              <a:ea typeface="Bitter"/>
              <a:cs typeface="Bitter"/>
              <a:sym typeface="Bitter"/>
            </a:endParaRPr>
          </a:p>
        </p:txBody>
      </p:sp>
      <p:sp>
        <p:nvSpPr>
          <p:cNvPr id="155" name="Google Shape;155;p4"/>
          <p:cNvSpPr txBox="1"/>
          <p:nvPr/>
        </p:nvSpPr>
        <p:spPr>
          <a:xfrm>
            <a:off x="1992011" y="3364922"/>
            <a:ext cx="4024200" cy="4668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800" b="1" i="0" u="none" strike="noStrike" cap="none">
                <a:solidFill>
                  <a:srgbClr val="216AD9"/>
                </a:solidFill>
                <a:latin typeface="Poppins"/>
                <a:ea typeface="Poppins"/>
                <a:cs typeface="Poppins"/>
                <a:sym typeface="Poppins"/>
              </a:rPr>
              <a:t>MOTHERBOARD</a:t>
            </a:r>
            <a:endParaRPr sz="2800" b="1" i="0" u="none" strike="noStrike" cap="none">
              <a:solidFill>
                <a:srgbClr val="216AD9"/>
              </a:solidFill>
              <a:latin typeface="Poppins"/>
              <a:ea typeface="Poppins"/>
              <a:cs typeface="Poppins"/>
              <a:sym typeface="Poppins"/>
            </a:endParaRPr>
          </a:p>
        </p:txBody>
      </p:sp>
      <p:pic>
        <p:nvPicPr>
          <p:cNvPr id="156" name="Google Shape;156;p4"/>
          <p:cNvPicPr preferRelativeResize="0"/>
          <p:nvPr/>
        </p:nvPicPr>
        <p:blipFill rotWithShape="1">
          <a:blip r:embed="rId2"/>
          <a:srcRect/>
          <a:stretch>
            <a:fillRect/>
          </a:stretch>
        </p:blipFill>
        <p:spPr>
          <a:xfrm>
            <a:off x="16410507" y="8550184"/>
            <a:ext cx="2966342" cy="2758698"/>
          </a:xfrm>
          <a:prstGeom prst="rect">
            <a:avLst/>
          </a:prstGeom>
          <a:noFill/>
          <a:ln>
            <a:noFill/>
          </a:ln>
        </p:spPr>
      </p:pic>
      <p:pic>
        <p:nvPicPr>
          <p:cNvPr id="157" name="Google Shape;157;p4"/>
          <p:cNvPicPr preferRelativeResize="0"/>
          <p:nvPr/>
        </p:nvPicPr>
        <p:blipFill rotWithShape="1">
          <a:blip r:embed="rId2"/>
          <a:srcRect/>
          <a:stretch>
            <a:fillRect/>
          </a:stretch>
        </p:blipFill>
        <p:spPr>
          <a:xfrm>
            <a:off x="-664876" y="-350649"/>
            <a:ext cx="2966342" cy="2758698"/>
          </a:xfrm>
          <a:prstGeom prst="rect">
            <a:avLst/>
          </a:prstGeom>
          <a:noFill/>
          <a:ln>
            <a:noFill/>
          </a:ln>
        </p:spPr>
      </p:pic>
      <p:pic>
        <p:nvPicPr>
          <p:cNvPr id="158" name="Google Shape;158;p4" descr="640px-Computer-motherboard"/>
          <p:cNvPicPr preferRelativeResize="0"/>
          <p:nvPr/>
        </p:nvPicPr>
        <p:blipFill rotWithShape="1">
          <a:blip r:embed="rId3"/>
          <a:srcRect/>
          <a:stretch>
            <a:fillRect/>
          </a:stretch>
        </p:blipFill>
        <p:spPr>
          <a:xfrm>
            <a:off x="8604850" y="4505200"/>
            <a:ext cx="8181339" cy="40906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5"/>
          <p:cNvSpPr/>
          <p:nvPr/>
        </p:nvSpPr>
        <p:spPr>
          <a:xfrm>
            <a:off x="845826" y="1949466"/>
            <a:ext cx="6426315" cy="642628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216AD9"/>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txBox="1"/>
          <p:nvPr/>
        </p:nvSpPr>
        <p:spPr>
          <a:xfrm>
            <a:off x="1204036" y="681006"/>
            <a:ext cx="5709900" cy="56814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6910" b="0" i="0" u="none" strike="noStrike" cap="none">
                <a:solidFill>
                  <a:srgbClr val="FFFFFF"/>
                </a:solidFill>
                <a:latin typeface="Poppins Medium"/>
                <a:ea typeface="Poppins Medium"/>
                <a:cs typeface="Poppins Medium"/>
                <a:sym typeface="Poppins Medium"/>
              </a:rPr>
              <a:t>02</a:t>
            </a:r>
            <a:endParaRPr sz="36910" b="0" i="0" u="none" strike="noStrike" cap="none">
              <a:solidFill>
                <a:srgbClr val="FFFFFF"/>
              </a:solidFill>
              <a:latin typeface="Poppins Medium"/>
              <a:ea typeface="Poppins Medium"/>
              <a:cs typeface="Poppins Medium"/>
              <a:sym typeface="Poppins Medium"/>
            </a:endParaRPr>
          </a:p>
        </p:txBody>
      </p:sp>
      <p:sp>
        <p:nvSpPr>
          <p:cNvPr id="165" name="Google Shape;165;p5"/>
          <p:cNvSpPr txBox="1"/>
          <p:nvPr/>
        </p:nvSpPr>
        <p:spPr>
          <a:xfrm>
            <a:off x="7909105" y="4390490"/>
            <a:ext cx="10378895" cy="65659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4265" b="0" i="0" u="none" strike="noStrike" cap="none">
                <a:solidFill>
                  <a:srgbClr val="0070C0"/>
                </a:solidFill>
                <a:latin typeface="Poppins Medium"/>
                <a:ea typeface="Poppins Medium"/>
                <a:cs typeface="Poppins Medium"/>
                <a:sym typeface="Poppins Medium"/>
              </a:rPr>
              <a:t>COMPONENT OF MOTHERBOARD</a:t>
            </a:r>
            <a:endParaRPr sz="4265" b="0" i="0" u="none" strike="noStrike" cap="none">
              <a:solidFill>
                <a:srgbClr val="0070C0"/>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169" name="Shape 169"/>
        <p:cNvGrpSpPr/>
        <p:nvPr/>
      </p:nvGrpSpPr>
      <p:grpSpPr>
        <a:xfrm>
          <a:off x="0" y="0"/>
          <a:ext cx="0" cy="0"/>
          <a:chOff x="0" y="0"/>
          <a:chExt cx="0" cy="0"/>
        </a:xfrm>
      </p:grpSpPr>
      <p:cxnSp>
        <p:nvCxnSpPr>
          <p:cNvPr id="170" name="Google Shape;170;p6"/>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171" name="Google Shape;171;p6"/>
          <p:cNvCxnSpPr/>
          <p:nvPr/>
        </p:nvCxnSpPr>
        <p:spPr>
          <a:xfrm>
            <a:off x="14597810" y="2095599"/>
            <a:ext cx="2032364" cy="0"/>
          </a:xfrm>
          <a:prstGeom prst="straightConnector1">
            <a:avLst/>
          </a:prstGeom>
          <a:noFill/>
          <a:ln w="114300" cap="rnd" cmpd="sng">
            <a:solidFill>
              <a:srgbClr val="FFFFFF"/>
            </a:solidFill>
            <a:prstDash val="solid"/>
            <a:round/>
            <a:headEnd type="none" w="sm" len="sm"/>
            <a:tailEnd type="none" w="sm" len="sm"/>
          </a:ln>
        </p:spPr>
      </p:cxnSp>
      <p:grpSp>
        <p:nvGrpSpPr>
          <p:cNvPr id="172" name="Google Shape;172;p6"/>
          <p:cNvGrpSpPr/>
          <p:nvPr/>
        </p:nvGrpSpPr>
        <p:grpSpPr>
          <a:xfrm>
            <a:off x="3176896" y="799989"/>
            <a:ext cx="777262" cy="780746"/>
            <a:chOff x="1813" y="0"/>
            <a:chExt cx="809173" cy="812800"/>
          </a:xfrm>
        </p:grpSpPr>
        <p:sp>
          <p:nvSpPr>
            <p:cNvPr id="173" name="Google Shape;173;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 name="Google Shape;175;p6"/>
          <p:cNvGrpSpPr/>
          <p:nvPr/>
        </p:nvGrpSpPr>
        <p:grpSpPr>
          <a:xfrm>
            <a:off x="2103669" y="799989"/>
            <a:ext cx="777262" cy="780746"/>
            <a:chOff x="1813" y="0"/>
            <a:chExt cx="809173" cy="812800"/>
          </a:xfrm>
        </p:grpSpPr>
        <p:sp>
          <p:nvSpPr>
            <p:cNvPr id="176" name="Google Shape;176;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8" name="Google Shape;178;p6"/>
          <p:cNvGrpSpPr/>
          <p:nvPr/>
        </p:nvGrpSpPr>
        <p:grpSpPr>
          <a:xfrm>
            <a:off x="1030442" y="799989"/>
            <a:ext cx="777262" cy="780746"/>
            <a:chOff x="1813" y="0"/>
            <a:chExt cx="809173" cy="812800"/>
          </a:xfrm>
        </p:grpSpPr>
        <p:sp>
          <p:nvSpPr>
            <p:cNvPr id="179" name="Google Shape;179;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 name="Google Shape;181;p6"/>
          <p:cNvGrpSpPr/>
          <p:nvPr/>
        </p:nvGrpSpPr>
        <p:grpSpPr>
          <a:xfrm>
            <a:off x="16299480" y="799989"/>
            <a:ext cx="777262" cy="780746"/>
            <a:chOff x="1813" y="0"/>
            <a:chExt cx="809173" cy="812800"/>
          </a:xfrm>
        </p:grpSpPr>
        <p:sp>
          <p:nvSpPr>
            <p:cNvPr id="182" name="Google Shape;182;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 name="Google Shape;184;p6"/>
          <p:cNvGrpSpPr/>
          <p:nvPr/>
        </p:nvGrpSpPr>
        <p:grpSpPr>
          <a:xfrm>
            <a:off x="15226253" y="799989"/>
            <a:ext cx="777262" cy="780746"/>
            <a:chOff x="1813" y="0"/>
            <a:chExt cx="809173" cy="812800"/>
          </a:xfrm>
        </p:grpSpPr>
        <p:sp>
          <p:nvSpPr>
            <p:cNvPr id="185" name="Google Shape;185;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7" name="Google Shape;187;p6"/>
          <p:cNvGrpSpPr/>
          <p:nvPr/>
        </p:nvGrpSpPr>
        <p:grpSpPr>
          <a:xfrm>
            <a:off x="14153026" y="799989"/>
            <a:ext cx="777262" cy="780746"/>
            <a:chOff x="1813" y="0"/>
            <a:chExt cx="809173" cy="812800"/>
          </a:xfrm>
        </p:grpSpPr>
        <p:sp>
          <p:nvSpPr>
            <p:cNvPr id="188" name="Google Shape;188;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0" name="Google Shape;190;p6"/>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CPU Socket</a:t>
            </a:r>
            <a:endParaRPr sz="7500" b="0" i="0" u="none" strike="noStrike" cap="none">
              <a:solidFill>
                <a:srgbClr val="FFFFFF"/>
              </a:solidFill>
              <a:latin typeface="Poppins Medium"/>
              <a:ea typeface="Poppins Medium"/>
              <a:cs typeface="Poppins Medium"/>
              <a:sym typeface="Poppins Medium"/>
            </a:endParaRPr>
          </a:p>
        </p:txBody>
      </p:sp>
      <p:sp>
        <p:nvSpPr>
          <p:cNvPr id="191" name="Google Shape;191;p6"/>
          <p:cNvSpPr txBox="1"/>
          <p:nvPr/>
        </p:nvSpPr>
        <p:spPr>
          <a:xfrm>
            <a:off x="1476368" y="2973894"/>
            <a:ext cx="5214900" cy="43392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This is where the central processing unit (CPU) is inserted. The CPU is the brain of the computer and performs all the necessary calculations and computations.</a:t>
            </a:r>
            <a:endParaRPr sz="3440" b="0" i="0" u="none" strike="noStrike" cap="none">
              <a:solidFill>
                <a:srgbClr val="FFFFFF"/>
              </a:solidFill>
              <a:latin typeface="Bitter"/>
              <a:ea typeface="Bitter"/>
              <a:cs typeface="Bitter"/>
              <a:sym typeface="Bitter"/>
            </a:endParaRPr>
          </a:p>
        </p:txBody>
      </p:sp>
      <p:pic>
        <p:nvPicPr>
          <p:cNvPr id="192" name="Google Shape;192;p6" descr="intel-lga-1155-socket"/>
          <p:cNvPicPr preferRelativeResize="0"/>
          <p:nvPr/>
        </p:nvPicPr>
        <p:blipFill rotWithShape="1">
          <a:blip r:embed="rId1"/>
          <a:srcRect/>
          <a:stretch>
            <a:fillRect/>
          </a:stretch>
        </p:blipFill>
        <p:spPr>
          <a:xfrm>
            <a:off x="10493100" y="2948938"/>
            <a:ext cx="6583680" cy="4389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196" name="Shape 196"/>
        <p:cNvGrpSpPr/>
        <p:nvPr/>
      </p:nvGrpSpPr>
      <p:grpSpPr>
        <a:xfrm>
          <a:off x="0" y="0"/>
          <a:ext cx="0" cy="0"/>
          <a:chOff x="0" y="0"/>
          <a:chExt cx="0" cy="0"/>
        </a:xfrm>
      </p:grpSpPr>
      <p:cxnSp>
        <p:nvCxnSpPr>
          <p:cNvPr id="197" name="Google Shape;197;p7"/>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198" name="Google Shape;198;p7"/>
          <p:cNvCxnSpPr/>
          <p:nvPr/>
        </p:nvCxnSpPr>
        <p:spPr>
          <a:xfrm>
            <a:off x="14597810" y="2095599"/>
            <a:ext cx="2032500" cy="0"/>
          </a:xfrm>
          <a:prstGeom prst="straightConnector1">
            <a:avLst/>
          </a:prstGeom>
          <a:noFill/>
          <a:ln w="114300" cap="rnd" cmpd="sng">
            <a:solidFill>
              <a:srgbClr val="FFFFFF"/>
            </a:solidFill>
            <a:prstDash val="solid"/>
            <a:round/>
            <a:headEnd type="none" w="sm" len="sm"/>
            <a:tailEnd type="none" w="sm" len="sm"/>
          </a:ln>
        </p:spPr>
      </p:cxnSp>
      <p:grpSp>
        <p:nvGrpSpPr>
          <p:cNvPr id="199" name="Google Shape;199;p7"/>
          <p:cNvGrpSpPr/>
          <p:nvPr/>
        </p:nvGrpSpPr>
        <p:grpSpPr>
          <a:xfrm>
            <a:off x="3176896" y="799989"/>
            <a:ext cx="777262" cy="780746"/>
            <a:chOff x="1813" y="0"/>
            <a:chExt cx="809173" cy="812800"/>
          </a:xfrm>
        </p:grpSpPr>
        <p:sp>
          <p:nvSpPr>
            <p:cNvPr id="200" name="Google Shape;200;p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7"/>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2" name="Google Shape;202;p7"/>
          <p:cNvGrpSpPr/>
          <p:nvPr/>
        </p:nvGrpSpPr>
        <p:grpSpPr>
          <a:xfrm>
            <a:off x="2103669" y="799989"/>
            <a:ext cx="777262" cy="780746"/>
            <a:chOff x="1813" y="0"/>
            <a:chExt cx="809173" cy="812800"/>
          </a:xfrm>
        </p:grpSpPr>
        <p:sp>
          <p:nvSpPr>
            <p:cNvPr id="203" name="Google Shape;203;p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7"/>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5" name="Google Shape;205;p7"/>
          <p:cNvGrpSpPr/>
          <p:nvPr/>
        </p:nvGrpSpPr>
        <p:grpSpPr>
          <a:xfrm>
            <a:off x="1030442" y="799989"/>
            <a:ext cx="777262" cy="780746"/>
            <a:chOff x="1813" y="0"/>
            <a:chExt cx="809173" cy="812800"/>
          </a:xfrm>
        </p:grpSpPr>
        <p:sp>
          <p:nvSpPr>
            <p:cNvPr id="206" name="Google Shape;206;p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7"/>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8" name="Google Shape;208;p7"/>
          <p:cNvGrpSpPr/>
          <p:nvPr/>
        </p:nvGrpSpPr>
        <p:grpSpPr>
          <a:xfrm>
            <a:off x="16299480" y="799989"/>
            <a:ext cx="777262" cy="780746"/>
            <a:chOff x="1813" y="0"/>
            <a:chExt cx="809173" cy="812800"/>
          </a:xfrm>
        </p:grpSpPr>
        <p:sp>
          <p:nvSpPr>
            <p:cNvPr id="209" name="Google Shape;209;p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7"/>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1" name="Google Shape;211;p7"/>
          <p:cNvGrpSpPr/>
          <p:nvPr/>
        </p:nvGrpSpPr>
        <p:grpSpPr>
          <a:xfrm>
            <a:off x="15226253" y="799989"/>
            <a:ext cx="777262" cy="780746"/>
            <a:chOff x="1813" y="0"/>
            <a:chExt cx="809173" cy="812800"/>
          </a:xfrm>
        </p:grpSpPr>
        <p:sp>
          <p:nvSpPr>
            <p:cNvPr id="212" name="Google Shape;212;p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7"/>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4" name="Google Shape;214;p7"/>
          <p:cNvGrpSpPr/>
          <p:nvPr/>
        </p:nvGrpSpPr>
        <p:grpSpPr>
          <a:xfrm>
            <a:off x="14153026" y="799989"/>
            <a:ext cx="777262" cy="780746"/>
            <a:chOff x="1813" y="0"/>
            <a:chExt cx="809173" cy="812800"/>
          </a:xfrm>
        </p:grpSpPr>
        <p:sp>
          <p:nvSpPr>
            <p:cNvPr id="215" name="Google Shape;215;p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7"/>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7" name="Google Shape;217;p7"/>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RAM Slots</a:t>
            </a:r>
            <a:endParaRPr sz="7500" b="0" i="0" u="none" strike="noStrike" cap="none">
              <a:solidFill>
                <a:srgbClr val="FFFFFF"/>
              </a:solidFill>
              <a:latin typeface="Poppins Medium"/>
              <a:ea typeface="Poppins Medium"/>
              <a:cs typeface="Poppins Medium"/>
              <a:sym typeface="Poppins Medium"/>
            </a:endParaRPr>
          </a:p>
        </p:txBody>
      </p:sp>
      <p:sp>
        <p:nvSpPr>
          <p:cNvPr id="218" name="Google Shape;218;p7"/>
          <p:cNvSpPr txBox="1"/>
          <p:nvPr/>
        </p:nvSpPr>
        <p:spPr>
          <a:xfrm>
            <a:off x="1476368" y="3409944"/>
            <a:ext cx="5214900" cy="43392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Random Access Memory (RAM) is used to temporarily store data that the CPU needs to access quickly. The RAM slots are where you insert the RAM modules.</a:t>
            </a:r>
            <a:endParaRPr sz="3440" b="0" i="0" u="none" strike="noStrike" cap="none">
              <a:solidFill>
                <a:srgbClr val="FFFFFF"/>
              </a:solidFill>
              <a:latin typeface="Bitter"/>
              <a:ea typeface="Bitter"/>
              <a:cs typeface="Bitter"/>
              <a:sym typeface="Bitter"/>
            </a:endParaRPr>
          </a:p>
        </p:txBody>
      </p:sp>
      <p:pic>
        <p:nvPicPr>
          <p:cNvPr id="219" name="Google Shape;219;p7" descr="motherboard-dimm-slots"/>
          <p:cNvPicPr preferRelativeResize="0"/>
          <p:nvPr/>
        </p:nvPicPr>
        <p:blipFill rotWithShape="1">
          <a:blip r:embed="rId1"/>
          <a:srcRect/>
          <a:stretch>
            <a:fillRect/>
          </a:stretch>
        </p:blipFill>
        <p:spPr>
          <a:xfrm>
            <a:off x="9310725" y="3567000"/>
            <a:ext cx="7766050" cy="5176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223" name="Shape 223"/>
        <p:cNvGrpSpPr/>
        <p:nvPr/>
      </p:nvGrpSpPr>
      <p:grpSpPr>
        <a:xfrm>
          <a:off x="0" y="0"/>
          <a:ext cx="0" cy="0"/>
          <a:chOff x="0" y="0"/>
          <a:chExt cx="0" cy="0"/>
        </a:xfrm>
      </p:grpSpPr>
      <p:cxnSp>
        <p:nvCxnSpPr>
          <p:cNvPr id="224" name="Google Shape;224;p8"/>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225" name="Google Shape;225;p8"/>
          <p:cNvCxnSpPr/>
          <p:nvPr/>
        </p:nvCxnSpPr>
        <p:spPr>
          <a:xfrm>
            <a:off x="14597810" y="2095599"/>
            <a:ext cx="2032364" cy="0"/>
          </a:xfrm>
          <a:prstGeom prst="straightConnector1">
            <a:avLst/>
          </a:prstGeom>
          <a:noFill/>
          <a:ln w="114300" cap="rnd" cmpd="sng">
            <a:solidFill>
              <a:srgbClr val="FFFFFF"/>
            </a:solidFill>
            <a:prstDash val="solid"/>
            <a:round/>
            <a:headEnd type="none" w="sm" len="sm"/>
            <a:tailEnd type="none" w="sm" len="sm"/>
          </a:ln>
        </p:spPr>
      </p:cxnSp>
      <p:grpSp>
        <p:nvGrpSpPr>
          <p:cNvPr id="226" name="Google Shape;226;p8"/>
          <p:cNvGrpSpPr/>
          <p:nvPr/>
        </p:nvGrpSpPr>
        <p:grpSpPr>
          <a:xfrm>
            <a:off x="3176896" y="799989"/>
            <a:ext cx="777262" cy="780746"/>
            <a:chOff x="1813" y="0"/>
            <a:chExt cx="809173" cy="812800"/>
          </a:xfrm>
        </p:grpSpPr>
        <p:sp>
          <p:nvSpPr>
            <p:cNvPr id="227" name="Google Shape;227;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9" name="Google Shape;229;p8"/>
          <p:cNvGrpSpPr/>
          <p:nvPr/>
        </p:nvGrpSpPr>
        <p:grpSpPr>
          <a:xfrm>
            <a:off x="2103669" y="799989"/>
            <a:ext cx="777262" cy="780746"/>
            <a:chOff x="1813" y="0"/>
            <a:chExt cx="809173" cy="812800"/>
          </a:xfrm>
        </p:grpSpPr>
        <p:sp>
          <p:nvSpPr>
            <p:cNvPr id="230" name="Google Shape;230;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2" name="Google Shape;232;p8"/>
          <p:cNvGrpSpPr/>
          <p:nvPr/>
        </p:nvGrpSpPr>
        <p:grpSpPr>
          <a:xfrm>
            <a:off x="1030442" y="799989"/>
            <a:ext cx="777262" cy="780746"/>
            <a:chOff x="1813" y="0"/>
            <a:chExt cx="809173" cy="812800"/>
          </a:xfrm>
        </p:grpSpPr>
        <p:sp>
          <p:nvSpPr>
            <p:cNvPr id="233" name="Google Shape;233;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5" name="Google Shape;235;p8"/>
          <p:cNvGrpSpPr/>
          <p:nvPr/>
        </p:nvGrpSpPr>
        <p:grpSpPr>
          <a:xfrm>
            <a:off x="16299480" y="799989"/>
            <a:ext cx="777262" cy="780746"/>
            <a:chOff x="1813" y="0"/>
            <a:chExt cx="809173" cy="812800"/>
          </a:xfrm>
        </p:grpSpPr>
        <p:sp>
          <p:nvSpPr>
            <p:cNvPr id="236" name="Google Shape;236;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8" name="Google Shape;238;p8"/>
          <p:cNvGrpSpPr/>
          <p:nvPr/>
        </p:nvGrpSpPr>
        <p:grpSpPr>
          <a:xfrm>
            <a:off x="15226253" y="799989"/>
            <a:ext cx="777262" cy="780746"/>
            <a:chOff x="1813" y="0"/>
            <a:chExt cx="809173" cy="812800"/>
          </a:xfrm>
        </p:grpSpPr>
        <p:sp>
          <p:nvSpPr>
            <p:cNvPr id="239" name="Google Shape;239;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1" name="Google Shape;241;p8"/>
          <p:cNvGrpSpPr/>
          <p:nvPr/>
        </p:nvGrpSpPr>
        <p:grpSpPr>
          <a:xfrm>
            <a:off x="14153026" y="799989"/>
            <a:ext cx="777262" cy="780746"/>
            <a:chOff x="1813" y="0"/>
            <a:chExt cx="809173" cy="812800"/>
          </a:xfrm>
        </p:grpSpPr>
        <p:sp>
          <p:nvSpPr>
            <p:cNvPr id="242" name="Google Shape;242;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4" name="Google Shape;244;p8"/>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BIOS Chip</a:t>
            </a:r>
            <a:endParaRPr sz="7500" b="0" i="0" u="none" strike="noStrike" cap="none">
              <a:solidFill>
                <a:srgbClr val="FFFFFF"/>
              </a:solidFill>
              <a:latin typeface="Poppins Medium"/>
              <a:ea typeface="Poppins Medium"/>
              <a:cs typeface="Poppins Medium"/>
              <a:sym typeface="Poppins Medium"/>
            </a:endParaRPr>
          </a:p>
        </p:txBody>
      </p:sp>
      <p:sp>
        <p:nvSpPr>
          <p:cNvPr id="245" name="Google Shape;245;p8"/>
          <p:cNvSpPr txBox="1"/>
          <p:nvPr/>
        </p:nvSpPr>
        <p:spPr>
          <a:xfrm>
            <a:off x="1030443" y="3369969"/>
            <a:ext cx="5214900" cy="43392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This chip stores the Basic Input/Output System (BIOS), which is responsible for initializing the hardware and software during the boot process.</a:t>
            </a:r>
            <a:endParaRPr sz="3440" b="0" i="0" u="none" strike="noStrike" cap="none">
              <a:solidFill>
                <a:srgbClr val="FFFFFF"/>
              </a:solidFill>
              <a:latin typeface="Bitter"/>
              <a:ea typeface="Bitter"/>
              <a:cs typeface="Bitter"/>
              <a:sym typeface="Bitter"/>
            </a:endParaRPr>
          </a:p>
        </p:txBody>
      </p:sp>
      <p:pic>
        <p:nvPicPr>
          <p:cNvPr id="246" name="Google Shape;246;p8" descr="31+nwQAwcXL"/>
          <p:cNvPicPr preferRelativeResize="0"/>
          <p:nvPr/>
        </p:nvPicPr>
        <p:blipFill rotWithShape="1">
          <a:blip r:embed="rId1"/>
          <a:srcRect/>
          <a:stretch>
            <a:fillRect/>
          </a:stretch>
        </p:blipFill>
        <p:spPr>
          <a:xfrm>
            <a:off x="12314275" y="3196425"/>
            <a:ext cx="4762500" cy="468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6AD9"/>
        </a:solidFill>
        <a:effectLst/>
      </p:bgPr>
    </p:bg>
    <p:spTree>
      <p:nvGrpSpPr>
        <p:cNvPr id="250" name="Shape 250"/>
        <p:cNvGrpSpPr/>
        <p:nvPr/>
      </p:nvGrpSpPr>
      <p:grpSpPr>
        <a:xfrm>
          <a:off x="0" y="0"/>
          <a:ext cx="0" cy="0"/>
          <a:chOff x="0" y="0"/>
          <a:chExt cx="0" cy="0"/>
        </a:xfrm>
      </p:grpSpPr>
      <p:cxnSp>
        <p:nvCxnSpPr>
          <p:cNvPr id="251" name="Google Shape;251;p9"/>
          <p:cNvCxnSpPr/>
          <p:nvPr/>
        </p:nvCxnSpPr>
        <p:spPr>
          <a:xfrm>
            <a:off x="1476375" y="2095599"/>
            <a:ext cx="2032364" cy="0"/>
          </a:xfrm>
          <a:prstGeom prst="straightConnector1">
            <a:avLst/>
          </a:prstGeom>
          <a:noFill/>
          <a:ln w="114300" cap="rnd" cmpd="sng">
            <a:solidFill>
              <a:srgbClr val="FFFFFF"/>
            </a:solidFill>
            <a:prstDash val="solid"/>
            <a:round/>
            <a:headEnd type="none" w="sm" len="sm"/>
            <a:tailEnd type="none" w="sm" len="sm"/>
          </a:ln>
        </p:spPr>
      </p:cxnSp>
      <p:cxnSp>
        <p:nvCxnSpPr>
          <p:cNvPr id="252" name="Google Shape;252;p9"/>
          <p:cNvCxnSpPr/>
          <p:nvPr/>
        </p:nvCxnSpPr>
        <p:spPr>
          <a:xfrm>
            <a:off x="14597810" y="2095599"/>
            <a:ext cx="2032364" cy="0"/>
          </a:xfrm>
          <a:prstGeom prst="straightConnector1">
            <a:avLst/>
          </a:prstGeom>
          <a:noFill/>
          <a:ln w="114300" cap="rnd" cmpd="sng">
            <a:solidFill>
              <a:srgbClr val="FFFFFF"/>
            </a:solidFill>
            <a:prstDash val="solid"/>
            <a:round/>
            <a:headEnd type="none" w="sm" len="sm"/>
            <a:tailEnd type="none" w="sm" len="sm"/>
          </a:ln>
        </p:spPr>
      </p:cxnSp>
      <p:grpSp>
        <p:nvGrpSpPr>
          <p:cNvPr id="253" name="Google Shape;253;p9"/>
          <p:cNvGrpSpPr/>
          <p:nvPr/>
        </p:nvGrpSpPr>
        <p:grpSpPr>
          <a:xfrm>
            <a:off x="3176896" y="799989"/>
            <a:ext cx="777262" cy="780746"/>
            <a:chOff x="1813" y="0"/>
            <a:chExt cx="809173" cy="812800"/>
          </a:xfrm>
        </p:grpSpPr>
        <p:sp>
          <p:nvSpPr>
            <p:cNvPr id="254" name="Google Shape;254;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6" name="Google Shape;256;p9"/>
          <p:cNvGrpSpPr/>
          <p:nvPr/>
        </p:nvGrpSpPr>
        <p:grpSpPr>
          <a:xfrm>
            <a:off x="2103669" y="799989"/>
            <a:ext cx="777262" cy="780746"/>
            <a:chOff x="1813" y="0"/>
            <a:chExt cx="809173" cy="812800"/>
          </a:xfrm>
        </p:grpSpPr>
        <p:sp>
          <p:nvSpPr>
            <p:cNvPr id="257" name="Google Shape;257;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9" name="Google Shape;259;p9"/>
          <p:cNvGrpSpPr/>
          <p:nvPr/>
        </p:nvGrpSpPr>
        <p:grpSpPr>
          <a:xfrm>
            <a:off x="1030442" y="799989"/>
            <a:ext cx="777262" cy="780746"/>
            <a:chOff x="1813" y="0"/>
            <a:chExt cx="809173" cy="812800"/>
          </a:xfrm>
        </p:grpSpPr>
        <p:sp>
          <p:nvSpPr>
            <p:cNvPr id="260" name="Google Shape;260;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2" name="Google Shape;262;p9"/>
          <p:cNvGrpSpPr/>
          <p:nvPr/>
        </p:nvGrpSpPr>
        <p:grpSpPr>
          <a:xfrm>
            <a:off x="16299480" y="799989"/>
            <a:ext cx="777262" cy="780746"/>
            <a:chOff x="1813" y="0"/>
            <a:chExt cx="809173" cy="812800"/>
          </a:xfrm>
        </p:grpSpPr>
        <p:sp>
          <p:nvSpPr>
            <p:cNvPr id="263" name="Google Shape;263;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5" name="Google Shape;265;p9"/>
          <p:cNvGrpSpPr/>
          <p:nvPr/>
        </p:nvGrpSpPr>
        <p:grpSpPr>
          <a:xfrm>
            <a:off x="15226253" y="799989"/>
            <a:ext cx="777262" cy="780746"/>
            <a:chOff x="1813" y="0"/>
            <a:chExt cx="809173" cy="812800"/>
          </a:xfrm>
        </p:grpSpPr>
        <p:sp>
          <p:nvSpPr>
            <p:cNvPr id="266" name="Google Shape;266;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8" name="Google Shape;268;p9"/>
          <p:cNvGrpSpPr/>
          <p:nvPr/>
        </p:nvGrpSpPr>
        <p:grpSpPr>
          <a:xfrm>
            <a:off x="14153026" y="799989"/>
            <a:ext cx="777262" cy="780746"/>
            <a:chOff x="1813" y="0"/>
            <a:chExt cx="809173" cy="812800"/>
          </a:xfrm>
        </p:grpSpPr>
        <p:sp>
          <p:nvSpPr>
            <p:cNvPr id="269" name="Google Shape;269;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1" name="Google Shape;271;p9"/>
          <p:cNvSpPr txBox="1"/>
          <p:nvPr/>
        </p:nvSpPr>
        <p:spPr>
          <a:xfrm>
            <a:off x="4903181" y="542661"/>
            <a:ext cx="8300822" cy="1153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a:solidFill>
                  <a:srgbClr val="FFFFFF"/>
                </a:solidFill>
                <a:latin typeface="Poppins Medium"/>
                <a:ea typeface="Poppins Medium"/>
                <a:cs typeface="Poppins Medium"/>
                <a:sym typeface="Poppins Medium"/>
              </a:rPr>
              <a:t>CMOS Battery</a:t>
            </a:r>
            <a:endParaRPr sz="7500" b="0" i="0" u="none" strike="noStrike" cap="none">
              <a:solidFill>
                <a:srgbClr val="FFFFFF"/>
              </a:solidFill>
              <a:latin typeface="Poppins Medium"/>
              <a:ea typeface="Poppins Medium"/>
              <a:cs typeface="Poppins Medium"/>
              <a:sym typeface="Poppins Medium"/>
            </a:endParaRPr>
          </a:p>
        </p:txBody>
      </p:sp>
      <p:sp>
        <p:nvSpPr>
          <p:cNvPr id="272" name="Google Shape;272;p9"/>
          <p:cNvSpPr txBox="1"/>
          <p:nvPr/>
        </p:nvSpPr>
        <p:spPr>
          <a:xfrm>
            <a:off x="1030443" y="3409944"/>
            <a:ext cx="5214900" cy="24342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440" b="0" i="0" u="none" strike="noStrike" cap="none">
                <a:solidFill>
                  <a:srgbClr val="FFFFFF"/>
                </a:solidFill>
                <a:latin typeface="Bitter"/>
                <a:ea typeface="Bitter"/>
                <a:cs typeface="Bitter"/>
                <a:sym typeface="Bitter"/>
              </a:rPr>
              <a:t>This battery powers the CMOS memory, which stores the BIOS settings and the system clock.</a:t>
            </a:r>
            <a:endParaRPr sz="3440" b="0" i="0" u="none" strike="noStrike" cap="none">
              <a:solidFill>
                <a:srgbClr val="FFFFFF"/>
              </a:solidFill>
              <a:latin typeface="Bitter"/>
              <a:ea typeface="Bitter"/>
              <a:cs typeface="Bitter"/>
              <a:sym typeface="Bitter"/>
            </a:endParaRPr>
          </a:p>
        </p:txBody>
      </p:sp>
      <p:pic>
        <p:nvPicPr>
          <p:cNvPr id="273" name="Google Shape;273;p9" descr="iil-85816-601012-1000x1000"/>
          <p:cNvPicPr preferRelativeResize="0"/>
          <p:nvPr/>
        </p:nvPicPr>
        <p:blipFill rotWithShape="1">
          <a:blip r:embed="rId1"/>
          <a:srcRect/>
          <a:stretch>
            <a:fillRect/>
          </a:stretch>
        </p:blipFill>
        <p:spPr>
          <a:xfrm>
            <a:off x="10384500" y="2610425"/>
            <a:ext cx="6692265" cy="669226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Words>
  <Application>WPS Presentation</Application>
  <PresentationFormat/>
  <Paragraphs>76</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DejaVu Sans</vt:lpstr>
      <vt:lpstr>Calibri</vt:lpstr>
      <vt:lpstr>Poppins</vt:lpstr>
      <vt:lpstr>Quicksand Light</vt:lpstr>
      <vt:lpstr>Bitter</vt:lpstr>
      <vt:lpstr>Poppins Medium</vt:lpstr>
      <vt:lpstr>Microsoft YaHei</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zharsuke</cp:lastModifiedBy>
  <cp:revision>1</cp:revision>
  <dcterms:created xsi:type="dcterms:W3CDTF">2023-03-01T06:11:46Z</dcterms:created>
  <dcterms:modified xsi:type="dcterms:W3CDTF">2023-03-01T06:11:46Z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