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48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18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77788F-D154-4487-932F-F3FE449E2DD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AF26D3-6B3C-4324-ACA1-CAEBD49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9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 </a:t>
            </a:r>
            <a:r>
              <a:rPr lang="en-US" dirty="0" err="1" smtClean="0"/>
              <a:t>Azhar</a:t>
            </a:r>
            <a:r>
              <a:rPr lang="en-US" dirty="0" smtClean="0"/>
              <a:t> </a:t>
            </a:r>
            <a:r>
              <a:rPr lang="en-US" dirty="0" err="1" smtClean="0"/>
              <a:t>Rizqi</a:t>
            </a:r>
            <a:r>
              <a:rPr lang="en-US" dirty="0" smtClean="0"/>
              <a:t> </a:t>
            </a:r>
            <a:r>
              <a:rPr lang="en-US" dirty="0" err="1" smtClean="0"/>
              <a:t>Rifa’I</a:t>
            </a:r>
            <a:r>
              <a:rPr lang="en-US" dirty="0" smtClean="0"/>
              <a:t> </a:t>
            </a:r>
            <a:r>
              <a:rPr lang="en-US" dirty="0" err="1" smtClean="0"/>
              <a:t>Firdaus</a:t>
            </a:r>
            <a:r>
              <a:rPr lang="en-US" dirty="0" smtClean="0"/>
              <a:t> / 01</a:t>
            </a:r>
          </a:p>
          <a:p>
            <a:r>
              <a:rPr lang="en-US" dirty="0" err="1" smtClean="0"/>
              <a:t>Susila</a:t>
            </a:r>
            <a:r>
              <a:rPr lang="en-US" dirty="0" smtClean="0"/>
              <a:t>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Bahiy</a:t>
            </a:r>
            <a:r>
              <a:rPr lang="en-US" dirty="0" smtClean="0"/>
              <a:t> ‘</a:t>
            </a:r>
            <a:r>
              <a:rPr lang="en-US" dirty="0" err="1" smtClean="0"/>
              <a:t>Aqil</a:t>
            </a:r>
            <a:r>
              <a:rPr lang="en-US" dirty="0" smtClean="0"/>
              <a:t> /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717800"/>
            <a:ext cx="8535988" cy="1879600"/>
          </a:xfrm>
        </p:spPr>
        <p:txBody>
          <a:bodyPr/>
          <a:lstStyle/>
          <a:p>
            <a:r>
              <a:rPr lang="en-US" dirty="0"/>
              <a:t>Overall, while Linux is not completely immune to viruses and other malware, its architecture and user base make it less vulnerable to attacks compared to other popular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9376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943100"/>
            <a:ext cx="8534401" cy="1240200"/>
          </a:xfrm>
        </p:spPr>
        <p:txBody>
          <a:bodyPr/>
          <a:lstStyle/>
          <a:p>
            <a:r>
              <a:rPr lang="en-US" dirty="0" err="1" smtClean="0"/>
              <a:t>WhAt’S</a:t>
            </a:r>
            <a:r>
              <a:rPr lang="en-US" dirty="0" smtClean="0"/>
              <a:t> THE DIFFERENCE BETWEEN DUAL CORE AND DUO CORE?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Core and Duo Core are actually the same thing, they both refer to a CPU that has two separate processing cores within a single physical </a:t>
            </a:r>
            <a:r>
              <a:rPr lang="en-US" dirty="0" smtClean="0"/>
              <a:t>package &amp; CORE 2 DUO IS THE NAME OF INTEL’S CPU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943100"/>
            <a:ext cx="8534401" cy="1240200"/>
          </a:xfrm>
        </p:spPr>
        <p:txBody>
          <a:bodyPr/>
          <a:lstStyle/>
          <a:p>
            <a:r>
              <a:rPr lang="en-US" dirty="0" smtClean="0"/>
              <a:t>WHY LINUX IS RARELY ATTACKED?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81200"/>
            <a:ext cx="8534401" cy="2281600"/>
          </a:xfrm>
        </p:spPr>
        <p:txBody>
          <a:bodyPr/>
          <a:lstStyle/>
          <a:p>
            <a:r>
              <a:rPr lang="en-US" dirty="0"/>
              <a:t>Linux has a smaller user base compared to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81200"/>
            <a:ext cx="8534401" cy="2281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Linux's open-source nature allows for continuous development and improvement of the operating system, including regular security updates and patches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81200"/>
            <a:ext cx="8534401" cy="2281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Linux's file system is designed in a way that limits the damage a virus can do even if it manages to infect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81200"/>
            <a:ext cx="8534401" cy="2281600"/>
          </a:xfrm>
        </p:spPr>
        <p:txBody>
          <a:bodyPr>
            <a:normAutofit/>
          </a:bodyPr>
          <a:lstStyle/>
          <a:p>
            <a:r>
              <a:rPr lang="en-US" dirty="0"/>
              <a:t>Linux users tend to be more tech-savvy and security-conscious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81200"/>
            <a:ext cx="8534401" cy="2281600"/>
          </a:xfrm>
        </p:spPr>
        <p:txBody>
          <a:bodyPr>
            <a:normAutofit/>
          </a:bodyPr>
          <a:lstStyle/>
          <a:p>
            <a:r>
              <a:rPr lang="en-US" dirty="0"/>
              <a:t>Linux users tend to be more tech-savvy and security-conscious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0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174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WEEK 3</vt:lpstr>
      <vt:lpstr>WhAt’S THE DIFFERENCE BETWEEN DUAL CORE AND DUO CORE?</vt:lpstr>
      <vt:lpstr>Dual Core and Duo Core are actually the same thing, they both refer to a CPU that has two separate processing cores within a single physical package &amp; CORE 2 DUO IS THE NAME OF INTEL’S CPU</vt:lpstr>
      <vt:lpstr>WHY LINUX IS RARELY ATTACKED?</vt:lpstr>
      <vt:lpstr>Linux has a smaller user base compared to Windows</vt:lpstr>
      <vt:lpstr>Linux's open-source nature allows for continuous development and improvement of the operating system, including regular security updates and patches</vt:lpstr>
      <vt:lpstr>Linux's file system is designed in a way that limits the damage a virus can do even if it manages to infect the system</vt:lpstr>
      <vt:lpstr>Linux users tend to be more tech-savvy and security-conscious</vt:lpstr>
      <vt:lpstr>Linux users tend to be more tech-savvy and security-conscious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hp</dc:creator>
  <cp:lastModifiedBy>hp</cp:lastModifiedBy>
  <cp:revision>3</cp:revision>
  <dcterms:created xsi:type="dcterms:W3CDTF">2023-03-08T14:06:10Z</dcterms:created>
  <dcterms:modified xsi:type="dcterms:W3CDTF">2023-03-08T14:32:11Z</dcterms:modified>
</cp:coreProperties>
</file>