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3" r:id="rId3"/>
    <p:sldId id="274" r:id="rId4"/>
    <p:sldId id="275" r:id="rId5"/>
    <p:sldId id="276" r:id="rId6"/>
    <p:sldId id="278" r:id="rId7"/>
    <p:sldId id="277" r:id="rId8"/>
    <p:sldId id="280" r:id="rId9"/>
    <p:sldId id="279" r:id="rId10"/>
    <p:sldId id="283" r:id="rId11"/>
    <p:sldId id="281" r:id="rId12"/>
    <p:sldId id="282" r:id="rId13"/>
    <p:sldId id="284" r:id="rId14"/>
    <p:sldId id="285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2DE20E-3ED3-4C91-BA78-C3B5B4051ECB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11E352-A4A6-4607-B6E8-8DDB83D03C3E}">
      <dgm:prSet phldrT="[Text]"/>
      <dgm:spPr/>
      <dgm:t>
        <a:bodyPr/>
        <a:lstStyle/>
        <a:p>
          <a:r>
            <a:rPr lang="en-US" dirty="0"/>
            <a:t>Program</a:t>
          </a:r>
        </a:p>
      </dgm:t>
    </dgm:pt>
    <dgm:pt modelId="{76A61EE0-65A8-4CBE-9A78-39F22EFC9B88}" type="parTrans" cxnId="{E203B004-6025-493F-ACA4-981AC8ACB7B2}">
      <dgm:prSet/>
      <dgm:spPr/>
      <dgm:t>
        <a:bodyPr/>
        <a:lstStyle/>
        <a:p>
          <a:endParaRPr lang="en-US"/>
        </a:p>
      </dgm:t>
    </dgm:pt>
    <dgm:pt modelId="{63B1627F-8815-4E0D-BDAD-2EE99B1E29FF}" type="sibTrans" cxnId="{E203B004-6025-493F-ACA4-981AC8ACB7B2}">
      <dgm:prSet/>
      <dgm:spPr/>
      <dgm:t>
        <a:bodyPr/>
        <a:lstStyle/>
        <a:p>
          <a:endParaRPr lang="en-US"/>
        </a:p>
      </dgm:t>
    </dgm:pt>
    <dgm:pt modelId="{D096AA4F-2552-45AA-B685-8D4A5C87BEEC}">
      <dgm:prSet phldrT="[Text]" custT="1"/>
      <dgm:spPr/>
      <dgm:t>
        <a:bodyPr/>
        <a:lstStyle/>
        <a:p>
          <a:r>
            <a:rPr lang="en-US" sz="1200" dirty="0"/>
            <a:t>Program </a:t>
          </a:r>
          <a:r>
            <a:rPr lang="en-US" sz="1200" dirty="0" err="1"/>
            <a:t>Kalkulator</a:t>
          </a:r>
          <a:endParaRPr lang="en-US" sz="1200" dirty="0"/>
        </a:p>
      </dgm:t>
    </dgm:pt>
    <dgm:pt modelId="{105A8323-906C-493B-9C58-35BFD6771F7F}" type="parTrans" cxnId="{48BCDDD2-BC36-4173-9B9D-F122B4C0D097}">
      <dgm:prSet/>
      <dgm:spPr/>
      <dgm:t>
        <a:bodyPr/>
        <a:lstStyle/>
        <a:p>
          <a:endParaRPr lang="en-US"/>
        </a:p>
      </dgm:t>
    </dgm:pt>
    <dgm:pt modelId="{BB354A90-EEE3-4B52-A32B-18A2FB818AF1}" type="sibTrans" cxnId="{48BCDDD2-BC36-4173-9B9D-F122B4C0D097}">
      <dgm:prSet/>
      <dgm:spPr/>
      <dgm:t>
        <a:bodyPr/>
        <a:lstStyle/>
        <a:p>
          <a:endParaRPr lang="en-US"/>
        </a:p>
      </dgm:t>
    </dgm:pt>
    <dgm:pt modelId="{1A3EF329-F959-40FE-B53B-2C6D298B681B}">
      <dgm:prSet phldrT="[Text]"/>
      <dgm:spPr/>
      <dgm:t>
        <a:bodyPr/>
        <a:lstStyle/>
        <a:p>
          <a:r>
            <a:rPr lang="en-US" dirty="0"/>
            <a:t>Task (</a:t>
          </a:r>
          <a:r>
            <a:rPr lang="en-US" dirty="0" err="1"/>
            <a:t>baru</a:t>
          </a:r>
          <a:r>
            <a:rPr lang="en-US" dirty="0"/>
            <a:t>) / Job (</a:t>
          </a:r>
          <a:r>
            <a:rPr lang="en-US" dirty="0" err="1"/>
            <a:t>dulu</a:t>
          </a:r>
          <a:r>
            <a:rPr lang="en-US" dirty="0"/>
            <a:t>)</a:t>
          </a:r>
        </a:p>
      </dgm:t>
    </dgm:pt>
    <dgm:pt modelId="{73F0BADB-4714-4DFD-85B0-B9B3EB68BCC3}" type="parTrans" cxnId="{7E505809-AF5D-40EE-9FBF-B73BB5AFDA3D}">
      <dgm:prSet/>
      <dgm:spPr/>
      <dgm:t>
        <a:bodyPr/>
        <a:lstStyle/>
        <a:p>
          <a:endParaRPr lang="en-US"/>
        </a:p>
      </dgm:t>
    </dgm:pt>
    <dgm:pt modelId="{E781707E-4814-454B-A53B-17E3A7CE9802}" type="sibTrans" cxnId="{7E505809-AF5D-40EE-9FBF-B73BB5AFDA3D}">
      <dgm:prSet/>
      <dgm:spPr/>
      <dgm:t>
        <a:bodyPr/>
        <a:lstStyle/>
        <a:p>
          <a:endParaRPr lang="en-US"/>
        </a:p>
      </dgm:t>
    </dgm:pt>
    <dgm:pt modelId="{BE5C4317-745F-4904-AEBC-9D8322E349A9}">
      <dgm:prSet phldrT="[Text]" custT="1"/>
      <dgm:spPr/>
      <dgm:t>
        <a:bodyPr/>
        <a:lstStyle/>
        <a:p>
          <a:r>
            <a:rPr lang="en-US" sz="1200" dirty="0"/>
            <a:t>Task </a:t>
          </a:r>
          <a:r>
            <a:rPr lang="en-US" sz="1200" dirty="0" err="1"/>
            <a:t>Penjumlahan</a:t>
          </a:r>
          <a:endParaRPr lang="en-US" sz="1200" dirty="0"/>
        </a:p>
      </dgm:t>
    </dgm:pt>
    <dgm:pt modelId="{C6263BDC-3CB0-4114-93EB-9B8562A0F5F4}" type="parTrans" cxnId="{E5E455FF-FF81-4B40-B934-A929798C0A55}">
      <dgm:prSet/>
      <dgm:spPr/>
      <dgm:t>
        <a:bodyPr/>
        <a:lstStyle/>
        <a:p>
          <a:endParaRPr lang="en-US"/>
        </a:p>
      </dgm:t>
    </dgm:pt>
    <dgm:pt modelId="{D89DB72F-8337-44A9-9769-7E438D78F608}" type="sibTrans" cxnId="{E5E455FF-FF81-4B40-B934-A929798C0A55}">
      <dgm:prSet/>
      <dgm:spPr/>
      <dgm:t>
        <a:bodyPr/>
        <a:lstStyle/>
        <a:p>
          <a:endParaRPr lang="en-US"/>
        </a:p>
      </dgm:t>
    </dgm:pt>
    <dgm:pt modelId="{C01ECD1A-303C-4D76-B57D-1EC5510D03DC}">
      <dgm:prSet phldrT="[Text]"/>
      <dgm:spPr/>
      <dgm:t>
        <a:bodyPr/>
        <a:lstStyle/>
        <a:p>
          <a:r>
            <a:rPr lang="en-US" dirty="0"/>
            <a:t>Proses</a:t>
          </a:r>
        </a:p>
      </dgm:t>
    </dgm:pt>
    <dgm:pt modelId="{A38D23D6-EFE4-4DBC-A2BC-AD52D33DA6A2}" type="parTrans" cxnId="{2174BE6D-77EB-46F9-8428-971D2F99F882}">
      <dgm:prSet/>
      <dgm:spPr/>
      <dgm:t>
        <a:bodyPr/>
        <a:lstStyle/>
        <a:p>
          <a:endParaRPr lang="en-US"/>
        </a:p>
      </dgm:t>
    </dgm:pt>
    <dgm:pt modelId="{C3025A07-91B5-447B-8F19-A7B0FADD07CC}" type="sibTrans" cxnId="{2174BE6D-77EB-46F9-8428-971D2F99F882}">
      <dgm:prSet/>
      <dgm:spPr/>
      <dgm:t>
        <a:bodyPr/>
        <a:lstStyle/>
        <a:p>
          <a:endParaRPr lang="en-US"/>
        </a:p>
      </dgm:t>
    </dgm:pt>
    <dgm:pt modelId="{C586A5A7-A996-47BC-8329-BB30426D75D4}">
      <dgm:prSet phldrT="[Text]" custT="1"/>
      <dgm:spPr/>
      <dgm:t>
        <a:bodyPr/>
        <a:lstStyle/>
        <a:p>
          <a:r>
            <a:rPr lang="en-US" sz="1200" dirty="0"/>
            <a:t>Lightweight process</a:t>
          </a:r>
        </a:p>
      </dgm:t>
    </dgm:pt>
    <dgm:pt modelId="{51AB2D0C-2A3D-4776-89A3-6A9C23AAA861}" type="parTrans" cxnId="{402B17DD-FFFC-48F7-8B60-6DE1151CE80D}">
      <dgm:prSet/>
      <dgm:spPr/>
      <dgm:t>
        <a:bodyPr/>
        <a:lstStyle/>
        <a:p>
          <a:endParaRPr lang="en-US"/>
        </a:p>
      </dgm:t>
    </dgm:pt>
    <dgm:pt modelId="{72D89BAB-E995-4BD1-A806-82029C1E903D}" type="sibTrans" cxnId="{402B17DD-FFFC-48F7-8B60-6DE1151CE80D}">
      <dgm:prSet/>
      <dgm:spPr/>
      <dgm:t>
        <a:bodyPr/>
        <a:lstStyle/>
        <a:p>
          <a:endParaRPr lang="en-US"/>
        </a:p>
      </dgm:t>
    </dgm:pt>
    <dgm:pt modelId="{E9B3FFAA-4670-4BD2-A330-B96F64D67386}">
      <dgm:prSet phldrT="[Text]"/>
      <dgm:spPr/>
      <dgm:t>
        <a:bodyPr/>
        <a:lstStyle/>
        <a:p>
          <a:r>
            <a:rPr lang="en-US" dirty="0"/>
            <a:t>Thread</a:t>
          </a:r>
        </a:p>
      </dgm:t>
    </dgm:pt>
    <dgm:pt modelId="{E85BD05F-A52D-4655-B95A-6847EA04AE7A}" type="parTrans" cxnId="{349FF43C-902F-42DC-9E4F-4BEB6296FDB8}">
      <dgm:prSet/>
      <dgm:spPr/>
      <dgm:t>
        <a:bodyPr/>
        <a:lstStyle/>
        <a:p>
          <a:endParaRPr lang="en-US"/>
        </a:p>
      </dgm:t>
    </dgm:pt>
    <dgm:pt modelId="{06F19995-7C92-4AD3-BB1C-3821C7DB9359}" type="sibTrans" cxnId="{349FF43C-902F-42DC-9E4F-4BEB6296FDB8}">
      <dgm:prSet/>
      <dgm:spPr/>
      <dgm:t>
        <a:bodyPr/>
        <a:lstStyle/>
        <a:p>
          <a:endParaRPr lang="en-US"/>
        </a:p>
      </dgm:t>
    </dgm:pt>
    <dgm:pt modelId="{970D27F4-AD90-48CF-B091-C2EB33F72A23}">
      <dgm:prSet phldrT="[Text]" custT="1"/>
      <dgm:spPr/>
      <dgm:t>
        <a:bodyPr/>
        <a:lstStyle/>
        <a:p>
          <a:r>
            <a:rPr lang="en-US" sz="1200" dirty="0" err="1"/>
            <a:t>Eksekusi</a:t>
          </a:r>
          <a:r>
            <a:rPr lang="en-US" sz="1200" dirty="0"/>
            <a:t> </a:t>
          </a:r>
          <a:r>
            <a:rPr lang="en-US" sz="1200" dirty="0" err="1"/>
            <a:t>Penjumlahan</a:t>
          </a:r>
          <a:endParaRPr lang="en-US" sz="1200" dirty="0"/>
        </a:p>
      </dgm:t>
    </dgm:pt>
    <dgm:pt modelId="{EE8D1CC7-0925-4251-A840-E036FCABAA40}" type="parTrans" cxnId="{A96145CC-706D-4B85-BB26-E90D79CC9D59}">
      <dgm:prSet/>
      <dgm:spPr/>
      <dgm:t>
        <a:bodyPr/>
        <a:lstStyle/>
        <a:p>
          <a:endParaRPr lang="en-US"/>
        </a:p>
      </dgm:t>
    </dgm:pt>
    <dgm:pt modelId="{031A9C22-AFFB-4A9A-9542-A6380544D6B4}" type="sibTrans" cxnId="{A96145CC-706D-4B85-BB26-E90D79CC9D59}">
      <dgm:prSet/>
      <dgm:spPr/>
      <dgm:t>
        <a:bodyPr/>
        <a:lstStyle/>
        <a:p>
          <a:endParaRPr lang="en-US"/>
        </a:p>
      </dgm:t>
    </dgm:pt>
    <dgm:pt modelId="{330DBCF3-2E44-4D2E-B583-1FA6A248BA70}">
      <dgm:prSet phldrT="[Text]" custT="1"/>
      <dgm:spPr/>
      <dgm:t>
        <a:bodyPr/>
        <a:lstStyle/>
        <a:p>
          <a:r>
            <a:rPr lang="en-US" sz="1200" dirty="0" err="1"/>
            <a:t>Entitas</a:t>
          </a:r>
          <a:r>
            <a:rPr lang="en-US" sz="1200" dirty="0"/>
            <a:t> </a:t>
          </a:r>
          <a:r>
            <a:rPr lang="en-US" sz="1200" dirty="0" err="1"/>
            <a:t>Pasif</a:t>
          </a:r>
          <a:endParaRPr lang="en-US" sz="1200" dirty="0"/>
        </a:p>
      </dgm:t>
    </dgm:pt>
    <dgm:pt modelId="{1E8D43BD-06AA-44A9-80F7-1A529EDEA723}" type="parTrans" cxnId="{CD3BCC99-1108-4424-A1E1-53869DDE2FD1}">
      <dgm:prSet/>
      <dgm:spPr/>
      <dgm:t>
        <a:bodyPr/>
        <a:lstStyle/>
        <a:p>
          <a:endParaRPr lang="en-US"/>
        </a:p>
      </dgm:t>
    </dgm:pt>
    <dgm:pt modelId="{BD168552-216B-4ED9-951E-3700F09319F1}" type="sibTrans" cxnId="{CD3BCC99-1108-4424-A1E1-53869DDE2FD1}">
      <dgm:prSet/>
      <dgm:spPr/>
      <dgm:t>
        <a:bodyPr/>
        <a:lstStyle/>
        <a:p>
          <a:endParaRPr lang="en-US"/>
        </a:p>
      </dgm:t>
    </dgm:pt>
    <dgm:pt modelId="{1DC64576-0DC3-45E4-B9E1-8E4BF8357D1A}">
      <dgm:prSet phldrT="[Text]" custT="1"/>
      <dgm:spPr/>
      <dgm:t>
        <a:bodyPr/>
        <a:lstStyle/>
        <a:p>
          <a:r>
            <a:rPr lang="en-US" sz="1200" dirty="0" err="1"/>
            <a:t>Entitas</a:t>
          </a:r>
          <a:r>
            <a:rPr lang="en-US" sz="1200" dirty="0"/>
            <a:t> </a:t>
          </a:r>
          <a:r>
            <a:rPr lang="en-US" sz="1200" dirty="0" err="1"/>
            <a:t>pasif</a:t>
          </a:r>
          <a:endParaRPr lang="en-US" sz="1200" dirty="0"/>
        </a:p>
      </dgm:t>
    </dgm:pt>
    <dgm:pt modelId="{AAAEA610-47B8-449A-AC76-002C6E9A4105}" type="parTrans" cxnId="{AAF3954D-45F4-495F-A6C0-2A543D9BEB8B}">
      <dgm:prSet/>
      <dgm:spPr/>
      <dgm:t>
        <a:bodyPr/>
        <a:lstStyle/>
        <a:p>
          <a:endParaRPr lang="en-US"/>
        </a:p>
      </dgm:t>
    </dgm:pt>
    <dgm:pt modelId="{913C9334-0D9A-4FE9-978F-C30C338E54C0}" type="sibTrans" cxnId="{AAF3954D-45F4-495F-A6C0-2A543D9BEB8B}">
      <dgm:prSet/>
      <dgm:spPr/>
      <dgm:t>
        <a:bodyPr/>
        <a:lstStyle/>
        <a:p>
          <a:endParaRPr lang="en-US"/>
        </a:p>
      </dgm:t>
    </dgm:pt>
    <dgm:pt modelId="{04F9CDFE-A71D-4E59-94E1-E2D8E8BFC5F0}">
      <dgm:prSet phldrT="[Text]" custT="1"/>
      <dgm:spPr/>
      <dgm:t>
        <a:bodyPr/>
        <a:lstStyle/>
        <a:p>
          <a:r>
            <a:rPr lang="en-US" sz="1200" dirty="0" err="1"/>
            <a:t>Entitas</a:t>
          </a:r>
          <a:r>
            <a:rPr lang="en-US" sz="1200" dirty="0"/>
            <a:t> </a:t>
          </a:r>
          <a:r>
            <a:rPr lang="en-US" sz="1200" dirty="0" err="1"/>
            <a:t>aktif</a:t>
          </a:r>
          <a:endParaRPr lang="en-US" sz="1200" dirty="0"/>
        </a:p>
      </dgm:t>
    </dgm:pt>
    <dgm:pt modelId="{BE7E0B73-9DB0-4E2F-B369-0F175596564A}" type="parTrans" cxnId="{9FACC8CB-F4C7-4C57-B586-09EBB3F285B7}">
      <dgm:prSet/>
      <dgm:spPr/>
      <dgm:t>
        <a:bodyPr/>
        <a:lstStyle/>
        <a:p>
          <a:endParaRPr lang="en-US"/>
        </a:p>
      </dgm:t>
    </dgm:pt>
    <dgm:pt modelId="{CAAEA171-1EE2-4915-A97F-455E383AD72C}" type="sibTrans" cxnId="{9FACC8CB-F4C7-4C57-B586-09EBB3F285B7}">
      <dgm:prSet/>
      <dgm:spPr/>
      <dgm:t>
        <a:bodyPr/>
        <a:lstStyle/>
        <a:p>
          <a:endParaRPr lang="en-US"/>
        </a:p>
      </dgm:t>
    </dgm:pt>
    <dgm:pt modelId="{55828AD5-FD55-4F93-B212-377A4600641B}">
      <dgm:prSet phldrT="[Text]" custT="1"/>
      <dgm:spPr/>
      <dgm:t>
        <a:bodyPr/>
        <a:lstStyle/>
        <a:p>
          <a:r>
            <a:rPr lang="en-US" sz="1200" dirty="0" err="1"/>
            <a:t>Entitas</a:t>
          </a:r>
          <a:r>
            <a:rPr lang="en-US" sz="1200" dirty="0"/>
            <a:t> </a:t>
          </a:r>
          <a:r>
            <a:rPr lang="en-US" sz="1200" dirty="0" err="1"/>
            <a:t>Aktif</a:t>
          </a:r>
          <a:endParaRPr lang="en-US" sz="1200" dirty="0"/>
        </a:p>
      </dgm:t>
    </dgm:pt>
    <dgm:pt modelId="{8325462F-A9C3-4B04-9E64-188E173B51E3}" type="parTrans" cxnId="{E7F93193-EC32-4A9C-A82B-68C4E5A30B8A}">
      <dgm:prSet/>
      <dgm:spPr/>
      <dgm:t>
        <a:bodyPr/>
        <a:lstStyle/>
        <a:p>
          <a:endParaRPr lang="en-US"/>
        </a:p>
      </dgm:t>
    </dgm:pt>
    <dgm:pt modelId="{356F5AF6-A97F-4F77-9838-56CFA9C0566A}" type="sibTrans" cxnId="{E7F93193-EC32-4A9C-A82B-68C4E5A30B8A}">
      <dgm:prSet/>
      <dgm:spPr/>
      <dgm:t>
        <a:bodyPr/>
        <a:lstStyle/>
        <a:p>
          <a:endParaRPr lang="en-US"/>
        </a:p>
      </dgm:t>
    </dgm:pt>
    <dgm:pt modelId="{70199F9E-0520-4B47-BF83-84EB44E256FB}">
      <dgm:prSet phldrT="[Text]" custT="1"/>
      <dgm:spPr/>
      <dgm:t>
        <a:bodyPr/>
        <a:lstStyle/>
        <a:p>
          <a:r>
            <a:rPr lang="en-US" sz="1200" dirty="0" err="1"/>
            <a:t>Inisiasi-penjumlahan-simpan</a:t>
          </a:r>
          <a:endParaRPr lang="en-US" sz="1200" dirty="0"/>
        </a:p>
      </dgm:t>
    </dgm:pt>
    <dgm:pt modelId="{88DECF9A-FE86-4B2B-957F-8949E394CFC1}" type="parTrans" cxnId="{8E5306F3-D36D-47A5-9733-4740B1796A9C}">
      <dgm:prSet/>
      <dgm:spPr/>
      <dgm:t>
        <a:bodyPr/>
        <a:lstStyle/>
        <a:p>
          <a:endParaRPr lang="en-US"/>
        </a:p>
      </dgm:t>
    </dgm:pt>
    <dgm:pt modelId="{D2F31476-BAA2-41DC-BC95-9A78F9C8E84F}" type="sibTrans" cxnId="{8E5306F3-D36D-47A5-9733-4740B1796A9C}">
      <dgm:prSet/>
      <dgm:spPr/>
      <dgm:t>
        <a:bodyPr/>
        <a:lstStyle/>
        <a:p>
          <a:endParaRPr lang="en-US"/>
        </a:p>
      </dgm:t>
    </dgm:pt>
    <dgm:pt modelId="{933F67A2-6605-4782-81E6-22CDCBBC17C8}">
      <dgm:prSet phldrT="[Text]" custT="1"/>
      <dgm:spPr/>
      <dgm:t>
        <a:bodyPr/>
        <a:lstStyle/>
        <a:p>
          <a:r>
            <a:rPr lang="en-US" sz="1200" dirty="0" err="1"/>
            <a:t>Butuh</a:t>
          </a:r>
          <a:r>
            <a:rPr lang="en-US" sz="1200" dirty="0"/>
            <a:t> SO</a:t>
          </a:r>
        </a:p>
      </dgm:t>
    </dgm:pt>
    <dgm:pt modelId="{9715FFD4-5E16-4150-9A3E-123F4F60AD02}" type="parTrans" cxnId="{98DBD721-26CB-42BC-A5E7-1089BE81891D}">
      <dgm:prSet/>
      <dgm:spPr/>
      <dgm:t>
        <a:bodyPr/>
        <a:lstStyle/>
        <a:p>
          <a:endParaRPr lang="en-US"/>
        </a:p>
      </dgm:t>
    </dgm:pt>
    <dgm:pt modelId="{4EB1F0A9-E782-4953-A488-CFC5AB51701E}" type="sibTrans" cxnId="{98DBD721-26CB-42BC-A5E7-1089BE81891D}">
      <dgm:prSet/>
      <dgm:spPr/>
      <dgm:t>
        <a:bodyPr/>
        <a:lstStyle/>
        <a:p>
          <a:endParaRPr lang="en-US"/>
        </a:p>
      </dgm:t>
    </dgm:pt>
    <dgm:pt modelId="{F5507F50-6FCD-400F-BC60-08ED092C3347}">
      <dgm:prSet phldrT="[Text]" custT="1"/>
      <dgm:spPr/>
      <dgm:t>
        <a:bodyPr/>
        <a:lstStyle/>
        <a:p>
          <a:r>
            <a:rPr lang="en-US" sz="1200" dirty="0" err="1"/>
            <a:t>Tanpa</a:t>
          </a:r>
          <a:r>
            <a:rPr lang="en-US" sz="1200" dirty="0"/>
            <a:t> SO</a:t>
          </a:r>
        </a:p>
      </dgm:t>
    </dgm:pt>
    <dgm:pt modelId="{F9E02294-067C-41BE-B1C6-7AED85BBBE7B}" type="parTrans" cxnId="{214F3F4B-1060-45D4-9CC3-500BCF2B749D}">
      <dgm:prSet/>
      <dgm:spPr/>
      <dgm:t>
        <a:bodyPr/>
        <a:lstStyle/>
        <a:p>
          <a:endParaRPr lang="en-US"/>
        </a:p>
      </dgm:t>
    </dgm:pt>
    <dgm:pt modelId="{F8967102-950D-4E43-A902-080351812D27}" type="sibTrans" cxnId="{214F3F4B-1060-45D4-9CC3-500BCF2B749D}">
      <dgm:prSet/>
      <dgm:spPr/>
      <dgm:t>
        <a:bodyPr/>
        <a:lstStyle/>
        <a:p>
          <a:endParaRPr lang="en-US"/>
        </a:p>
      </dgm:t>
    </dgm:pt>
    <dgm:pt modelId="{7F766746-A6F5-4466-8478-11A7C90C687A}">
      <dgm:prSet phldrT="[Text]" custT="1"/>
      <dgm:spPr/>
      <dgm:t>
        <a:bodyPr/>
        <a:lstStyle/>
        <a:p>
          <a:r>
            <a:rPr lang="en-US" sz="1200" dirty="0" err="1"/>
            <a:t>Butuh</a:t>
          </a:r>
          <a:r>
            <a:rPr lang="en-US" sz="1200" dirty="0"/>
            <a:t> SO</a:t>
          </a:r>
        </a:p>
      </dgm:t>
    </dgm:pt>
    <dgm:pt modelId="{B71C28DF-705A-4246-9E85-90931E841850}" type="parTrans" cxnId="{C460F050-04EF-4348-82F2-A0665DD45C22}">
      <dgm:prSet/>
      <dgm:spPr/>
      <dgm:t>
        <a:bodyPr/>
        <a:lstStyle/>
        <a:p>
          <a:endParaRPr lang="en-US"/>
        </a:p>
      </dgm:t>
    </dgm:pt>
    <dgm:pt modelId="{48D1802C-5D44-4777-8274-FDF1DA804FD8}" type="sibTrans" cxnId="{C460F050-04EF-4348-82F2-A0665DD45C22}">
      <dgm:prSet/>
      <dgm:spPr/>
      <dgm:t>
        <a:bodyPr/>
        <a:lstStyle/>
        <a:p>
          <a:endParaRPr lang="en-US"/>
        </a:p>
      </dgm:t>
    </dgm:pt>
    <dgm:pt modelId="{23BB1E7F-6C9B-4DD5-958F-3326F47BB537}">
      <dgm:prSet phldrT="[Text]" custT="1"/>
      <dgm:spPr/>
      <dgm:t>
        <a:bodyPr/>
        <a:lstStyle/>
        <a:p>
          <a:r>
            <a:rPr lang="en-US" sz="1200" dirty="0" err="1"/>
            <a:t>Butuh</a:t>
          </a:r>
          <a:r>
            <a:rPr lang="en-US" sz="1200" dirty="0"/>
            <a:t> SO</a:t>
          </a:r>
        </a:p>
      </dgm:t>
    </dgm:pt>
    <dgm:pt modelId="{386650C7-C8E0-4483-8637-306A26B59EC3}" type="parTrans" cxnId="{2709299E-8F8D-42A6-8C91-2914D2679AD2}">
      <dgm:prSet/>
      <dgm:spPr/>
      <dgm:t>
        <a:bodyPr/>
        <a:lstStyle/>
        <a:p>
          <a:endParaRPr lang="en-US"/>
        </a:p>
      </dgm:t>
    </dgm:pt>
    <dgm:pt modelId="{08CEBC51-3317-4C82-BCA1-05FCB8374771}" type="sibTrans" cxnId="{2709299E-8F8D-42A6-8C91-2914D2679AD2}">
      <dgm:prSet/>
      <dgm:spPr/>
      <dgm:t>
        <a:bodyPr/>
        <a:lstStyle/>
        <a:p>
          <a:endParaRPr lang="en-US"/>
        </a:p>
      </dgm:t>
    </dgm:pt>
    <dgm:pt modelId="{B69CD361-433B-4F5B-8B2A-C792F5184D2B}" type="pres">
      <dgm:prSet presAssocID="{B02DE20E-3ED3-4C91-BA78-C3B5B4051ECB}" presName="rootnode" presStyleCnt="0">
        <dgm:presLayoutVars>
          <dgm:chMax/>
          <dgm:chPref/>
          <dgm:dir/>
          <dgm:animLvl val="lvl"/>
        </dgm:presLayoutVars>
      </dgm:prSet>
      <dgm:spPr/>
    </dgm:pt>
    <dgm:pt modelId="{86878B9A-6CE0-4457-9AF0-FC4ABF82FADB}" type="pres">
      <dgm:prSet presAssocID="{5411E352-A4A6-4607-B6E8-8DDB83D03C3E}" presName="composite" presStyleCnt="0"/>
      <dgm:spPr/>
    </dgm:pt>
    <dgm:pt modelId="{E0C49230-0923-4CDC-891F-E4E78FFEE8A6}" type="pres">
      <dgm:prSet presAssocID="{5411E352-A4A6-4607-B6E8-8DDB83D03C3E}" presName="bentUpArrow1" presStyleLbl="alignImgPlace1" presStyleIdx="0" presStyleCnt="3"/>
      <dgm:spPr/>
    </dgm:pt>
    <dgm:pt modelId="{4EAEF223-E303-4915-8436-C8876E5A1C93}" type="pres">
      <dgm:prSet presAssocID="{5411E352-A4A6-4607-B6E8-8DDB83D03C3E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A1A01B53-DA9E-4DD8-86EA-5E7A3B816E62}" type="pres">
      <dgm:prSet presAssocID="{5411E352-A4A6-4607-B6E8-8DDB83D03C3E}" presName="ChildText" presStyleLbl="revTx" presStyleIdx="0" presStyleCnt="4" custScaleX="152594" custLinFactNeighborX="28520" custLinFactNeighborY="4020">
        <dgm:presLayoutVars>
          <dgm:chMax val="0"/>
          <dgm:chPref val="0"/>
          <dgm:bulletEnabled val="1"/>
        </dgm:presLayoutVars>
      </dgm:prSet>
      <dgm:spPr/>
    </dgm:pt>
    <dgm:pt modelId="{6C70859C-CBAA-400B-A40B-DE82E209D71F}" type="pres">
      <dgm:prSet presAssocID="{63B1627F-8815-4E0D-BDAD-2EE99B1E29FF}" presName="sibTrans" presStyleCnt="0"/>
      <dgm:spPr/>
    </dgm:pt>
    <dgm:pt modelId="{5A8F44C7-C378-440A-8177-B9B0EB95A6DE}" type="pres">
      <dgm:prSet presAssocID="{1A3EF329-F959-40FE-B53B-2C6D298B681B}" presName="composite" presStyleCnt="0"/>
      <dgm:spPr/>
    </dgm:pt>
    <dgm:pt modelId="{FD6249C7-1329-41A9-9A6B-E7B5D6BEA2E9}" type="pres">
      <dgm:prSet presAssocID="{1A3EF329-F959-40FE-B53B-2C6D298B681B}" presName="bentUpArrow1" presStyleLbl="alignImgPlace1" presStyleIdx="1" presStyleCnt="3"/>
      <dgm:spPr/>
    </dgm:pt>
    <dgm:pt modelId="{2EBEEBF3-4B7A-42DD-B7E7-AE4908FA6676}" type="pres">
      <dgm:prSet presAssocID="{1A3EF329-F959-40FE-B53B-2C6D298B681B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6AB0B121-B837-4A45-81B1-A1AA38EF60A4}" type="pres">
      <dgm:prSet presAssocID="{1A3EF329-F959-40FE-B53B-2C6D298B681B}" presName="ChildText" presStyleLbl="revTx" presStyleIdx="1" presStyleCnt="4" custScaleX="160432" custLinFactNeighborX="40229" custLinFactNeighborY="-211">
        <dgm:presLayoutVars>
          <dgm:chMax val="0"/>
          <dgm:chPref val="0"/>
          <dgm:bulletEnabled val="1"/>
        </dgm:presLayoutVars>
      </dgm:prSet>
      <dgm:spPr/>
    </dgm:pt>
    <dgm:pt modelId="{B733C1D3-5296-4C85-8DF6-E8449762C504}" type="pres">
      <dgm:prSet presAssocID="{E781707E-4814-454B-A53B-17E3A7CE9802}" presName="sibTrans" presStyleCnt="0"/>
      <dgm:spPr/>
    </dgm:pt>
    <dgm:pt modelId="{353B63C4-2C2C-4172-A044-3035299AD616}" type="pres">
      <dgm:prSet presAssocID="{C01ECD1A-303C-4D76-B57D-1EC5510D03DC}" presName="composite" presStyleCnt="0"/>
      <dgm:spPr/>
    </dgm:pt>
    <dgm:pt modelId="{B41C4558-5826-4E64-94C1-B765B2A23586}" type="pres">
      <dgm:prSet presAssocID="{C01ECD1A-303C-4D76-B57D-1EC5510D03DC}" presName="bentUpArrow1" presStyleLbl="alignImgPlace1" presStyleIdx="2" presStyleCnt="3"/>
      <dgm:spPr/>
    </dgm:pt>
    <dgm:pt modelId="{D8086519-396D-4D82-B109-932B5787D845}" type="pres">
      <dgm:prSet presAssocID="{C01ECD1A-303C-4D76-B57D-1EC5510D03DC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9422D62D-381F-45CA-B7D6-B3A1B9EEAFEC}" type="pres">
      <dgm:prSet presAssocID="{C01ECD1A-303C-4D76-B57D-1EC5510D03DC}" presName="ChildText" presStyleLbl="revTx" presStyleIdx="2" presStyleCnt="4" custScaleX="312910" custLinFactX="16969" custLinFactNeighborX="100000" custLinFactNeighborY="771">
        <dgm:presLayoutVars>
          <dgm:chMax val="0"/>
          <dgm:chPref val="0"/>
          <dgm:bulletEnabled val="1"/>
        </dgm:presLayoutVars>
      </dgm:prSet>
      <dgm:spPr/>
    </dgm:pt>
    <dgm:pt modelId="{7A6D123B-55A5-4D47-80D8-2D130AFB6E04}" type="pres">
      <dgm:prSet presAssocID="{C3025A07-91B5-447B-8F19-A7B0FADD07CC}" presName="sibTrans" presStyleCnt="0"/>
      <dgm:spPr/>
    </dgm:pt>
    <dgm:pt modelId="{67DD097E-67F8-4FCA-9A47-B9A16792F47E}" type="pres">
      <dgm:prSet presAssocID="{E9B3FFAA-4670-4BD2-A330-B96F64D67386}" presName="composite" presStyleCnt="0"/>
      <dgm:spPr/>
    </dgm:pt>
    <dgm:pt modelId="{8E0C5D8D-8B90-44FE-BD79-6A9C30777FDB}" type="pres">
      <dgm:prSet presAssocID="{E9B3FFAA-4670-4BD2-A330-B96F64D67386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00D001C0-ED7A-4FC4-A9DA-C9FBBC97B202}" type="pres">
      <dgm:prSet presAssocID="{E9B3FFAA-4670-4BD2-A330-B96F64D67386}" presName="FinalChildText" presStyleLbl="revTx" presStyleIdx="3" presStyleCnt="4" custScaleX="267733" custScaleY="117704" custLinFactNeighborX="91245" custLinFactNeighborY="-1885">
        <dgm:presLayoutVars>
          <dgm:chMax val="0"/>
          <dgm:chPref val="0"/>
          <dgm:bulletEnabled val="1"/>
        </dgm:presLayoutVars>
      </dgm:prSet>
      <dgm:spPr/>
    </dgm:pt>
  </dgm:ptLst>
  <dgm:cxnLst>
    <dgm:cxn modelId="{E203B004-6025-493F-ACA4-981AC8ACB7B2}" srcId="{B02DE20E-3ED3-4C91-BA78-C3B5B4051ECB}" destId="{5411E352-A4A6-4607-B6E8-8DDB83D03C3E}" srcOrd="0" destOrd="0" parTransId="{76A61EE0-65A8-4CBE-9A78-39F22EFC9B88}" sibTransId="{63B1627F-8815-4E0D-BDAD-2EE99B1E29FF}"/>
    <dgm:cxn modelId="{7E505809-AF5D-40EE-9FBF-B73BB5AFDA3D}" srcId="{B02DE20E-3ED3-4C91-BA78-C3B5B4051ECB}" destId="{1A3EF329-F959-40FE-B53B-2C6D298B681B}" srcOrd="1" destOrd="0" parTransId="{73F0BADB-4714-4DFD-85B0-B9B3EB68BCC3}" sibTransId="{E781707E-4814-454B-A53B-17E3A7CE9802}"/>
    <dgm:cxn modelId="{3834E80E-670F-493D-AFEE-0C7F19CA5DF3}" type="presOf" srcId="{330DBCF3-2E44-4D2E-B583-1FA6A248BA70}" destId="{A1A01B53-DA9E-4DD8-86EA-5E7A3B816E62}" srcOrd="0" destOrd="1" presId="urn:microsoft.com/office/officeart/2005/8/layout/StepDownProcess"/>
    <dgm:cxn modelId="{D989E313-749E-4663-A90C-3404C0F37B8B}" type="presOf" srcId="{933F67A2-6605-4782-81E6-22CDCBBC17C8}" destId="{9422D62D-381F-45CA-B7D6-B3A1B9EEAFEC}" srcOrd="0" destOrd="2" presId="urn:microsoft.com/office/officeart/2005/8/layout/StepDownProcess"/>
    <dgm:cxn modelId="{98DBD721-26CB-42BC-A5E7-1089BE81891D}" srcId="{C01ECD1A-303C-4D76-B57D-1EC5510D03DC}" destId="{933F67A2-6605-4782-81E6-22CDCBBC17C8}" srcOrd="2" destOrd="0" parTransId="{9715FFD4-5E16-4150-9A3E-123F4F60AD02}" sibTransId="{4EB1F0A9-E782-4953-A488-CFC5AB51701E}"/>
    <dgm:cxn modelId="{3265EB2A-5D85-42BE-B800-5F70799F6BBA}" type="presOf" srcId="{970D27F4-AD90-48CF-B091-C2EB33F72A23}" destId="{9422D62D-381F-45CA-B7D6-B3A1B9EEAFEC}" srcOrd="0" destOrd="0" presId="urn:microsoft.com/office/officeart/2005/8/layout/StepDownProcess"/>
    <dgm:cxn modelId="{567CC52E-4030-46C3-8557-2B0DD55FAD52}" type="presOf" srcId="{C01ECD1A-303C-4D76-B57D-1EC5510D03DC}" destId="{D8086519-396D-4D82-B109-932B5787D845}" srcOrd="0" destOrd="0" presId="urn:microsoft.com/office/officeart/2005/8/layout/StepDownProcess"/>
    <dgm:cxn modelId="{349FF43C-902F-42DC-9E4F-4BEB6296FDB8}" srcId="{B02DE20E-3ED3-4C91-BA78-C3B5B4051ECB}" destId="{E9B3FFAA-4670-4BD2-A330-B96F64D67386}" srcOrd="3" destOrd="0" parTransId="{E85BD05F-A52D-4655-B95A-6847EA04AE7A}" sibTransId="{06F19995-7C92-4AD3-BB1C-3821C7DB9359}"/>
    <dgm:cxn modelId="{50FAE83E-A592-4B50-8DC6-B1C44163E057}" type="presOf" srcId="{1DC64576-0DC3-45E4-B9E1-8E4BF8357D1A}" destId="{6AB0B121-B837-4A45-81B1-A1AA38EF60A4}" srcOrd="0" destOrd="1" presId="urn:microsoft.com/office/officeart/2005/8/layout/StepDownProcess"/>
    <dgm:cxn modelId="{611F255F-2FC6-4456-AC74-D8CF908543A1}" type="presOf" srcId="{04F9CDFE-A71D-4E59-94E1-E2D8E8BFC5F0}" destId="{9422D62D-381F-45CA-B7D6-B3A1B9EEAFEC}" srcOrd="0" destOrd="1" presId="urn:microsoft.com/office/officeart/2005/8/layout/StepDownProcess"/>
    <dgm:cxn modelId="{FBA08263-7ED8-4F21-B27C-E50F8C20A561}" type="presOf" srcId="{C586A5A7-A996-47BC-8329-BB30426D75D4}" destId="{00D001C0-ED7A-4FC4-A9DA-C9FBBC97B202}" srcOrd="0" destOrd="0" presId="urn:microsoft.com/office/officeart/2005/8/layout/StepDownProcess"/>
    <dgm:cxn modelId="{4CBF9C64-4552-465C-A741-08367E7ECFA7}" type="presOf" srcId="{1A3EF329-F959-40FE-B53B-2C6D298B681B}" destId="{2EBEEBF3-4B7A-42DD-B7E7-AE4908FA6676}" srcOrd="0" destOrd="0" presId="urn:microsoft.com/office/officeart/2005/8/layout/StepDownProcess"/>
    <dgm:cxn modelId="{20264D49-4089-4E4E-A960-F03919B26380}" type="presOf" srcId="{E9B3FFAA-4670-4BD2-A330-B96F64D67386}" destId="{8E0C5D8D-8B90-44FE-BD79-6A9C30777FDB}" srcOrd="0" destOrd="0" presId="urn:microsoft.com/office/officeart/2005/8/layout/StepDownProcess"/>
    <dgm:cxn modelId="{214F3F4B-1060-45D4-9CC3-500BCF2B749D}" srcId="{E9B3FFAA-4670-4BD2-A330-B96F64D67386}" destId="{F5507F50-6FCD-400F-BC60-08ED092C3347}" srcOrd="3" destOrd="0" parTransId="{F9E02294-067C-41BE-B1C6-7AED85BBBE7B}" sibTransId="{F8967102-950D-4E43-A902-080351812D27}"/>
    <dgm:cxn modelId="{ECD9AB4B-6A19-4890-B6D7-900D3864F5B8}" type="presOf" srcId="{5411E352-A4A6-4607-B6E8-8DDB83D03C3E}" destId="{4EAEF223-E303-4915-8436-C8876E5A1C93}" srcOrd="0" destOrd="0" presId="urn:microsoft.com/office/officeart/2005/8/layout/StepDownProcess"/>
    <dgm:cxn modelId="{AAF3954D-45F4-495F-A6C0-2A543D9BEB8B}" srcId="{1A3EF329-F959-40FE-B53B-2C6D298B681B}" destId="{1DC64576-0DC3-45E4-B9E1-8E4BF8357D1A}" srcOrd="1" destOrd="0" parTransId="{AAAEA610-47B8-449A-AC76-002C6E9A4105}" sibTransId="{913C9334-0D9A-4FE9-978F-C30C338E54C0}"/>
    <dgm:cxn modelId="{2174BE6D-77EB-46F9-8428-971D2F99F882}" srcId="{B02DE20E-3ED3-4C91-BA78-C3B5B4051ECB}" destId="{C01ECD1A-303C-4D76-B57D-1EC5510D03DC}" srcOrd="2" destOrd="0" parTransId="{A38D23D6-EFE4-4DBC-A2BC-AD52D33DA6A2}" sibTransId="{C3025A07-91B5-447B-8F19-A7B0FADD07CC}"/>
    <dgm:cxn modelId="{C460F050-04EF-4348-82F2-A0665DD45C22}" srcId="{5411E352-A4A6-4607-B6E8-8DDB83D03C3E}" destId="{7F766746-A6F5-4466-8478-11A7C90C687A}" srcOrd="2" destOrd="0" parTransId="{B71C28DF-705A-4246-9E85-90931E841850}" sibTransId="{48D1802C-5D44-4777-8274-FDF1DA804FD8}"/>
    <dgm:cxn modelId="{0C473454-1F39-437B-8BF8-DD63A63FA462}" type="presOf" srcId="{7F766746-A6F5-4466-8478-11A7C90C687A}" destId="{A1A01B53-DA9E-4DD8-86EA-5E7A3B816E62}" srcOrd="0" destOrd="2" presId="urn:microsoft.com/office/officeart/2005/8/layout/StepDownProcess"/>
    <dgm:cxn modelId="{4233C789-047A-4109-958F-B392D71E929A}" type="presOf" srcId="{55828AD5-FD55-4F93-B212-377A4600641B}" destId="{00D001C0-ED7A-4FC4-A9DA-C9FBBC97B202}" srcOrd="0" destOrd="2" presId="urn:microsoft.com/office/officeart/2005/8/layout/StepDownProcess"/>
    <dgm:cxn modelId="{F267C091-B965-42B2-9FBD-FAE21C8531AB}" type="presOf" srcId="{B02DE20E-3ED3-4C91-BA78-C3B5B4051ECB}" destId="{B69CD361-433B-4F5B-8B2A-C792F5184D2B}" srcOrd="0" destOrd="0" presId="urn:microsoft.com/office/officeart/2005/8/layout/StepDownProcess"/>
    <dgm:cxn modelId="{E7F93193-EC32-4A9C-A82B-68C4E5A30B8A}" srcId="{E9B3FFAA-4670-4BD2-A330-B96F64D67386}" destId="{55828AD5-FD55-4F93-B212-377A4600641B}" srcOrd="2" destOrd="0" parTransId="{8325462F-A9C3-4B04-9E64-188E173B51E3}" sibTransId="{356F5AF6-A97F-4F77-9838-56CFA9C0566A}"/>
    <dgm:cxn modelId="{B1EECD96-B365-485A-821E-9BDF1948F9F3}" type="presOf" srcId="{23BB1E7F-6C9B-4DD5-958F-3326F47BB537}" destId="{6AB0B121-B837-4A45-81B1-A1AA38EF60A4}" srcOrd="0" destOrd="2" presId="urn:microsoft.com/office/officeart/2005/8/layout/StepDownProcess"/>
    <dgm:cxn modelId="{F858BD99-3B28-4E36-BC20-C95FEE00D4A5}" type="presOf" srcId="{D096AA4F-2552-45AA-B685-8D4A5C87BEEC}" destId="{A1A01B53-DA9E-4DD8-86EA-5E7A3B816E62}" srcOrd="0" destOrd="0" presId="urn:microsoft.com/office/officeart/2005/8/layout/StepDownProcess"/>
    <dgm:cxn modelId="{CD3BCC99-1108-4424-A1E1-53869DDE2FD1}" srcId="{5411E352-A4A6-4607-B6E8-8DDB83D03C3E}" destId="{330DBCF3-2E44-4D2E-B583-1FA6A248BA70}" srcOrd="1" destOrd="0" parTransId="{1E8D43BD-06AA-44A9-80F7-1A529EDEA723}" sibTransId="{BD168552-216B-4ED9-951E-3700F09319F1}"/>
    <dgm:cxn modelId="{2709299E-8F8D-42A6-8C91-2914D2679AD2}" srcId="{1A3EF329-F959-40FE-B53B-2C6D298B681B}" destId="{23BB1E7F-6C9B-4DD5-958F-3326F47BB537}" srcOrd="2" destOrd="0" parTransId="{386650C7-C8E0-4483-8637-306A26B59EC3}" sibTransId="{08CEBC51-3317-4C82-BCA1-05FCB8374771}"/>
    <dgm:cxn modelId="{C658D8A4-A0E7-46D2-ACA6-05FDB3C85B55}" type="presOf" srcId="{70199F9E-0520-4B47-BF83-84EB44E256FB}" destId="{00D001C0-ED7A-4FC4-A9DA-C9FBBC97B202}" srcOrd="0" destOrd="1" presId="urn:microsoft.com/office/officeart/2005/8/layout/StepDownProcess"/>
    <dgm:cxn modelId="{1E446DB0-EEEC-4924-9DE1-6DAA68D9C9E0}" type="presOf" srcId="{BE5C4317-745F-4904-AEBC-9D8322E349A9}" destId="{6AB0B121-B837-4A45-81B1-A1AA38EF60A4}" srcOrd="0" destOrd="0" presId="urn:microsoft.com/office/officeart/2005/8/layout/StepDownProcess"/>
    <dgm:cxn modelId="{9FACC8CB-F4C7-4C57-B586-09EBB3F285B7}" srcId="{C01ECD1A-303C-4D76-B57D-1EC5510D03DC}" destId="{04F9CDFE-A71D-4E59-94E1-E2D8E8BFC5F0}" srcOrd="1" destOrd="0" parTransId="{BE7E0B73-9DB0-4E2F-B369-0F175596564A}" sibTransId="{CAAEA171-1EE2-4915-A97F-455E383AD72C}"/>
    <dgm:cxn modelId="{A96145CC-706D-4B85-BB26-E90D79CC9D59}" srcId="{C01ECD1A-303C-4D76-B57D-1EC5510D03DC}" destId="{970D27F4-AD90-48CF-B091-C2EB33F72A23}" srcOrd="0" destOrd="0" parTransId="{EE8D1CC7-0925-4251-A840-E036FCABAA40}" sibTransId="{031A9C22-AFFB-4A9A-9542-A6380544D6B4}"/>
    <dgm:cxn modelId="{E6B6C2D0-A2E5-40FA-89C6-DA4DCD1788A9}" type="presOf" srcId="{F5507F50-6FCD-400F-BC60-08ED092C3347}" destId="{00D001C0-ED7A-4FC4-A9DA-C9FBBC97B202}" srcOrd="0" destOrd="3" presId="urn:microsoft.com/office/officeart/2005/8/layout/StepDownProcess"/>
    <dgm:cxn modelId="{48BCDDD2-BC36-4173-9B9D-F122B4C0D097}" srcId="{5411E352-A4A6-4607-B6E8-8DDB83D03C3E}" destId="{D096AA4F-2552-45AA-B685-8D4A5C87BEEC}" srcOrd="0" destOrd="0" parTransId="{105A8323-906C-493B-9C58-35BFD6771F7F}" sibTransId="{BB354A90-EEE3-4B52-A32B-18A2FB818AF1}"/>
    <dgm:cxn modelId="{402B17DD-FFFC-48F7-8B60-6DE1151CE80D}" srcId="{E9B3FFAA-4670-4BD2-A330-B96F64D67386}" destId="{C586A5A7-A996-47BC-8329-BB30426D75D4}" srcOrd="0" destOrd="0" parTransId="{51AB2D0C-2A3D-4776-89A3-6A9C23AAA861}" sibTransId="{72D89BAB-E995-4BD1-A806-82029C1E903D}"/>
    <dgm:cxn modelId="{8E5306F3-D36D-47A5-9733-4740B1796A9C}" srcId="{E9B3FFAA-4670-4BD2-A330-B96F64D67386}" destId="{70199F9E-0520-4B47-BF83-84EB44E256FB}" srcOrd="1" destOrd="0" parTransId="{88DECF9A-FE86-4B2B-957F-8949E394CFC1}" sibTransId="{D2F31476-BAA2-41DC-BC95-9A78F9C8E84F}"/>
    <dgm:cxn modelId="{E5E455FF-FF81-4B40-B934-A929798C0A55}" srcId="{1A3EF329-F959-40FE-B53B-2C6D298B681B}" destId="{BE5C4317-745F-4904-AEBC-9D8322E349A9}" srcOrd="0" destOrd="0" parTransId="{C6263BDC-3CB0-4114-93EB-9B8562A0F5F4}" sibTransId="{D89DB72F-8337-44A9-9769-7E438D78F608}"/>
    <dgm:cxn modelId="{AA50A885-7283-431D-BD9E-C30A96F3FC15}" type="presParOf" srcId="{B69CD361-433B-4F5B-8B2A-C792F5184D2B}" destId="{86878B9A-6CE0-4457-9AF0-FC4ABF82FADB}" srcOrd="0" destOrd="0" presId="urn:microsoft.com/office/officeart/2005/8/layout/StepDownProcess"/>
    <dgm:cxn modelId="{CACE90C7-96A7-456C-944C-6A27A72ADC48}" type="presParOf" srcId="{86878B9A-6CE0-4457-9AF0-FC4ABF82FADB}" destId="{E0C49230-0923-4CDC-891F-E4E78FFEE8A6}" srcOrd="0" destOrd="0" presId="urn:microsoft.com/office/officeart/2005/8/layout/StepDownProcess"/>
    <dgm:cxn modelId="{99D12B9F-42C2-421A-8EB2-1FB89628CD21}" type="presParOf" srcId="{86878B9A-6CE0-4457-9AF0-FC4ABF82FADB}" destId="{4EAEF223-E303-4915-8436-C8876E5A1C93}" srcOrd="1" destOrd="0" presId="urn:microsoft.com/office/officeart/2005/8/layout/StepDownProcess"/>
    <dgm:cxn modelId="{63CE3F80-C12C-4A61-B222-4159CF17FEE7}" type="presParOf" srcId="{86878B9A-6CE0-4457-9AF0-FC4ABF82FADB}" destId="{A1A01B53-DA9E-4DD8-86EA-5E7A3B816E62}" srcOrd="2" destOrd="0" presId="urn:microsoft.com/office/officeart/2005/8/layout/StepDownProcess"/>
    <dgm:cxn modelId="{3625FD16-219C-497A-B360-14CADB5F3B3D}" type="presParOf" srcId="{B69CD361-433B-4F5B-8B2A-C792F5184D2B}" destId="{6C70859C-CBAA-400B-A40B-DE82E209D71F}" srcOrd="1" destOrd="0" presId="urn:microsoft.com/office/officeart/2005/8/layout/StepDownProcess"/>
    <dgm:cxn modelId="{F0CA8573-6A32-4E9F-885F-5537C6404EA5}" type="presParOf" srcId="{B69CD361-433B-4F5B-8B2A-C792F5184D2B}" destId="{5A8F44C7-C378-440A-8177-B9B0EB95A6DE}" srcOrd="2" destOrd="0" presId="urn:microsoft.com/office/officeart/2005/8/layout/StepDownProcess"/>
    <dgm:cxn modelId="{46D8A353-1A2F-4056-B4E4-F5F0A94573B7}" type="presParOf" srcId="{5A8F44C7-C378-440A-8177-B9B0EB95A6DE}" destId="{FD6249C7-1329-41A9-9A6B-E7B5D6BEA2E9}" srcOrd="0" destOrd="0" presId="urn:microsoft.com/office/officeart/2005/8/layout/StepDownProcess"/>
    <dgm:cxn modelId="{103BDAAC-1C8B-426A-A3D6-377CA314959C}" type="presParOf" srcId="{5A8F44C7-C378-440A-8177-B9B0EB95A6DE}" destId="{2EBEEBF3-4B7A-42DD-B7E7-AE4908FA6676}" srcOrd="1" destOrd="0" presId="urn:microsoft.com/office/officeart/2005/8/layout/StepDownProcess"/>
    <dgm:cxn modelId="{14958C3B-F66F-4E34-84DE-8E597AC03858}" type="presParOf" srcId="{5A8F44C7-C378-440A-8177-B9B0EB95A6DE}" destId="{6AB0B121-B837-4A45-81B1-A1AA38EF60A4}" srcOrd="2" destOrd="0" presId="urn:microsoft.com/office/officeart/2005/8/layout/StepDownProcess"/>
    <dgm:cxn modelId="{129F28F2-A052-45E5-96CF-5663C28279B3}" type="presParOf" srcId="{B69CD361-433B-4F5B-8B2A-C792F5184D2B}" destId="{B733C1D3-5296-4C85-8DF6-E8449762C504}" srcOrd="3" destOrd="0" presId="urn:microsoft.com/office/officeart/2005/8/layout/StepDownProcess"/>
    <dgm:cxn modelId="{D2E261D0-2523-4ED0-98D6-26CF6C85E8C1}" type="presParOf" srcId="{B69CD361-433B-4F5B-8B2A-C792F5184D2B}" destId="{353B63C4-2C2C-4172-A044-3035299AD616}" srcOrd="4" destOrd="0" presId="urn:microsoft.com/office/officeart/2005/8/layout/StepDownProcess"/>
    <dgm:cxn modelId="{C34B4C1C-B3F8-4F65-9F4C-D491EAD9A6C9}" type="presParOf" srcId="{353B63C4-2C2C-4172-A044-3035299AD616}" destId="{B41C4558-5826-4E64-94C1-B765B2A23586}" srcOrd="0" destOrd="0" presId="urn:microsoft.com/office/officeart/2005/8/layout/StepDownProcess"/>
    <dgm:cxn modelId="{B86F9DF2-CC94-44BC-95A9-2E22F79ABA63}" type="presParOf" srcId="{353B63C4-2C2C-4172-A044-3035299AD616}" destId="{D8086519-396D-4D82-B109-932B5787D845}" srcOrd="1" destOrd="0" presId="urn:microsoft.com/office/officeart/2005/8/layout/StepDownProcess"/>
    <dgm:cxn modelId="{F0CA38A7-0C4E-473B-84EB-6EE559A2B716}" type="presParOf" srcId="{353B63C4-2C2C-4172-A044-3035299AD616}" destId="{9422D62D-381F-45CA-B7D6-B3A1B9EEAFEC}" srcOrd="2" destOrd="0" presId="urn:microsoft.com/office/officeart/2005/8/layout/StepDownProcess"/>
    <dgm:cxn modelId="{0EE79F30-6169-402F-9758-79DD46F5E3CF}" type="presParOf" srcId="{B69CD361-433B-4F5B-8B2A-C792F5184D2B}" destId="{7A6D123B-55A5-4D47-80D8-2D130AFB6E04}" srcOrd="5" destOrd="0" presId="urn:microsoft.com/office/officeart/2005/8/layout/StepDownProcess"/>
    <dgm:cxn modelId="{5E71C1A4-48AD-4683-B75C-0B1D35BC7E5B}" type="presParOf" srcId="{B69CD361-433B-4F5B-8B2A-C792F5184D2B}" destId="{67DD097E-67F8-4FCA-9A47-B9A16792F47E}" srcOrd="6" destOrd="0" presId="urn:microsoft.com/office/officeart/2005/8/layout/StepDownProcess"/>
    <dgm:cxn modelId="{113C946A-8C35-46E7-BACF-4254060FE58D}" type="presParOf" srcId="{67DD097E-67F8-4FCA-9A47-B9A16792F47E}" destId="{8E0C5D8D-8B90-44FE-BD79-6A9C30777FDB}" srcOrd="0" destOrd="0" presId="urn:microsoft.com/office/officeart/2005/8/layout/StepDownProcess"/>
    <dgm:cxn modelId="{3F319B42-E0C5-4F96-899C-2E5D3149FC03}" type="presParOf" srcId="{67DD097E-67F8-4FCA-9A47-B9A16792F47E}" destId="{00D001C0-ED7A-4FC4-A9DA-C9FBBC97B20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D9F390-B1F3-4498-BB08-380F9E236F2F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9EDCEC-6AA5-4B06-AF4B-314892C48F0B}">
      <dgm:prSet phldrT="[Text]"/>
      <dgm:spPr/>
      <dgm:t>
        <a:bodyPr/>
        <a:lstStyle/>
        <a:p>
          <a:r>
            <a:rPr lang="en-US" dirty="0"/>
            <a:t>IPC</a:t>
          </a:r>
        </a:p>
      </dgm:t>
    </dgm:pt>
    <dgm:pt modelId="{12E79399-2E3B-4C1D-8E9C-E471FC173BF4}" type="parTrans" cxnId="{8E61772A-4BE4-4418-9613-58F3FACE8D7D}">
      <dgm:prSet/>
      <dgm:spPr/>
      <dgm:t>
        <a:bodyPr/>
        <a:lstStyle/>
        <a:p>
          <a:endParaRPr lang="en-US"/>
        </a:p>
      </dgm:t>
    </dgm:pt>
    <dgm:pt modelId="{69C5E47E-8558-4211-A9B5-040DF9F6C002}" type="sibTrans" cxnId="{8E61772A-4BE4-4418-9613-58F3FACE8D7D}">
      <dgm:prSet/>
      <dgm:spPr/>
      <dgm:t>
        <a:bodyPr/>
        <a:lstStyle/>
        <a:p>
          <a:endParaRPr lang="en-US"/>
        </a:p>
      </dgm:t>
    </dgm:pt>
    <dgm:pt modelId="{E8824A19-43D8-4000-B19A-6EE158D376FF}">
      <dgm:prSet phldrT="[Text]"/>
      <dgm:spPr/>
      <dgm:t>
        <a:bodyPr/>
        <a:lstStyle/>
        <a:p>
          <a:r>
            <a:rPr lang="en-US" dirty="0" err="1"/>
            <a:t>Komunikasi</a:t>
          </a:r>
          <a:endParaRPr lang="en-US" dirty="0"/>
        </a:p>
      </dgm:t>
    </dgm:pt>
    <dgm:pt modelId="{BFDAAB63-F241-44C4-A3C8-2D63BFD5C8EB}" type="parTrans" cxnId="{1E7D4304-81C4-4A77-87D4-5D762905C2C2}">
      <dgm:prSet/>
      <dgm:spPr/>
      <dgm:t>
        <a:bodyPr/>
        <a:lstStyle/>
        <a:p>
          <a:endParaRPr lang="en-US"/>
        </a:p>
      </dgm:t>
    </dgm:pt>
    <dgm:pt modelId="{32853BEE-9875-4F51-855F-F81842EBC76D}" type="sibTrans" cxnId="{1E7D4304-81C4-4A77-87D4-5D762905C2C2}">
      <dgm:prSet/>
      <dgm:spPr/>
      <dgm:t>
        <a:bodyPr/>
        <a:lstStyle/>
        <a:p>
          <a:endParaRPr lang="en-US"/>
        </a:p>
      </dgm:t>
    </dgm:pt>
    <dgm:pt modelId="{578646CA-9D5D-4232-9B0A-BF4536D29AD1}">
      <dgm:prSet phldrT="[Text]"/>
      <dgm:spPr/>
      <dgm:t>
        <a:bodyPr/>
        <a:lstStyle/>
        <a:p>
          <a:r>
            <a:rPr lang="en-US" dirty="0"/>
            <a:t>Pipes</a:t>
          </a:r>
        </a:p>
      </dgm:t>
    </dgm:pt>
    <dgm:pt modelId="{9C8E6768-C399-449C-9B05-7FF7DBDEA4C9}" type="parTrans" cxnId="{BE764DCB-0819-4DC8-82E5-4D48ADA9634C}">
      <dgm:prSet/>
      <dgm:spPr/>
      <dgm:t>
        <a:bodyPr/>
        <a:lstStyle/>
        <a:p>
          <a:endParaRPr lang="en-US"/>
        </a:p>
      </dgm:t>
    </dgm:pt>
    <dgm:pt modelId="{7CDBFF4F-0D8E-4BCE-BC34-E4E38E3533CB}" type="sibTrans" cxnId="{BE764DCB-0819-4DC8-82E5-4D48ADA9634C}">
      <dgm:prSet/>
      <dgm:spPr/>
      <dgm:t>
        <a:bodyPr/>
        <a:lstStyle/>
        <a:p>
          <a:endParaRPr lang="en-US"/>
        </a:p>
      </dgm:t>
    </dgm:pt>
    <dgm:pt modelId="{2D99AD3D-C2ED-42D3-9D26-F4BAE4CD8240}">
      <dgm:prSet phldrT="[Text]"/>
      <dgm:spPr/>
      <dgm:t>
        <a:bodyPr/>
        <a:lstStyle/>
        <a:p>
          <a:r>
            <a:rPr lang="en-US" dirty="0"/>
            <a:t>Message Passing</a:t>
          </a:r>
        </a:p>
      </dgm:t>
    </dgm:pt>
    <dgm:pt modelId="{2059F3F2-9E71-4E65-AAB5-99B6B60D97B8}" type="parTrans" cxnId="{7FFEA432-DE34-4970-8B65-8E7C1C41F296}">
      <dgm:prSet/>
      <dgm:spPr/>
      <dgm:t>
        <a:bodyPr/>
        <a:lstStyle/>
        <a:p>
          <a:endParaRPr lang="en-US"/>
        </a:p>
      </dgm:t>
    </dgm:pt>
    <dgm:pt modelId="{6AAAD4D5-93C6-49B5-8902-B2155CA03A4E}" type="sibTrans" cxnId="{7FFEA432-DE34-4970-8B65-8E7C1C41F296}">
      <dgm:prSet/>
      <dgm:spPr/>
      <dgm:t>
        <a:bodyPr/>
        <a:lstStyle/>
        <a:p>
          <a:endParaRPr lang="en-US"/>
        </a:p>
      </dgm:t>
    </dgm:pt>
    <dgm:pt modelId="{D199E5AD-4101-491A-9983-777A1CAAF5C4}">
      <dgm:prSet phldrT="[Text]"/>
      <dgm:spPr/>
      <dgm:t>
        <a:bodyPr/>
        <a:lstStyle/>
        <a:p>
          <a:r>
            <a:rPr lang="en-US" dirty="0"/>
            <a:t>Share data</a:t>
          </a:r>
        </a:p>
      </dgm:t>
    </dgm:pt>
    <dgm:pt modelId="{B1C0A416-5F74-4CE7-9048-27C9AF0F123B}" type="parTrans" cxnId="{E1F0EF74-1B2E-410C-934E-2038A0C955D1}">
      <dgm:prSet/>
      <dgm:spPr/>
      <dgm:t>
        <a:bodyPr/>
        <a:lstStyle/>
        <a:p>
          <a:endParaRPr lang="en-US"/>
        </a:p>
      </dgm:t>
    </dgm:pt>
    <dgm:pt modelId="{42240178-1BEB-4026-AAE0-206CF5B7F8F3}" type="sibTrans" cxnId="{E1F0EF74-1B2E-410C-934E-2038A0C955D1}">
      <dgm:prSet/>
      <dgm:spPr/>
      <dgm:t>
        <a:bodyPr/>
        <a:lstStyle/>
        <a:p>
          <a:endParaRPr lang="en-US"/>
        </a:p>
      </dgm:t>
    </dgm:pt>
    <dgm:pt modelId="{67795EDD-E214-41A8-97D1-0D125377F5A2}" type="pres">
      <dgm:prSet presAssocID="{CFD9F390-B1F3-4498-BB08-380F9E236F2F}" presName="composite" presStyleCnt="0">
        <dgm:presLayoutVars>
          <dgm:chMax val="1"/>
          <dgm:dir/>
          <dgm:resizeHandles val="exact"/>
        </dgm:presLayoutVars>
      </dgm:prSet>
      <dgm:spPr/>
    </dgm:pt>
    <dgm:pt modelId="{2F562C89-6CA1-42C3-8715-C51A52B4D0E7}" type="pres">
      <dgm:prSet presAssocID="{CFD9F390-B1F3-4498-BB08-380F9E236F2F}" presName="radial" presStyleCnt="0">
        <dgm:presLayoutVars>
          <dgm:animLvl val="ctr"/>
        </dgm:presLayoutVars>
      </dgm:prSet>
      <dgm:spPr/>
    </dgm:pt>
    <dgm:pt modelId="{ED9D4F1E-13AB-4C43-95B5-17A202558E32}" type="pres">
      <dgm:prSet presAssocID="{639EDCEC-6AA5-4B06-AF4B-314892C48F0B}" presName="centerShape" presStyleLbl="vennNode1" presStyleIdx="0" presStyleCnt="5"/>
      <dgm:spPr/>
    </dgm:pt>
    <dgm:pt modelId="{1E17FAAB-DCC2-438E-951D-2B2E0B4DA457}" type="pres">
      <dgm:prSet presAssocID="{E8824A19-43D8-4000-B19A-6EE158D376FF}" presName="node" presStyleLbl="vennNode1" presStyleIdx="1" presStyleCnt="5">
        <dgm:presLayoutVars>
          <dgm:bulletEnabled val="1"/>
        </dgm:presLayoutVars>
      </dgm:prSet>
      <dgm:spPr/>
    </dgm:pt>
    <dgm:pt modelId="{919CC627-F533-41A5-8BDC-94E6B11733E4}" type="pres">
      <dgm:prSet presAssocID="{578646CA-9D5D-4232-9B0A-BF4536D29AD1}" presName="node" presStyleLbl="vennNode1" presStyleIdx="2" presStyleCnt="5">
        <dgm:presLayoutVars>
          <dgm:bulletEnabled val="1"/>
        </dgm:presLayoutVars>
      </dgm:prSet>
      <dgm:spPr/>
    </dgm:pt>
    <dgm:pt modelId="{1155B7EA-4ADD-45D6-9055-3B29315CD2FF}" type="pres">
      <dgm:prSet presAssocID="{2D99AD3D-C2ED-42D3-9D26-F4BAE4CD8240}" presName="node" presStyleLbl="vennNode1" presStyleIdx="3" presStyleCnt="5">
        <dgm:presLayoutVars>
          <dgm:bulletEnabled val="1"/>
        </dgm:presLayoutVars>
      </dgm:prSet>
      <dgm:spPr/>
    </dgm:pt>
    <dgm:pt modelId="{C5726EFC-CC2E-4688-B29D-EC1BA0775580}" type="pres">
      <dgm:prSet presAssocID="{D199E5AD-4101-491A-9983-777A1CAAF5C4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1E7D4304-81C4-4A77-87D4-5D762905C2C2}" srcId="{639EDCEC-6AA5-4B06-AF4B-314892C48F0B}" destId="{E8824A19-43D8-4000-B19A-6EE158D376FF}" srcOrd="0" destOrd="0" parTransId="{BFDAAB63-F241-44C4-A3C8-2D63BFD5C8EB}" sibTransId="{32853BEE-9875-4F51-855F-F81842EBC76D}"/>
    <dgm:cxn modelId="{8E61772A-4BE4-4418-9613-58F3FACE8D7D}" srcId="{CFD9F390-B1F3-4498-BB08-380F9E236F2F}" destId="{639EDCEC-6AA5-4B06-AF4B-314892C48F0B}" srcOrd="0" destOrd="0" parTransId="{12E79399-2E3B-4C1D-8E9C-E471FC173BF4}" sibTransId="{69C5E47E-8558-4211-A9B5-040DF9F6C002}"/>
    <dgm:cxn modelId="{7FFEA432-DE34-4970-8B65-8E7C1C41F296}" srcId="{639EDCEC-6AA5-4B06-AF4B-314892C48F0B}" destId="{2D99AD3D-C2ED-42D3-9D26-F4BAE4CD8240}" srcOrd="2" destOrd="0" parTransId="{2059F3F2-9E71-4E65-AAB5-99B6B60D97B8}" sibTransId="{6AAAD4D5-93C6-49B5-8902-B2155CA03A4E}"/>
    <dgm:cxn modelId="{C2BC473E-9B82-40D6-9145-A98A0348A043}" type="presOf" srcId="{D199E5AD-4101-491A-9983-777A1CAAF5C4}" destId="{C5726EFC-CC2E-4688-B29D-EC1BA0775580}" srcOrd="0" destOrd="0" presId="urn:microsoft.com/office/officeart/2005/8/layout/radial3"/>
    <dgm:cxn modelId="{FDB5E447-07BA-4401-AC02-299985D15944}" type="presOf" srcId="{578646CA-9D5D-4232-9B0A-BF4536D29AD1}" destId="{919CC627-F533-41A5-8BDC-94E6B11733E4}" srcOrd="0" destOrd="0" presId="urn:microsoft.com/office/officeart/2005/8/layout/radial3"/>
    <dgm:cxn modelId="{E1F0EF74-1B2E-410C-934E-2038A0C955D1}" srcId="{639EDCEC-6AA5-4B06-AF4B-314892C48F0B}" destId="{D199E5AD-4101-491A-9983-777A1CAAF5C4}" srcOrd="3" destOrd="0" parTransId="{B1C0A416-5F74-4CE7-9048-27C9AF0F123B}" sibTransId="{42240178-1BEB-4026-AAE0-206CF5B7F8F3}"/>
    <dgm:cxn modelId="{12CEE57C-AB3E-4CB5-8186-966CC71E58BF}" type="presOf" srcId="{2D99AD3D-C2ED-42D3-9D26-F4BAE4CD8240}" destId="{1155B7EA-4ADD-45D6-9055-3B29315CD2FF}" srcOrd="0" destOrd="0" presId="urn:microsoft.com/office/officeart/2005/8/layout/radial3"/>
    <dgm:cxn modelId="{5DAA0C8E-449F-45D6-8D1E-E85E012930A5}" type="presOf" srcId="{E8824A19-43D8-4000-B19A-6EE158D376FF}" destId="{1E17FAAB-DCC2-438E-951D-2B2E0B4DA457}" srcOrd="0" destOrd="0" presId="urn:microsoft.com/office/officeart/2005/8/layout/radial3"/>
    <dgm:cxn modelId="{844D1EBE-B7E6-403B-99C4-65C33B471229}" type="presOf" srcId="{CFD9F390-B1F3-4498-BB08-380F9E236F2F}" destId="{67795EDD-E214-41A8-97D1-0D125377F5A2}" srcOrd="0" destOrd="0" presId="urn:microsoft.com/office/officeart/2005/8/layout/radial3"/>
    <dgm:cxn modelId="{BE764DCB-0819-4DC8-82E5-4D48ADA9634C}" srcId="{639EDCEC-6AA5-4B06-AF4B-314892C48F0B}" destId="{578646CA-9D5D-4232-9B0A-BF4536D29AD1}" srcOrd="1" destOrd="0" parTransId="{9C8E6768-C399-449C-9B05-7FF7DBDEA4C9}" sibTransId="{7CDBFF4F-0D8E-4BCE-BC34-E4E38E3533CB}"/>
    <dgm:cxn modelId="{9A7378E2-BA6F-49B4-BB0B-90783536343C}" type="presOf" srcId="{639EDCEC-6AA5-4B06-AF4B-314892C48F0B}" destId="{ED9D4F1E-13AB-4C43-95B5-17A202558E32}" srcOrd="0" destOrd="0" presId="urn:microsoft.com/office/officeart/2005/8/layout/radial3"/>
    <dgm:cxn modelId="{9FF2A71C-1DBC-431B-A7A2-BEDDCD286770}" type="presParOf" srcId="{67795EDD-E214-41A8-97D1-0D125377F5A2}" destId="{2F562C89-6CA1-42C3-8715-C51A52B4D0E7}" srcOrd="0" destOrd="0" presId="urn:microsoft.com/office/officeart/2005/8/layout/radial3"/>
    <dgm:cxn modelId="{D9A588BD-32BC-41D1-9AF5-8C55C9082FE4}" type="presParOf" srcId="{2F562C89-6CA1-42C3-8715-C51A52B4D0E7}" destId="{ED9D4F1E-13AB-4C43-95B5-17A202558E32}" srcOrd="0" destOrd="0" presId="urn:microsoft.com/office/officeart/2005/8/layout/radial3"/>
    <dgm:cxn modelId="{917CE994-6EF9-41D9-8443-1CCE6506C72D}" type="presParOf" srcId="{2F562C89-6CA1-42C3-8715-C51A52B4D0E7}" destId="{1E17FAAB-DCC2-438E-951D-2B2E0B4DA457}" srcOrd="1" destOrd="0" presId="urn:microsoft.com/office/officeart/2005/8/layout/radial3"/>
    <dgm:cxn modelId="{970BC7F8-96CF-474C-ABA0-A43EF95FDB35}" type="presParOf" srcId="{2F562C89-6CA1-42C3-8715-C51A52B4D0E7}" destId="{919CC627-F533-41A5-8BDC-94E6B11733E4}" srcOrd="2" destOrd="0" presId="urn:microsoft.com/office/officeart/2005/8/layout/radial3"/>
    <dgm:cxn modelId="{CF4B9967-B5EF-4EFD-8D3F-72BCD4B71953}" type="presParOf" srcId="{2F562C89-6CA1-42C3-8715-C51A52B4D0E7}" destId="{1155B7EA-4ADD-45D6-9055-3B29315CD2FF}" srcOrd="3" destOrd="0" presId="urn:microsoft.com/office/officeart/2005/8/layout/radial3"/>
    <dgm:cxn modelId="{EDE4D8D4-BC07-4563-8F42-8614197B7BAD}" type="presParOf" srcId="{2F562C89-6CA1-42C3-8715-C51A52B4D0E7}" destId="{C5726EFC-CC2E-4688-B29D-EC1BA0775580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49230-0923-4CDC-891F-E4E78FFEE8A6}">
      <dsp:nvSpPr>
        <dsp:cNvPr id="0" name=""/>
        <dsp:cNvSpPr/>
      </dsp:nvSpPr>
      <dsp:spPr>
        <a:xfrm rot="5400000">
          <a:off x="1666475" y="886483"/>
          <a:ext cx="778524" cy="886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EF223-E303-4915-8436-C8876E5A1C93}">
      <dsp:nvSpPr>
        <dsp:cNvPr id="0" name=""/>
        <dsp:cNvSpPr/>
      </dsp:nvSpPr>
      <dsp:spPr>
        <a:xfrm>
          <a:off x="1460213" y="23472"/>
          <a:ext cx="1310577" cy="917361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Program</a:t>
          </a:r>
        </a:p>
      </dsp:txBody>
      <dsp:txXfrm>
        <a:off x="1505003" y="68262"/>
        <a:ext cx="1220997" cy="827781"/>
      </dsp:txXfrm>
    </dsp:sp>
    <dsp:sp modelId="{A1A01B53-DA9E-4DD8-86EA-5E7A3B816E62}">
      <dsp:nvSpPr>
        <dsp:cNvPr id="0" name=""/>
        <dsp:cNvSpPr/>
      </dsp:nvSpPr>
      <dsp:spPr>
        <a:xfrm>
          <a:off x="2791980" y="140770"/>
          <a:ext cx="1454509" cy="741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Program </a:t>
          </a:r>
          <a:r>
            <a:rPr lang="en-US" sz="1200" kern="1200" dirty="0" err="1"/>
            <a:t>Kalkulator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Entitas</a:t>
          </a:r>
          <a:r>
            <a:rPr lang="en-US" sz="1200" kern="1200" dirty="0"/>
            <a:t> </a:t>
          </a:r>
          <a:r>
            <a:rPr lang="en-US" sz="1200" kern="1200" dirty="0" err="1"/>
            <a:t>Pasif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Butuh</a:t>
          </a:r>
          <a:r>
            <a:rPr lang="en-US" sz="1200" kern="1200" dirty="0"/>
            <a:t> SO</a:t>
          </a:r>
        </a:p>
      </dsp:txBody>
      <dsp:txXfrm>
        <a:off x="2791980" y="140770"/>
        <a:ext cx="1454509" cy="741452"/>
      </dsp:txXfrm>
    </dsp:sp>
    <dsp:sp modelId="{FD6249C7-1329-41A9-9A6B-E7B5D6BEA2E9}">
      <dsp:nvSpPr>
        <dsp:cNvPr id="0" name=""/>
        <dsp:cNvSpPr/>
      </dsp:nvSpPr>
      <dsp:spPr>
        <a:xfrm rot="5400000">
          <a:off x="2873400" y="1916983"/>
          <a:ext cx="778524" cy="886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479615"/>
            <a:satOff val="-1348"/>
            <a:lumOff val="620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EEBF3-4B7A-42DD-B7E7-AE4908FA6676}">
      <dsp:nvSpPr>
        <dsp:cNvPr id="0" name=""/>
        <dsp:cNvSpPr/>
      </dsp:nvSpPr>
      <dsp:spPr>
        <a:xfrm>
          <a:off x="2667138" y="1053972"/>
          <a:ext cx="1310577" cy="917361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(</a:t>
          </a:r>
          <a:r>
            <a:rPr lang="en-US" sz="1800" kern="1200" dirty="0" err="1"/>
            <a:t>baru</a:t>
          </a:r>
          <a:r>
            <a:rPr lang="en-US" sz="1800" kern="1200" dirty="0"/>
            <a:t>) / Job (</a:t>
          </a:r>
          <a:r>
            <a:rPr lang="en-US" sz="1800" kern="1200" dirty="0" err="1"/>
            <a:t>dulu</a:t>
          </a:r>
          <a:r>
            <a:rPr lang="en-US" sz="1800" kern="1200" dirty="0"/>
            <a:t>)</a:t>
          </a:r>
        </a:p>
      </dsp:txBody>
      <dsp:txXfrm>
        <a:off x="2711928" y="1098762"/>
        <a:ext cx="1220997" cy="827781"/>
      </dsp:txXfrm>
    </dsp:sp>
    <dsp:sp modelId="{6AB0B121-B837-4A45-81B1-A1AA38EF60A4}">
      <dsp:nvSpPr>
        <dsp:cNvPr id="0" name=""/>
        <dsp:cNvSpPr/>
      </dsp:nvSpPr>
      <dsp:spPr>
        <a:xfrm>
          <a:off x="4073158" y="1139899"/>
          <a:ext cx="1529220" cy="741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Task </a:t>
          </a:r>
          <a:r>
            <a:rPr lang="en-US" sz="1200" kern="1200" dirty="0" err="1"/>
            <a:t>Penjumlahan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Entitas</a:t>
          </a:r>
          <a:r>
            <a:rPr lang="en-US" sz="1200" kern="1200" dirty="0"/>
            <a:t> </a:t>
          </a:r>
          <a:r>
            <a:rPr lang="en-US" sz="1200" kern="1200" dirty="0" err="1"/>
            <a:t>pasif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Butuh</a:t>
          </a:r>
          <a:r>
            <a:rPr lang="en-US" sz="1200" kern="1200" dirty="0"/>
            <a:t> SO</a:t>
          </a:r>
        </a:p>
      </dsp:txBody>
      <dsp:txXfrm>
        <a:off x="4073158" y="1139899"/>
        <a:ext cx="1529220" cy="741452"/>
      </dsp:txXfrm>
    </dsp:sp>
    <dsp:sp modelId="{B41C4558-5826-4E64-94C1-B765B2A23586}">
      <dsp:nvSpPr>
        <dsp:cNvPr id="0" name=""/>
        <dsp:cNvSpPr/>
      </dsp:nvSpPr>
      <dsp:spPr>
        <a:xfrm rot="5400000">
          <a:off x="4080325" y="2947482"/>
          <a:ext cx="778524" cy="886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959231"/>
            <a:satOff val="-2696"/>
            <a:lumOff val="1241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086519-396D-4D82-B109-932B5787D845}">
      <dsp:nvSpPr>
        <dsp:cNvPr id="0" name=""/>
        <dsp:cNvSpPr/>
      </dsp:nvSpPr>
      <dsp:spPr>
        <a:xfrm>
          <a:off x="3874063" y="2084472"/>
          <a:ext cx="1310577" cy="917361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Proses</a:t>
          </a:r>
        </a:p>
      </dsp:txBody>
      <dsp:txXfrm>
        <a:off x="3918853" y="2129262"/>
        <a:ext cx="1220997" cy="827781"/>
      </dsp:txXfrm>
    </dsp:sp>
    <dsp:sp modelId="{9422D62D-381F-45CA-B7D6-B3A1B9EEAFEC}">
      <dsp:nvSpPr>
        <dsp:cNvPr id="0" name=""/>
        <dsp:cNvSpPr/>
      </dsp:nvSpPr>
      <dsp:spPr>
        <a:xfrm>
          <a:off x="5284859" y="2177680"/>
          <a:ext cx="2982624" cy="741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Eksekusi</a:t>
          </a:r>
          <a:r>
            <a:rPr lang="en-US" sz="1200" kern="1200" dirty="0"/>
            <a:t> </a:t>
          </a:r>
          <a:r>
            <a:rPr lang="en-US" sz="1200" kern="1200" dirty="0" err="1"/>
            <a:t>Penjumlahan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Entitas</a:t>
          </a:r>
          <a:r>
            <a:rPr lang="en-US" sz="1200" kern="1200" dirty="0"/>
            <a:t> </a:t>
          </a:r>
          <a:r>
            <a:rPr lang="en-US" sz="1200" kern="1200" dirty="0" err="1"/>
            <a:t>aktif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Butuh</a:t>
          </a:r>
          <a:r>
            <a:rPr lang="en-US" sz="1200" kern="1200" dirty="0"/>
            <a:t> SO</a:t>
          </a:r>
        </a:p>
      </dsp:txBody>
      <dsp:txXfrm>
        <a:off x="5284859" y="2177680"/>
        <a:ext cx="2982624" cy="741452"/>
      </dsp:txXfrm>
    </dsp:sp>
    <dsp:sp modelId="{8E0C5D8D-8B90-44FE-BD79-6A9C30777FDB}">
      <dsp:nvSpPr>
        <dsp:cNvPr id="0" name=""/>
        <dsp:cNvSpPr/>
      </dsp:nvSpPr>
      <dsp:spPr>
        <a:xfrm>
          <a:off x="5080988" y="3114972"/>
          <a:ext cx="1310577" cy="917361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Thread</a:t>
          </a:r>
        </a:p>
      </dsp:txBody>
      <dsp:txXfrm>
        <a:off x="5125778" y="3159762"/>
        <a:ext cx="1220997" cy="827781"/>
      </dsp:txXfrm>
    </dsp:sp>
    <dsp:sp modelId="{00D001C0-ED7A-4FC4-A9DA-C9FBBC97B202}">
      <dsp:nvSpPr>
        <dsp:cNvPr id="0" name=""/>
        <dsp:cNvSpPr/>
      </dsp:nvSpPr>
      <dsp:spPr>
        <a:xfrm>
          <a:off x="6461896" y="3122854"/>
          <a:ext cx="2552002" cy="872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Lightweight process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Inisiasi-penjumlahan-simpan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Entitas</a:t>
          </a:r>
          <a:r>
            <a:rPr lang="en-US" sz="1200" kern="1200" dirty="0"/>
            <a:t> </a:t>
          </a:r>
          <a:r>
            <a:rPr lang="en-US" sz="1200" kern="1200" dirty="0" err="1"/>
            <a:t>Aktif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Tanpa</a:t>
          </a:r>
          <a:r>
            <a:rPr lang="en-US" sz="1200" kern="1200" dirty="0"/>
            <a:t> SO</a:t>
          </a:r>
        </a:p>
      </dsp:txBody>
      <dsp:txXfrm>
        <a:off x="6461896" y="3122854"/>
        <a:ext cx="2552002" cy="872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D4F1E-13AB-4C43-95B5-17A202558E32}">
      <dsp:nvSpPr>
        <dsp:cNvPr id="0" name=""/>
        <dsp:cNvSpPr/>
      </dsp:nvSpPr>
      <dsp:spPr>
        <a:xfrm>
          <a:off x="3682452" y="898942"/>
          <a:ext cx="2239470" cy="223947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IPC</a:t>
          </a:r>
        </a:p>
      </dsp:txBody>
      <dsp:txXfrm>
        <a:off x="4010415" y="1226905"/>
        <a:ext cx="1583544" cy="1583544"/>
      </dsp:txXfrm>
    </dsp:sp>
    <dsp:sp modelId="{1E17FAAB-DCC2-438E-951D-2B2E0B4DA457}">
      <dsp:nvSpPr>
        <dsp:cNvPr id="0" name=""/>
        <dsp:cNvSpPr/>
      </dsp:nvSpPr>
      <dsp:spPr>
        <a:xfrm>
          <a:off x="4242319" y="399"/>
          <a:ext cx="1119735" cy="1119735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Komunikasi</a:t>
          </a:r>
          <a:endParaRPr lang="en-US" sz="1200" kern="1200" dirty="0"/>
        </a:p>
      </dsp:txBody>
      <dsp:txXfrm>
        <a:off x="4406300" y="164380"/>
        <a:ext cx="791773" cy="791773"/>
      </dsp:txXfrm>
    </dsp:sp>
    <dsp:sp modelId="{919CC627-F533-41A5-8BDC-94E6B11733E4}">
      <dsp:nvSpPr>
        <dsp:cNvPr id="0" name=""/>
        <dsp:cNvSpPr/>
      </dsp:nvSpPr>
      <dsp:spPr>
        <a:xfrm>
          <a:off x="5700730" y="1458810"/>
          <a:ext cx="1119735" cy="111973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Pipes</a:t>
          </a:r>
        </a:p>
      </dsp:txBody>
      <dsp:txXfrm>
        <a:off x="5864711" y="1622791"/>
        <a:ext cx="791773" cy="791773"/>
      </dsp:txXfrm>
    </dsp:sp>
    <dsp:sp modelId="{1155B7EA-4ADD-45D6-9055-3B29315CD2FF}">
      <dsp:nvSpPr>
        <dsp:cNvPr id="0" name=""/>
        <dsp:cNvSpPr/>
      </dsp:nvSpPr>
      <dsp:spPr>
        <a:xfrm>
          <a:off x="4242319" y="2917220"/>
          <a:ext cx="1119735" cy="1119735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Message Passing</a:t>
          </a:r>
        </a:p>
      </dsp:txBody>
      <dsp:txXfrm>
        <a:off x="4406300" y="3081201"/>
        <a:ext cx="791773" cy="791773"/>
      </dsp:txXfrm>
    </dsp:sp>
    <dsp:sp modelId="{C5726EFC-CC2E-4688-B29D-EC1BA0775580}">
      <dsp:nvSpPr>
        <dsp:cNvPr id="0" name=""/>
        <dsp:cNvSpPr/>
      </dsp:nvSpPr>
      <dsp:spPr>
        <a:xfrm>
          <a:off x="2783909" y="1458810"/>
          <a:ext cx="1119735" cy="1119735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Share data</a:t>
          </a:r>
        </a:p>
      </dsp:txBody>
      <dsp:txXfrm>
        <a:off x="2947890" y="1622791"/>
        <a:ext cx="791773" cy="791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57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96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65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57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88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1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5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52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0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5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B66D457-42BF-4E87-B644-9C9D6EDC0F4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90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6D457-42BF-4E87-B644-9C9D6EDC0F4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69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0511-67DF-482C-88DD-FC8A8A617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PROSES</a:t>
            </a:r>
            <a:br>
              <a:rPr lang="en-US" dirty="0"/>
            </a:br>
            <a:r>
              <a:rPr lang="en-US" dirty="0"/>
              <a:t>SISTEM OPERASI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7D243-31EF-424E-8B74-4194D9D10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RINANZA ZULMY ALHAMRI, </a:t>
            </a:r>
            <a:r>
              <a:rPr lang="en-US" b="1" dirty="0" err="1"/>
              <a:t>S.Kom</a:t>
            </a:r>
            <a:r>
              <a:rPr lang="en-US" b="1" dirty="0"/>
              <a:t>., </a:t>
            </a:r>
            <a:r>
              <a:rPr lang="en-US" b="1" dirty="0" err="1"/>
              <a:t>M.Kom</a:t>
            </a:r>
            <a:endParaRPr lang="en-US" b="1" dirty="0"/>
          </a:p>
          <a:p>
            <a:r>
              <a:rPr lang="en-US" b="1" dirty="0"/>
              <a:t>PSDKU POLINEMA KEDIRI</a:t>
            </a:r>
          </a:p>
        </p:txBody>
      </p:sp>
    </p:spTree>
    <p:extLst>
      <p:ext uri="{BB962C8B-B14F-4D97-AF65-F5344CB8AC3E}">
        <p14:creationId xmlns:p14="http://schemas.microsoft.com/office/powerpoint/2010/main" val="2707506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140D-5948-491D-B693-4FEDE3FD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PENJAdwalan</a:t>
            </a:r>
            <a:r>
              <a:rPr lang="en-US" dirty="0"/>
              <a:t> proses</a:t>
            </a:r>
            <a:br>
              <a:rPr lang="en-US" dirty="0"/>
            </a:br>
            <a:r>
              <a:rPr lang="en-US" dirty="0"/>
              <a:t>LONG term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A5F1-7040-4638-B403-434CDE844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Penjadwalan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,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proses </a:t>
            </a:r>
            <a:r>
              <a:rPr lang="en-US" dirty="0" err="1"/>
              <a:t>berada</a:t>
            </a:r>
            <a:r>
              <a:rPr lang="en-US" dirty="0"/>
              <a:t> pada status new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dijadwalkan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status ready </a:t>
            </a:r>
          </a:p>
          <a:p>
            <a:r>
              <a:rPr lang="en-US" dirty="0"/>
              <a:t>Long term scheduler juga 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/>
              <a:t>ready queue</a:t>
            </a:r>
          </a:p>
          <a:p>
            <a:r>
              <a:rPr lang="en-US" dirty="0" err="1"/>
              <a:t>Pemindahan</a:t>
            </a:r>
            <a:r>
              <a:rPr lang="en-US" dirty="0"/>
              <a:t> proses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skunder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utama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56D492-0F4A-4012-9148-B5A868BC09EA}"/>
              </a:ext>
            </a:extLst>
          </p:cNvPr>
          <p:cNvSpPr/>
          <p:nvPr/>
        </p:nvSpPr>
        <p:spPr>
          <a:xfrm>
            <a:off x="3339973" y="4330097"/>
            <a:ext cx="1460090" cy="76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Queue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0B1CC4-A7CB-4CD2-BB6F-6F7278474283}"/>
              </a:ext>
            </a:extLst>
          </p:cNvPr>
          <p:cNvSpPr/>
          <p:nvPr/>
        </p:nvSpPr>
        <p:spPr>
          <a:xfrm>
            <a:off x="7543602" y="4330097"/>
            <a:ext cx="1460090" cy="76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6F2A1C-62E4-4CE7-A276-3C3C62178C81}"/>
              </a:ext>
            </a:extLst>
          </p:cNvPr>
          <p:cNvSpPr/>
          <p:nvPr/>
        </p:nvSpPr>
        <p:spPr>
          <a:xfrm>
            <a:off x="1828800" y="4159045"/>
            <a:ext cx="3052916" cy="1307300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2E9DE0-A19B-4917-957A-BACE41C76DDE}"/>
              </a:ext>
            </a:extLst>
          </p:cNvPr>
          <p:cNvSpPr txBox="1"/>
          <p:nvPr/>
        </p:nvSpPr>
        <p:spPr>
          <a:xfrm>
            <a:off x="1818231" y="5097013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Skunder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C0F004-C6E5-4CE4-B6ED-EDB18F0B0124}"/>
              </a:ext>
            </a:extLst>
          </p:cNvPr>
          <p:cNvSpPr txBox="1"/>
          <p:nvPr/>
        </p:nvSpPr>
        <p:spPr>
          <a:xfrm>
            <a:off x="1881789" y="4528889"/>
            <a:ext cx="129144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Status: New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C87441-69D1-4FEE-828A-F81210908C1D}"/>
              </a:ext>
            </a:extLst>
          </p:cNvPr>
          <p:cNvSpPr/>
          <p:nvPr/>
        </p:nvSpPr>
        <p:spPr>
          <a:xfrm>
            <a:off x="7477234" y="4159045"/>
            <a:ext cx="3052916" cy="1307300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CDFF55-DD02-43C2-8D5A-0D3840A38855}"/>
              </a:ext>
            </a:extLst>
          </p:cNvPr>
          <p:cNvSpPr txBox="1"/>
          <p:nvPr/>
        </p:nvSpPr>
        <p:spPr>
          <a:xfrm>
            <a:off x="9071697" y="4528889"/>
            <a:ext cx="140391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Status: Ready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60C4C1-36AC-4FE9-BD2E-F3A1181E9B82}"/>
              </a:ext>
            </a:extLst>
          </p:cNvPr>
          <p:cNvSpPr txBox="1"/>
          <p:nvPr/>
        </p:nvSpPr>
        <p:spPr>
          <a:xfrm>
            <a:off x="8973593" y="5097013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Memori</a:t>
            </a:r>
            <a:r>
              <a:rPr lang="en-US" dirty="0"/>
              <a:t> Utama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D714A6-F220-4981-910B-FEC34638487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800063" y="4713555"/>
            <a:ext cx="27435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12E8E0A-593E-44AD-8C9E-A76A98B13DE7}"/>
              </a:ext>
            </a:extLst>
          </p:cNvPr>
          <p:cNvSpPr txBox="1"/>
          <p:nvPr/>
        </p:nvSpPr>
        <p:spPr>
          <a:xfrm>
            <a:off x="4934705" y="4275202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Long term scheduler</a:t>
            </a:r>
          </a:p>
        </p:txBody>
      </p:sp>
    </p:spTree>
    <p:extLst>
      <p:ext uri="{BB962C8B-B14F-4D97-AF65-F5344CB8AC3E}">
        <p14:creationId xmlns:p14="http://schemas.microsoft.com/office/powerpoint/2010/main" val="1999107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140D-5948-491D-B693-4FEDE3FD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PENJAdwalan</a:t>
            </a:r>
            <a:r>
              <a:rPr lang="en-US" dirty="0"/>
              <a:t> proses</a:t>
            </a:r>
            <a:br>
              <a:rPr lang="en-US" dirty="0"/>
            </a:br>
            <a:r>
              <a:rPr lang="en-US" dirty="0"/>
              <a:t>short term </a:t>
            </a:r>
            <a:r>
              <a:rPr lang="en-US" dirty="0" err="1"/>
              <a:t>schedulER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9F941F-D03A-4F19-9AC8-253E3801E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 err="1"/>
              <a:t>Penjadwalan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,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proses </a:t>
            </a:r>
            <a:r>
              <a:rPr lang="en-US" dirty="0" err="1"/>
              <a:t>berada</a:t>
            </a:r>
            <a:r>
              <a:rPr lang="en-US" dirty="0"/>
              <a:t> pada status ready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dijadwalkan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status running </a:t>
            </a:r>
          </a:p>
          <a:p>
            <a:r>
              <a:rPr lang="en-US" dirty="0"/>
              <a:t>Short term scheduler juga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/>
              <a:t>CPU scheduler</a:t>
            </a:r>
          </a:p>
          <a:p>
            <a:r>
              <a:rPr lang="en-US" dirty="0" err="1"/>
              <a:t>Pemindahan</a:t>
            </a:r>
            <a:r>
              <a:rPr lang="en-US" dirty="0"/>
              <a:t> proses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8F0851-466F-429C-A02C-13D458F8B281}"/>
              </a:ext>
            </a:extLst>
          </p:cNvPr>
          <p:cNvSpPr/>
          <p:nvPr/>
        </p:nvSpPr>
        <p:spPr>
          <a:xfrm>
            <a:off x="3339973" y="4330097"/>
            <a:ext cx="1460090" cy="76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9C364-D5D5-4774-9139-85C1C088F820}"/>
              </a:ext>
            </a:extLst>
          </p:cNvPr>
          <p:cNvSpPr/>
          <p:nvPr/>
        </p:nvSpPr>
        <p:spPr>
          <a:xfrm>
            <a:off x="7543602" y="4330097"/>
            <a:ext cx="1460090" cy="76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Scheduler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818137-EF43-4779-B26F-7F94D024CF6D}"/>
              </a:ext>
            </a:extLst>
          </p:cNvPr>
          <p:cNvSpPr/>
          <p:nvPr/>
        </p:nvSpPr>
        <p:spPr>
          <a:xfrm>
            <a:off x="1828800" y="4159045"/>
            <a:ext cx="3052916" cy="1307300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5830E8-FA25-4647-8D73-64EA8167A5FD}"/>
              </a:ext>
            </a:extLst>
          </p:cNvPr>
          <p:cNvSpPr txBox="1"/>
          <p:nvPr/>
        </p:nvSpPr>
        <p:spPr>
          <a:xfrm>
            <a:off x="1818231" y="5097013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Memori</a:t>
            </a:r>
            <a:r>
              <a:rPr lang="en-US" dirty="0"/>
              <a:t> Utama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F0E13-50EC-46CE-BEDD-6498C0EF37BB}"/>
              </a:ext>
            </a:extLst>
          </p:cNvPr>
          <p:cNvSpPr txBox="1"/>
          <p:nvPr/>
        </p:nvSpPr>
        <p:spPr>
          <a:xfrm>
            <a:off x="1881789" y="4528889"/>
            <a:ext cx="140391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Status: Ready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9AA1C6-1FC6-4ED1-BBDB-6C56BAD383AD}"/>
              </a:ext>
            </a:extLst>
          </p:cNvPr>
          <p:cNvSpPr/>
          <p:nvPr/>
        </p:nvSpPr>
        <p:spPr>
          <a:xfrm>
            <a:off x="7477234" y="4159045"/>
            <a:ext cx="3052916" cy="1307300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4F0D82-0C28-44EF-B139-185EB3FB9E29}"/>
              </a:ext>
            </a:extLst>
          </p:cNvPr>
          <p:cNvSpPr txBox="1"/>
          <p:nvPr/>
        </p:nvSpPr>
        <p:spPr>
          <a:xfrm>
            <a:off x="9174933" y="4528889"/>
            <a:ext cx="120834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Status: Run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0B6FC4-3371-4E46-ABE8-4C0FB3F45C05}"/>
              </a:ext>
            </a:extLst>
          </p:cNvPr>
          <p:cNvSpPr txBox="1"/>
          <p:nvPr/>
        </p:nvSpPr>
        <p:spPr>
          <a:xfrm>
            <a:off x="9901452" y="5097013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7DC4AF-510C-4258-96A5-47203594B5E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800063" y="4713555"/>
            <a:ext cx="27435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65727AA-7B6D-4981-9813-3D112325B1D6}"/>
              </a:ext>
            </a:extLst>
          </p:cNvPr>
          <p:cNvSpPr txBox="1"/>
          <p:nvPr/>
        </p:nvSpPr>
        <p:spPr>
          <a:xfrm>
            <a:off x="4934705" y="4275202"/>
            <a:ext cx="250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Short term scheduler</a:t>
            </a:r>
          </a:p>
        </p:txBody>
      </p:sp>
    </p:spTree>
    <p:extLst>
      <p:ext uri="{BB962C8B-B14F-4D97-AF65-F5344CB8AC3E}">
        <p14:creationId xmlns:p14="http://schemas.microsoft.com/office/powerpoint/2010/main" val="3066558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140D-5948-491D-B693-4FEDE3FD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PENJAdwalan</a:t>
            </a:r>
            <a:r>
              <a:rPr lang="en-US" dirty="0"/>
              <a:t> proses</a:t>
            </a:r>
            <a:br>
              <a:rPr lang="en-US" dirty="0"/>
            </a:br>
            <a:r>
              <a:rPr lang="en-US" dirty="0"/>
              <a:t>MIDDLE term </a:t>
            </a:r>
            <a:r>
              <a:rPr lang="en-US" dirty="0" err="1"/>
              <a:t>schedulER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14BDFD-CF50-45D6-9275-839BF47A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 err="1"/>
              <a:t>Penjadwalan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menengah</a:t>
            </a:r>
            <a:r>
              <a:rPr lang="en-US" dirty="0"/>
              <a:t>,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proses </a:t>
            </a:r>
            <a:r>
              <a:rPr lang="en-US" dirty="0" err="1"/>
              <a:t>berada</a:t>
            </a:r>
            <a:r>
              <a:rPr lang="en-US" dirty="0"/>
              <a:t> pada status waiting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dijadwalkan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status ready </a:t>
            </a:r>
            <a:r>
              <a:rPr lang="en-US" dirty="0" err="1"/>
              <a:t>kembali</a:t>
            </a:r>
            <a:endParaRPr lang="en-US" dirty="0"/>
          </a:p>
          <a:p>
            <a:r>
              <a:rPr lang="en-US" dirty="0"/>
              <a:t>Middle term scheduler juga 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/>
              <a:t>wait queue</a:t>
            </a:r>
          </a:p>
          <a:p>
            <a:r>
              <a:rPr lang="en-US" dirty="0" err="1"/>
              <a:t>Pemindahan</a:t>
            </a:r>
            <a:r>
              <a:rPr lang="en-US" dirty="0"/>
              <a:t> proses </a:t>
            </a:r>
            <a:r>
              <a:rPr lang="en-US" dirty="0" err="1"/>
              <a:t>berada</a:t>
            </a:r>
            <a:r>
              <a:rPr lang="en-US" dirty="0"/>
              <a:t> pada internal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utama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4F9D27-254C-4284-8F36-D52E67518224}"/>
              </a:ext>
            </a:extLst>
          </p:cNvPr>
          <p:cNvSpPr/>
          <p:nvPr/>
        </p:nvSpPr>
        <p:spPr>
          <a:xfrm>
            <a:off x="5997182" y="4702054"/>
            <a:ext cx="1460090" cy="76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Queue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7B7671-80BC-4A14-9A93-284DC8D42BA8}"/>
              </a:ext>
            </a:extLst>
          </p:cNvPr>
          <p:cNvSpPr/>
          <p:nvPr/>
        </p:nvSpPr>
        <p:spPr>
          <a:xfrm>
            <a:off x="9020442" y="4702054"/>
            <a:ext cx="1460090" cy="76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72234-F85F-432D-BD53-65AF1B4A9046}"/>
              </a:ext>
            </a:extLst>
          </p:cNvPr>
          <p:cNvSpPr/>
          <p:nvPr/>
        </p:nvSpPr>
        <p:spPr>
          <a:xfrm>
            <a:off x="4486009" y="4531002"/>
            <a:ext cx="3052916" cy="1307300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805E6-66AB-43EA-AD8E-89F5AD580354}"/>
              </a:ext>
            </a:extLst>
          </p:cNvPr>
          <p:cNvSpPr txBox="1"/>
          <p:nvPr/>
        </p:nvSpPr>
        <p:spPr>
          <a:xfrm>
            <a:off x="4475440" y="546897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Memori</a:t>
            </a:r>
            <a:r>
              <a:rPr lang="en-US" dirty="0"/>
              <a:t> Utama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BB8D86-9171-4FE1-801B-A623A2E69FE7}"/>
              </a:ext>
            </a:extLst>
          </p:cNvPr>
          <p:cNvSpPr txBox="1"/>
          <p:nvPr/>
        </p:nvSpPr>
        <p:spPr>
          <a:xfrm>
            <a:off x="4627486" y="4900846"/>
            <a:ext cx="126182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Status: Wait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663F77-0CB0-4493-AA8D-244936C5BF13}"/>
              </a:ext>
            </a:extLst>
          </p:cNvPr>
          <p:cNvSpPr/>
          <p:nvPr/>
        </p:nvSpPr>
        <p:spPr>
          <a:xfrm>
            <a:off x="8954074" y="4531002"/>
            <a:ext cx="3052916" cy="1307300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B9CB5-1B5F-4CDE-8B5D-BFEA348474D6}"/>
              </a:ext>
            </a:extLst>
          </p:cNvPr>
          <p:cNvSpPr txBox="1"/>
          <p:nvPr/>
        </p:nvSpPr>
        <p:spPr>
          <a:xfrm>
            <a:off x="10548537" y="4900846"/>
            <a:ext cx="140391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Status: Ready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341517-1C93-4E28-A498-23CA8CEF47CD}"/>
              </a:ext>
            </a:extLst>
          </p:cNvPr>
          <p:cNvSpPr txBox="1"/>
          <p:nvPr/>
        </p:nvSpPr>
        <p:spPr>
          <a:xfrm>
            <a:off x="10450433" y="546897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Memori</a:t>
            </a:r>
            <a:r>
              <a:rPr lang="en-US" dirty="0"/>
              <a:t> Utama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E72D45-8DE7-4747-B380-97C01B15C7A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457272" y="5085512"/>
            <a:ext cx="156317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1CA518-F7AE-430A-9BEE-3E56507E63D3}"/>
              </a:ext>
            </a:extLst>
          </p:cNvPr>
          <p:cNvSpPr txBox="1"/>
          <p:nvPr/>
        </p:nvSpPr>
        <p:spPr>
          <a:xfrm>
            <a:off x="7458624" y="5052849"/>
            <a:ext cx="1589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Middle term scheduler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34DF3E-D41B-4156-B60F-F148D90703AB}"/>
              </a:ext>
            </a:extLst>
          </p:cNvPr>
          <p:cNvSpPr/>
          <p:nvPr/>
        </p:nvSpPr>
        <p:spPr>
          <a:xfrm>
            <a:off x="1681416" y="4695070"/>
            <a:ext cx="1460090" cy="76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Scheduler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C0B45F-CFF2-43B5-BFE4-F56900902740}"/>
              </a:ext>
            </a:extLst>
          </p:cNvPr>
          <p:cNvSpPr/>
          <p:nvPr/>
        </p:nvSpPr>
        <p:spPr>
          <a:xfrm>
            <a:off x="170243" y="4524018"/>
            <a:ext cx="3052916" cy="1307300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9C729-20E5-476A-A8E8-8D198A7E1327}"/>
              </a:ext>
            </a:extLst>
          </p:cNvPr>
          <p:cNvSpPr txBox="1"/>
          <p:nvPr/>
        </p:nvSpPr>
        <p:spPr>
          <a:xfrm>
            <a:off x="159674" y="5461986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7AD49-E513-4E9C-9A8A-908F1D6FDC17}"/>
              </a:ext>
            </a:extLst>
          </p:cNvPr>
          <p:cNvSpPr txBox="1"/>
          <p:nvPr/>
        </p:nvSpPr>
        <p:spPr>
          <a:xfrm>
            <a:off x="311720" y="4893862"/>
            <a:ext cx="120834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Status: Run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266F75-47FC-4330-8EC2-1CD140F1C33C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3141506" y="5078528"/>
            <a:ext cx="1485980" cy="69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2747CEE-7E75-436F-B932-C7C5A82EDB7E}"/>
              </a:ext>
            </a:extLst>
          </p:cNvPr>
          <p:cNvSpPr txBox="1"/>
          <p:nvPr/>
        </p:nvSpPr>
        <p:spPr>
          <a:xfrm>
            <a:off x="3095074" y="5044448"/>
            <a:ext cx="1589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Middle term scheduler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7F6596E-4DDD-413E-B81E-978E1028CD82}"/>
              </a:ext>
            </a:extLst>
          </p:cNvPr>
          <p:cNvSpPr/>
          <p:nvPr/>
        </p:nvSpPr>
        <p:spPr>
          <a:xfrm>
            <a:off x="2418735" y="3967304"/>
            <a:ext cx="7344697" cy="737431"/>
          </a:xfrm>
          <a:custGeom>
            <a:avLst/>
            <a:gdLst>
              <a:gd name="connsiteX0" fmla="*/ 7344697 w 7344697"/>
              <a:gd name="connsiteY0" fmla="*/ 722683 h 737431"/>
              <a:gd name="connsiteX1" fmla="*/ 3746091 w 7344697"/>
              <a:gd name="connsiteY1" fmla="*/ 12 h 737431"/>
              <a:gd name="connsiteX2" fmla="*/ 0 w 7344697"/>
              <a:gd name="connsiteY2" fmla="*/ 737431 h 737431"/>
              <a:gd name="connsiteX3" fmla="*/ 0 w 7344697"/>
              <a:gd name="connsiteY3" fmla="*/ 737431 h 73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4697" h="737431">
                <a:moveTo>
                  <a:pt x="7344697" y="722683"/>
                </a:moveTo>
                <a:cubicBezTo>
                  <a:pt x="6157452" y="360118"/>
                  <a:pt x="4970207" y="-2446"/>
                  <a:pt x="3746091" y="12"/>
                </a:cubicBezTo>
                <a:cubicBezTo>
                  <a:pt x="2521975" y="2470"/>
                  <a:pt x="0" y="737431"/>
                  <a:pt x="0" y="737431"/>
                </a:cubicBezTo>
                <a:lnTo>
                  <a:pt x="0" y="737431"/>
                </a:ln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2EA36E-E17C-4766-A000-AE40590D1F5C}"/>
              </a:ext>
            </a:extLst>
          </p:cNvPr>
          <p:cNvSpPr txBox="1"/>
          <p:nvPr/>
        </p:nvSpPr>
        <p:spPr>
          <a:xfrm>
            <a:off x="5030097" y="4006623"/>
            <a:ext cx="250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Short term scheduler</a:t>
            </a:r>
          </a:p>
        </p:txBody>
      </p:sp>
    </p:spTree>
    <p:extLst>
      <p:ext uri="{BB962C8B-B14F-4D97-AF65-F5344CB8AC3E}">
        <p14:creationId xmlns:p14="http://schemas.microsoft.com/office/powerpoint/2010/main" val="1961235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FD83-5C20-4E8A-92F9-F5F5C744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Proses </a:t>
            </a:r>
            <a:r>
              <a:rPr lang="en-US" sz="2800" dirty="0" err="1"/>
              <a:t>ada</a:t>
            </a:r>
            <a:r>
              <a:rPr lang="en-US" sz="2800" dirty="0"/>
              <a:t> yang independent </a:t>
            </a:r>
            <a:r>
              <a:rPr lang="en-US" sz="2800" dirty="0" err="1"/>
              <a:t>ada</a:t>
            </a:r>
            <a:r>
              <a:rPr lang="en-US" sz="2800" dirty="0"/>
              <a:t> yang co-operation, </a:t>
            </a:r>
            <a:r>
              <a:rPr lang="en-US" sz="2800" dirty="0" err="1"/>
              <a:t>implementasi</a:t>
            </a:r>
            <a:r>
              <a:rPr lang="en-US" sz="2800" dirty="0"/>
              <a:t> co-operation process </a:t>
            </a:r>
            <a:r>
              <a:rPr lang="en-US" sz="2800" dirty="0" err="1"/>
              <a:t>adalah</a:t>
            </a:r>
            <a:r>
              <a:rPr lang="en-US" sz="2800" dirty="0"/>
              <a:t> INTER-PROCESS COMMUNICATION (IPC)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A9C80-03BE-4531-9E4A-F3E3561A17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dirty="0" err="1"/>
              <a:t>Mempercepat</a:t>
            </a:r>
            <a:r>
              <a:rPr lang="en-US" dirty="0"/>
              <a:t> proses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dirty="0"/>
              <a:t>Sharing </a:t>
            </a:r>
            <a:r>
              <a:rPr lang="en-US" dirty="0" err="1"/>
              <a:t>informasi</a:t>
            </a:r>
            <a:endParaRPr lang="en-US" dirty="0"/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dirty="0" err="1"/>
              <a:t>Modularitas</a:t>
            </a:r>
            <a:endParaRPr lang="en-US" dirty="0"/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57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C9950-3AD3-40E5-A92A-8BC410E5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0329E3-00EA-4226-847F-0448D91A9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643762"/>
              </p:ext>
            </p:extLst>
          </p:nvPr>
        </p:nvGraphicFramePr>
        <p:xfrm>
          <a:off x="1450975" y="2016125"/>
          <a:ext cx="9604375" cy="403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05A991-A587-4CAB-BF0D-37D8D0ADA645}"/>
              </a:ext>
            </a:extLst>
          </p:cNvPr>
          <p:cNvSpPr txBox="1"/>
          <p:nvPr/>
        </p:nvSpPr>
        <p:spPr>
          <a:xfrm>
            <a:off x="6902245" y="2016125"/>
            <a:ext cx="1424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Client-server</a:t>
            </a:r>
          </a:p>
          <a:p>
            <a:r>
              <a:rPr lang="en-US" dirty="0" err="1"/>
              <a:t>Kirim</a:t>
            </a:r>
            <a:r>
              <a:rPr lang="en-US" dirty="0"/>
              <a:t> data</a:t>
            </a:r>
          </a:p>
          <a:p>
            <a:r>
              <a:rPr lang="en-US" dirty="0" err="1"/>
              <a:t>Kirim</a:t>
            </a:r>
            <a:r>
              <a:rPr lang="en-US" dirty="0"/>
              <a:t> </a:t>
            </a:r>
            <a:r>
              <a:rPr lang="en-US" dirty="0" err="1"/>
              <a:t>pesan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59A97-66B3-45DE-9FD2-ADAA2B595C1C}"/>
              </a:ext>
            </a:extLst>
          </p:cNvPr>
          <p:cNvSpPr txBox="1"/>
          <p:nvPr/>
        </p:nvSpPr>
        <p:spPr>
          <a:xfrm>
            <a:off x="8335258" y="3573138"/>
            <a:ext cx="3009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Instruksi</a:t>
            </a:r>
            <a:r>
              <a:rPr lang="en-US" dirty="0"/>
              <a:t> pipes:</a:t>
            </a:r>
          </a:p>
          <a:p>
            <a:r>
              <a:rPr lang="en-US" dirty="0"/>
              <a:t>Read data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diurutkan</a:t>
            </a:r>
            <a:endParaRPr lang="en-US" dirty="0"/>
          </a:p>
          <a:p>
            <a:r>
              <a:rPr lang="en-US" dirty="0"/>
              <a:t>Read data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difilter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A95D6-1D68-4E5B-B695-AE7BB52521A6}"/>
              </a:ext>
            </a:extLst>
          </p:cNvPr>
          <p:cNvSpPr txBox="1"/>
          <p:nvPr/>
        </p:nvSpPr>
        <p:spPr>
          <a:xfrm>
            <a:off x="2109024" y="3552623"/>
            <a:ext cx="2127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Satu data </a:t>
            </a:r>
            <a:r>
              <a:rPr lang="en-US" dirty="0" err="1"/>
              <a:t>mengalami</a:t>
            </a:r>
            <a:r>
              <a:rPr lang="en-US" dirty="0"/>
              <a:t>:</a:t>
            </a:r>
          </a:p>
          <a:p>
            <a:r>
              <a:rPr lang="en-US" dirty="0" err="1"/>
              <a:t>Diambah</a:t>
            </a:r>
            <a:endParaRPr lang="en-US" dirty="0"/>
          </a:p>
          <a:p>
            <a:r>
              <a:rPr lang="en-US" dirty="0" err="1"/>
              <a:t>Dikurangi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3A90D-A748-4438-89E3-4A8620DA8D74}"/>
              </a:ext>
            </a:extLst>
          </p:cNvPr>
          <p:cNvSpPr txBox="1"/>
          <p:nvPr/>
        </p:nvSpPr>
        <p:spPr>
          <a:xfrm>
            <a:off x="3351628" y="5041664"/>
            <a:ext cx="2338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child process</a:t>
            </a:r>
          </a:p>
          <a:p>
            <a:r>
              <a:rPr lang="en-US" dirty="0"/>
              <a:t>Printing</a:t>
            </a:r>
          </a:p>
          <a:p>
            <a:r>
              <a:rPr lang="en-US" dirty="0" err="1"/>
              <a:t>Antrian</a:t>
            </a:r>
            <a:r>
              <a:rPr lang="en-US" dirty="0"/>
              <a:t> (queue)</a:t>
            </a:r>
          </a:p>
        </p:txBody>
      </p:sp>
    </p:spTree>
    <p:extLst>
      <p:ext uri="{BB962C8B-B14F-4D97-AF65-F5344CB8AC3E}">
        <p14:creationId xmlns:p14="http://schemas.microsoft.com/office/powerpoint/2010/main" val="4153502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9BF8-2448-4962-99DE-6281F687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IPC</a:t>
            </a:r>
            <a:br>
              <a:rPr lang="en-US" dirty="0"/>
            </a:br>
            <a:r>
              <a:rPr lang="en-US" sz="2200" dirty="0"/>
              <a:t>STUDI KASUS : </a:t>
            </a:r>
            <a:r>
              <a:rPr lang="en-US" sz="2200" dirty="0" err="1"/>
              <a:t>Writer&amp;Reader</a:t>
            </a:r>
            <a:r>
              <a:rPr lang="en-US" sz="2200" dirty="0"/>
              <a:t> / </a:t>
            </a:r>
            <a:r>
              <a:rPr lang="en-US" sz="2200" dirty="0" err="1"/>
              <a:t>Producer&amp;Consumer</a:t>
            </a:r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5981F1-A73D-404B-BA9F-71CEA965EB49}"/>
              </a:ext>
            </a:extLst>
          </p:cNvPr>
          <p:cNvSpPr/>
          <p:nvPr/>
        </p:nvSpPr>
        <p:spPr>
          <a:xfrm>
            <a:off x="2896930" y="3067660"/>
            <a:ext cx="1055647" cy="1371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Proses</a:t>
            </a:r>
          </a:p>
          <a:p>
            <a:pPr algn="ctr"/>
            <a:r>
              <a:rPr lang="en-US" dirty="0"/>
              <a:t>1++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A4120A-9E39-4E38-9E0D-DC81894E8639}"/>
              </a:ext>
            </a:extLst>
          </p:cNvPr>
          <p:cNvSpPr/>
          <p:nvPr/>
        </p:nvSpPr>
        <p:spPr>
          <a:xfrm>
            <a:off x="3952577" y="3067660"/>
            <a:ext cx="1055647" cy="1371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F61211-8D56-4A85-8367-C938A28C3B67}"/>
              </a:ext>
            </a:extLst>
          </p:cNvPr>
          <p:cNvSpPr/>
          <p:nvPr/>
        </p:nvSpPr>
        <p:spPr>
          <a:xfrm>
            <a:off x="5008224" y="3067660"/>
            <a:ext cx="1055647" cy="1371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43F2D5-7F7A-40C4-8041-85D808C46792}"/>
              </a:ext>
            </a:extLst>
          </p:cNvPr>
          <p:cNvSpPr/>
          <p:nvPr/>
        </p:nvSpPr>
        <p:spPr>
          <a:xfrm>
            <a:off x="6063871" y="3067660"/>
            <a:ext cx="1055647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C789A8-6E32-4F7F-BCE7-23B3F706D252}"/>
              </a:ext>
            </a:extLst>
          </p:cNvPr>
          <p:cNvSpPr/>
          <p:nvPr/>
        </p:nvSpPr>
        <p:spPr>
          <a:xfrm>
            <a:off x="7119518" y="3067660"/>
            <a:ext cx="1055647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095F7-CBC3-43A5-9E23-1D8B9B8C6A30}"/>
              </a:ext>
            </a:extLst>
          </p:cNvPr>
          <p:cNvSpPr/>
          <p:nvPr/>
        </p:nvSpPr>
        <p:spPr>
          <a:xfrm>
            <a:off x="8175165" y="3075034"/>
            <a:ext cx="1055647" cy="1371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Proses </a:t>
            </a:r>
          </a:p>
          <a:p>
            <a:pPr algn="ctr"/>
            <a:r>
              <a:rPr lang="en-US" dirty="0"/>
              <a:t>1--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D1047B-E238-42C7-9EE7-98DCABBAD09D}"/>
              </a:ext>
            </a:extLst>
          </p:cNvPr>
          <p:cNvSpPr/>
          <p:nvPr/>
        </p:nvSpPr>
        <p:spPr>
          <a:xfrm>
            <a:off x="9896169" y="4586028"/>
            <a:ext cx="1917291" cy="877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CONSUMER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DAA8828-F649-46C5-8F2E-762EE228B0C4}"/>
              </a:ext>
            </a:extLst>
          </p:cNvPr>
          <p:cNvSpPr/>
          <p:nvPr/>
        </p:nvSpPr>
        <p:spPr>
          <a:xfrm>
            <a:off x="388379" y="2172933"/>
            <a:ext cx="1917291" cy="877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PRODUCER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12A3173-7E8D-4447-9135-A025929BB6DC}"/>
              </a:ext>
            </a:extLst>
          </p:cNvPr>
          <p:cNvCxnSpPr>
            <a:stCxn id="12" idx="6"/>
            <a:endCxn id="4" idx="0"/>
          </p:cNvCxnSpPr>
          <p:nvPr/>
        </p:nvCxnSpPr>
        <p:spPr>
          <a:xfrm>
            <a:off x="2305670" y="2611695"/>
            <a:ext cx="1119084" cy="455965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C21766D-56F3-4B00-A7A2-53D248A610D8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10800000">
            <a:off x="8702989" y="4446634"/>
            <a:ext cx="1193180" cy="57815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521DEF-6343-41E2-9EDA-CB0D46391A85}"/>
              </a:ext>
            </a:extLst>
          </p:cNvPr>
          <p:cNvCxnSpPr>
            <a:stCxn id="4" idx="2"/>
            <a:endCxn id="5" idx="2"/>
          </p:cNvCxnSpPr>
          <p:nvPr/>
        </p:nvCxnSpPr>
        <p:spPr>
          <a:xfrm rot="16200000" flipH="1">
            <a:off x="3952577" y="3911436"/>
            <a:ext cx="12700" cy="1055647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EAAEA91-4349-4E8C-B829-C5EB2B9A2558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16200000" flipH="1">
            <a:off x="4480401" y="3383613"/>
            <a:ext cx="12700" cy="2111294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4AD50D0-5726-4BFF-B73A-E81C28E1DF2C}"/>
              </a:ext>
            </a:extLst>
          </p:cNvPr>
          <p:cNvCxnSpPr>
            <a:stCxn id="9" idx="0"/>
            <a:endCxn id="7" idx="0"/>
          </p:cNvCxnSpPr>
          <p:nvPr/>
        </p:nvCxnSpPr>
        <p:spPr>
          <a:xfrm rot="16200000" flipV="1">
            <a:off x="7643655" y="2015700"/>
            <a:ext cx="7374" cy="2111294"/>
          </a:xfrm>
          <a:prstGeom prst="bentConnector3">
            <a:avLst>
              <a:gd name="adj1" fmla="val 320008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0249A3B-1D56-4CCC-9AEA-73FDE4B7C5BA}"/>
              </a:ext>
            </a:extLst>
          </p:cNvPr>
          <p:cNvCxnSpPr>
            <a:stCxn id="9" idx="0"/>
            <a:endCxn id="8" idx="0"/>
          </p:cNvCxnSpPr>
          <p:nvPr/>
        </p:nvCxnSpPr>
        <p:spPr>
          <a:xfrm rot="16200000" flipV="1">
            <a:off x="8171479" y="2543523"/>
            <a:ext cx="7374" cy="1055647"/>
          </a:xfrm>
          <a:prstGeom prst="bentConnector3">
            <a:avLst>
              <a:gd name="adj1" fmla="val 320008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96E50616-19CB-4836-B692-4F7398FAFB50}"/>
              </a:ext>
            </a:extLst>
          </p:cNvPr>
          <p:cNvSpPr/>
          <p:nvPr/>
        </p:nvSpPr>
        <p:spPr>
          <a:xfrm rot="16200000">
            <a:off x="5839576" y="-471055"/>
            <a:ext cx="448592" cy="633387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105C2D-1775-46A3-A992-F64B8F0D7622}"/>
              </a:ext>
            </a:extLst>
          </p:cNvPr>
          <p:cNvSpPr txBox="1"/>
          <p:nvPr/>
        </p:nvSpPr>
        <p:spPr>
          <a:xfrm>
            <a:off x="5031670" y="2102255"/>
            <a:ext cx="212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MEMORI UTAMA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22AE70-DF9E-443F-9508-77E30AD7F5DA}"/>
              </a:ext>
            </a:extLst>
          </p:cNvPr>
          <p:cNvSpPr/>
          <p:nvPr/>
        </p:nvSpPr>
        <p:spPr>
          <a:xfrm rot="5400000">
            <a:off x="5638230" y="2771224"/>
            <a:ext cx="839397" cy="423447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5FB1F4-CD13-4009-97AA-05115E405FD2}"/>
              </a:ext>
            </a:extLst>
          </p:cNvPr>
          <p:cNvSpPr txBox="1"/>
          <p:nvPr/>
        </p:nvSpPr>
        <p:spPr>
          <a:xfrm>
            <a:off x="5634094" y="5344308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3551082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B697-20E8-470C-9C42-5322A10B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SEKIAN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86232-C4A2-4A93-AE49-670EF426E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27583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F423-B412-49FB-8E2F-8A899BAA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493BA-8C44-453F-A480-8D81432F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KONSEP PROSES</a:t>
            </a:r>
          </a:p>
          <a:p>
            <a:r>
              <a:rPr lang="en-US" dirty="0"/>
              <a:t>PROCESS CONTROL BLOCK</a:t>
            </a:r>
          </a:p>
          <a:p>
            <a:r>
              <a:rPr lang="en-US" dirty="0"/>
              <a:t>PENJADWALAN PROSES</a:t>
            </a:r>
          </a:p>
          <a:p>
            <a:r>
              <a:rPr lang="en-US" dirty="0"/>
              <a:t>INTERPROCESS COMMUNICATION (IPC)</a:t>
            </a:r>
          </a:p>
        </p:txBody>
      </p:sp>
    </p:spTree>
    <p:extLst>
      <p:ext uri="{BB962C8B-B14F-4D97-AF65-F5344CB8AC3E}">
        <p14:creationId xmlns:p14="http://schemas.microsoft.com/office/powerpoint/2010/main" val="301921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1E41-8BAB-4AD7-9659-1646CF21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KONSEP PROSES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83FC78-F760-4130-B0F2-F7BBF40CC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742220"/>
              </p:ext>
            </p:extLst>
          </p:nvPr>
        </p:nvGraphicFramePr>
        <p:xfrm>
          <a:off x="3176531" y="1976284"/>
          <a:ext cx="9604375" cy="4055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EA26730-8D65-43FB-A4BA-2712B2F2891B}"/>
              </a:ext>
            </a:extLst>
          </p:cNvPr>
          <p:cNvSpPr txBox="1"/>
          <p:nvPr/>
        </p:nvSpPr>
        <p:spPr>
          <a:xfrm>
            <a:off x="752176" y="2195391"/>
            <a:ext cx="2841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Multiprogramming</a:t>
            </a:r>
          </a:p>
          <a:p>
            <a:r>
              <a:rPr lang="en-US" sz="1400" dirty="0"/>
              <a:t>- Banyak program </a:t>
            </a:r>
            <a:r>
              <a:rPr lang="en-US" sz="1400" dirty="0" err="1"/>
              <a:t>dalam</a:t>
            </a:r>
            <a:r>
              <a:rPr lang="en-US" sz="1400" dirty="0"/>
              <a:t> 1 </a:t>
            </a:r>
            <a:r>
              <a:rPr lang="en-US" sz="1400" dirty="0" err="1"/>
              <a:t>komputer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9CFFE-C535-40AB-814E-00DC956E1A11}"/>
              </a:ext>
            </a:extLst>
          </p:cNvPr>
          <p:cNvSpPr txBox="1"/>
          <p:nvPr/>
        </p:nvSpPr>
        <p:spPr>
          <a:xfrm>
            <a:off x="963516" y="3224014"/>
            <a:ext cx="2419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Multitasking</a:t>
            </a:r>
          </a:p>
          <a:p>
            <a:r>
              <a:rPr lang="en-US" sz="1400" dirty="0"/>
              <a:t>- Banyak task </a:t>
            </a:r>
            <a:r>
              <a:rPr lang="en-US" sz="1400" dirty="0" err="1"/>
              <a:t>dalam</a:t>
            </a:r>
            <a:r>
              <a:rPr lang="en-US" sz="1400" dirty="0"/>
              <a:t> 1 program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3129426-9525-4043-A553-A08B653EDD84}"/>
              </a:ext>
            </a:extLst>
          </p:cNvPr>
          <p:cNvSpPr/>
          <p:nvPr/>
        </p:nvSpPr>
        <p:spPr>
          <a:xfrm>
            <a:off x="4011556" y="2337153"/>
            <a:ext cx="513393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8BB607B-E626-47F8-BEAD-68D75302C632}"/>
              </a:ext>
            </a:extLst>
          </p:cNvPr>
          <p:cNvSpPr/>
          <p:nvPr/>
        </p:nvSpPr>
        <p:spPr>
          <a:xfrm>
            <a:off x="3999269" y="3331736"/>
            <a:ext cx="513393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A2126-859E-4105-A6CF-CD09A3A85CBA}"/>
              </a:ext>
            </a:extLst>
          </p:cNvPr>
          <p:cNvSpPr txBox="1"/>
          <p:nvPr/>
        </p:nvSpPr>
        <p:spPr>
          <a:xfrm>
            <a:off x="798022" y="4246359"/>
            <a:ext cx="2569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Multiprocessing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- Banyak CPU </a:t>
            </a:r>
            <a:r>
              <a:rPr lang="en-US" sz="1400" dirty="0" err="1">
                <a:solidFill>
                  <a:srgbClr val="FF0000"/>
                </a:solidFill>
              </a:rPr>
              <a:t>dalam</a:t>
            </a:r>
            <a:r>
              <a:rPr lang="en-US" sz="1400" dirty="0">
                <a:solidFill>
                  <a:srgbClr val="FF0000"/>
                </a:solidFill>
              </a:rPr>
              <a:t> 1 </a:t>
            </a:r>
            <a:r>
              <a:rPr lang="en-US" sz="1400" dirty="0" err="1">
                <a:solidFill>
                  <a:srgbClr val="FF0000"/>
                </a:solidFill>
              </a:rPr>
              <a:t>komputer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161527B-ED4C-4A70-ACB5-438694D04263}"/>
              </a:ext>
            </a:extLst>
          </p:cNvPr>
          <p:cNvSpPr/>
          <p:nvPr/>
        </p:nvSpPr>
        <p:spPr>
          <a:xfrm>
            <a:off x="4011556" y="4340024"/>
            <a:ext cx="163923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D6623-EA57-4D26-B3DD-6153E81D6EEE}"/>
              </a:ext>
            </a:extLst>
          </p:cNvPr>
          <p:cNvSpPr txBox="1"/>
          <p:nvPr/>
        </p:nvSpPr>
        <p:spPr>
          <a:xfrm>
            <a:off x="817193" y="5231872"/>
            <a:ext cx="271183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Multithreading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Banyak thread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CPU</a:t>
            </a:r>
          </a:p>
          <a:p>
            <a:pPr marL="285750" indent="-285750">
              <a:buFontTx/>
              <a:buChar char="-"/>
            </a:pP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core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342486F-F512-440D-8215-03340A87FC60}"/>
              </a:ext>
            </a:extLst>
          </p:cNvPr>
          <p:cNvSpPr/>
          <p:nvPr/>
        </p:nvSpPr>
        <p:spPr>
          <a:xfrm>
            <a:off x="4043502" y="5350833"/>
            <a:ext cx="265226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1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C4D1-55E5-408B-BC3A-A0E79E0E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KONSEP PROSES:</a:t>
            </a:r>
            <a:br>
              <a:rPr lang="en-US" dirty="0"/>
            </a:br>
            <a:r>
              <a:rPr lang="en-US" dirty="0"/>
              <a:t>PROCESS VS THREAD</a:t>
            </a:r>
          </a:p>
        </p:txBody>
      </p:sp>
      <p:pic>
        <p:nvPicPr>
          <p:cNvPr id="1026" name="Picture 2" descr="Image result for multicore diagram">
            <a:extLst>
              <a:ext uri="{FF2B5EF4-FFF2-40B4-BE49-F238E27FC236}">
                <a16:creationId xmlns:a16="http://schemas.microsoft.com/office/drawing/2014/main" id="{D2E07627-1AF2-4277-92D9-D47FF7159C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61" y="2313525"/>
            <a:ext cx="481344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pu diagram">
            <a:extLst>
              <a:ext uri="{FF2B5EF4-FFF2-40B4-BE49-F238E27FC236}">
                <a16:creationId xmlns:a16="http://schemas.microsoft.com/office/drawing/2014/main" id="{D33E5C09-1A4E-47C0-BA49-56FFFA0DD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40" y="2414331"/>
            <a:ext cx="47244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C05A12-92F5-49B5-AFD9-206B5A8D7A1E}"/>
              </a:ext>
            </a:extLst>
          </p:cNvPr>
          <p:cNvSpPr/>
          <p:nvPr/>
        </p:nvSpPr>
        <p:spPr>
          <a:xfrm>
            <a:off x="1946787" y="2802193"/>
            <a:ext cx="2168013" cy="8406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B7239D-87B1-4F18-BF9F-82298061A223}"/>
              </a:ext>
            </a:extLst>
          </p:cNvPr>
          <p:cNvCxnSpPr>
            <a:cxnSpLocks/>
          </p:cNvCxnSpPr>
          <p:nvPr/>
        </p:nvCxnSpPr>
        <p:spPr>
          <a:xfrm>
            <a:off x="4114800" y="3126658"/>
            <a:ext cx="294967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113D0E0-661D-4F17-880C-B397B83F93E8}"/>
              </a:ext>
            </a:extLst>
          </p:cNvPr>
          <p:cNvSpPr/>
          <p:nvPr/>
        </p:nvSpPr>
        <p:spPr>
          <a:xfrm>
            <a:off x="1946787" y="3842092"/>
            <a:ext cx="2168013" cy="672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AA3958-AF1D-493C-BBF6-7CE82AA8C47D}"/>
              </a:ext>
            </a:extLst>
          </p:cNvPr>
          <p:cNvCxnSpPr>
            <a:cxnSpLocks/>
          </p:cNvCxnSpPr>
          <p:nvPr/>
        </p:nvCxnSpPr>
        <p:spPr>
          <a:xfrm flipV="1">
            <a:off x="4114800" y="3842092"/>
            <a:ext cx="2949677" cy="3513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4AB9D6-7527-4D30-BB22-0DFF45726A57}"/>
              </a:ext>
            </a:extLst>
          </p:cNvPr>
          <p:cNvCxnSpPr>
            <a:cxnSpLocks/>
          </p:cNvCxnSpPr>
          <p:nvPr/>
        </p:nvCxnSpPr>
        <p:spPr>
          <a:xfrm flipV="1">
            <a:off x="4114800" y="4193462"/>
            <a:ext cx="2949677" cy="926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7D91CBF-006A-4AA4-9F04-8FA1730CE707}"/>
              </a:ext>
            </a:extLst>
          </p:cNvPr>
          <p:cNvSpPr/>
          <p:nvPr/>
        </p:nvSpPr>
        <p:spPr>
          <a:xfrm>
            <a:off x="1936959" y="4776152"/>
            <a:ext cx="2168013" cy="672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CA37B4-9D71-4920-8B37-670A69B2220B}"/>
              </a:ext>
            </a:extLst>
          </p:cNvPr>
          <p:cNvSpPr txBox="1"/>
          <p:nvPr/>
        </p:nvSpPr>
        <p:spPr>
          <a:xfrm>
            <a:off x="6840361" y="2089105"/>
            <a:ext cx="115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INISIASI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DBD1D3-809C-46BB-9509-B301EA4DB36C}"/>
              </a:ext>
            </a:extLst>
          </p:cNvPr>
          <p:cNvSpPr txBox="1"/>
          <p:nvPr/>
        </p:nvSpPr>
        <p:spPr>
          <a:xfrm>
            <a:off x="7995806" y="207817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INISIASI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F578A7-1780-4C85-ACC8-7A85E3CCE9E7}"/>
              </a:ext>
            </a:extLst>
          </p:cNvPr>
          <p:cNvSpPr txBox="1"/>
          <p:nvPr/>
        </p:nvSpPr>
        <p:spPr>
          <a:xfrm>
            <a:off x="9186075" y="207817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JUMLAH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E725D5-4448-4245-8EDF-C2309F05E546}"/>
              </a:ext>
            </a:extLst>
          </p:cNvPr>
          <p:cNvSpPr txBox="1"/>
          <p:nvPr/>
        </p:nvSpPr>
        <p:spPr>
          <a:xfrm>
            <a:off x="10305734" y="2078174"/>
            <a:ext cx="959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SIMPAN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E28540-E406-4D60-944C-E712DCA219BD}"/>
              </a:ext>
            </a:extLst>
          </p:cNvPr>
          <p:cNvSpPr/>
          <p:nvPr/>
        </p:nvSpPr>
        <p:spPr>
          <a:xfrm>
            <a:off x="6840361" y="2078174"/>
            <a:ext cx="4425059" cy="289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F67CD0-E516-4255-98EC-808D14D79E4A}"/>
              </a:ext>
            </a:extLst>
          </p:cNvPr>
          <p:cNvSpPr txBox="1"/>
          <p:nvPr/>
        </p:nvSpPr>
        <p:spPr>
          <a:xfrm>
            <a:off x="4578688" y="1898392"/>
            <a:ext cx="176683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Proses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PENJUMLAHAN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863113-BCCF-4FF1-BCC6-E753EB162DE2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6345518" y="2221558"/>
            <a:ext cx="494843" cy="1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C6AD36-42A1-4595-8445-1659E1BDA671}"/>
              </a:ext>
            </a:extLst>
          </p:cNvPr>
          <p:cNvCxnSpPr>
            <a:stCxn id="15" idx="2"/>
          </p:cNvCxnSpPr>
          <p:nvPr/>
        </p:nvCxnSpPr>
        <p:spPr>
          <a:xfrm>
            <a:off x="7418084" y="2458437"/>
            <a:ext cx="118342" cy="343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366A9E-34A3-4B8A-806C-2AE6821498CC}"/>
              </a:ext>
            </a:extLst>
          </p:cNvPr>
          <p:cNvCxnSpPr>
            <a:stCxn id="18" idx="2"/>
          </p:cNvCxnSpPr>
          <p:nvPr/>
        </p:nvCxnSpPr>
        <p:spPr>
          <a:xfrm>
            <a:off x="8573048" y="2447506"/>
            <a:ext cx="143249" cy="354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AC4E44-8B5A-44C2-A74B-D394BFEB7289}"/>
              </a:ext>
            </a:extLst>
          </p:cNvPr>
          <p:cNvCxnSpPr>
            <a:stCxn id="19" idx="2"/>
          </p:cNvCxnSpPr>
          <p:nvPr/>
        </p:nvCxnSpPr>
        <p:spPr>
          <a:xfrm>
            <a:off x="9696792" y="2447506"/>
            <a:ext cx="56391" cy="354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D29778-65E2-4ADB-AE8A-7D4C8F883356}"/>
              </a:ext>
            </a:extLst>
          </p:cNvPr>
          <p:cNvCxnSpPr>
            <a:stCxn id="20" idx="2"/>
          </p:cNvCxnSpPr>
          <p:nvPr/>
        </p:nvCxnSpPr>
        <p:spPr>
          <a:xfrm>
            <a:off x="10785577" y="2447506"/>
            <a:ext cx="142978" cy="354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01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83548-3B85-45C2-8FAE-6ECDBCE7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BLOCK (PCB)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15A42-878A-4E40-976C-79587E585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PCB (Task Controlling Block, Entry of the Process Table, Task Struct, </a:t>
            </a:r>
            <a:r>
              <a:rPr lang="en-US" sz="1800" dirty="0" err="1"/>
              <a:t>Switchframe</a:t>
            </a:r>
            <a:r>
              <a:rPr lang="en-US" sz="1800" dirty="0"/>
              <a:t>)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struktur</a:t>
            </a:r>
            <a:r>
              <a:rPr lang="en-US" sz="1800" dirty="0"/>
              <a:t> data yang </a:t>
            </a:r>
            <a:r>
              <a:rPr lang="en-US" sz="1800" dirty="0" err="1"/>
              <a:t>berada</a:t>
            </a:r>
            <a:r>
              <a:rPr lang="en-US" sz="1800" dirty="0"/>
              <a:t> pada kernel </a:t>
            </a:r>
            <a:r>
              <a:rPr lang="en-US" sz="1800" dirty="0" err="1"/>
              <a:t>dimana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mengelola</a:t>
            </a:r>
            <a:r>
              <a:rPr lang="en-US" sz="1800" dirty="0"/>
              <a:t> </a:t>
            </a:r>
            <a:r>
              <a:rPr lang="en-US" sz="1800" dirty="0" err="1"/>
              <a:t>penjadwalan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proses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awal</a:t>
            </a:r>
            <a:r>
              <a:rPr lang="en-US" sz="1800" dirty="0"/>
              <a:t> </a:t>
            </a:r>
            <a:r>
              <a:rPr lang="en-US" sz="1800" dirty="0" err="1"/>
              <a:t>penciptaan</a:t>
            </a:r>
            <a:r>
              <a:rPr lang="en-US" sz="1800" dirty="0"/>
              <a:t> </a:t>
            </a:r>
            <a:r>
              <a:rPr lang="en-US" sz="1800" dirty="0" err="1"/>
              <a:t>sampai</a:t>
            </a:r>
            <a:r>
              <a:rPr lang="en-US" sz="1800" dirty="0"/>
              <a:t> </a:t>
            </a:r>
            <a:r>
              <a:rPr lang="en-US" sz="1800" dirty="0" err="1"/>
              <a:t>selesai</a:t>
            </a:r>
            <a:r>
              <a:rPr lang="en-US" sz="1800" dirty="0"/>
              <a:t> </a:t>
            </a:r>
            <a:r>
              <a:rPr lang="en-US" sz="1800" dirty="0" err="1"/>
              <a:t>dieksekusi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475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DE35-074F-4C78-9460-F2F07C52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</a:t>
            </a:r>
            <a:br>
              <a:rPr lang="en-US" dirty="0"/>
            </a:br>
            <a:r>
              <a:rPr lang="en-US" dirty="0" err="1"/>
              <a:t>Peran</a:t>
            </a:r>
            <a:r>
              <a:rPr lang="en-US" dirty="0"/>
              <a:t> PCB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AB142-D2B5-41A8-A3F3-36C85215AF0B}"/>
              </a:ext>
            </a:extLst>
          </p:cNvPr>
          <p:cNvSpPr txBox="1"/>
          <p:nvPr/>
        </p:nvSpPr>
        <p:spPr>
          <a:xfrm>
            <a:off x="2870383" y="2993921"/>
            <a:ext cx="979755" cy="369332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Instruksi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91CE7-FA5E-43A6-8B83-B24CEDDF3FAF}"/>
              </a:ext>
            </a:extLst>
          </p:cNvPr>
          <p:cNvSpPr txBox="1"/>
          <p:nvPr/>
        </p:nvSpPr>
        <p:spPr>
          <a:xfrm>
            <a:off x="4364389" y="2993921"/>
            <a:ext cx="1361270" cy="369332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System Calls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A9522-5F6B-49FB-A282-278EC4B90A9D}"/>
              </a:ext>
            </a:extLst>
          </p:cNvPr>
          <p:cNvSpPr txBox="1"/>
          <p:nvPr/>
        </p:nvSpPr>
        <p:spPr>
          <a:xfrm>
            <a:off x="4753055" y="3937820"/>
            <a:ext cx="675185" cy="369332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PCB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64200-4F39-4950-A039-17A53A791A2C}"/>
              </a:ext>
            </a:extLst>
          </p:cNvPr>
          <p:cNvSpPr txBox="1"/>
          <p:nvPr/>
        </p:nvSpPr>
        <p:spPr>
          <a:xfrm>
            <a:off x="5935181" y="3937820"/>
            <a:ext cx="1518621" cy="369332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Penjadwalan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A0577-1A58-4A12-A9B0-D55D85BA4AF1}"/>
              </a:ext>
            </a:extLst>
          </p:cNvPr>
          <p:cNvSpPr txBox="1"/>
          <p:nvPr/>
        </p:nvSpPr>
        <p:spPr>
          <a:xfrm>
            <a:off x="6106220" y="5021319"/>
            <a:ext cx="974947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Eksekusi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94AF8E-043A-4CFF-BBB6-87AD06DDC673}"/>
              </a:ext>
            </a:extLst>
          </p:cNvPr>
          <p:cNvSpPr/>
          <p:nvPr/>
        </p:nvSpPr>
        <p:spPr>
          <a:xfrm>
            <a:off x="2595716" y="2566218"/>
            <a:ext cx="6312310" cy="2979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F5C14F-809C-4501-821B-D416DDEE7AE6}"/>
              </a:ext>
            </a:extLst>
          </p:cNvPr>
          <p:cNvCxnSpPr>
            <a:cxnSpLocks/>
          </p:cNvCxnSpPr>
          <p:nvPr/>
        </p:nvCxnSpPr>
        <p:spPr>
          <a:xfrm>
            <a:off x="2595716" y="3672355"/>
            <a:ext cx="63123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2509D58-1643-404C-80C1-38BC93E95CA6}"/>
              </a:ext>
            </a:extLst>
          </p:cNvPr>
          <p:cNvSpPr txBox="1"/>
          <p:nvPr/>
        </p:nvSpPr>
        <p:spPr>
          <a:xfrm>
            <a:off x="1215879" y="2993921"/>
            <a:ext cx="66556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F38333-FD71-4AEE-8E87-DD9A8F16AC3E}"/>
              </a:ext>
            </a:extLst>
          </p:cNvPr>
          <p:cNvSpPr txBox="1"/>
          <p:nvPr/>
        </p:nvSpPr>
        <p:spPr>
          <a:xfrm>
            <a:off x="7764837" y="251673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Mode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C80E12-EFBC-4E7D-86FA-36C4819C2982}"/>
              </a:ext>
            </a:extLst>
          </p:cNvPr>
          <p:cNvSpPr txBox="1"/>
          <p:nvPr/>
        </p:nvSpPr>
        <p:spPr>
          <a:xfrm>
            <a:off x="2531280" y="4242913"/>
            <a:ext cx="139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Mode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F78950-D2D5-45C5-A327-DB468D9B6378}"/>
              </a:ext>
            </a:extLst>
          </p:cNvPr>
          <p:cNvSpPr txBox="1"/>
          <p:nvPr/>
        </p:nvSpPr>
        <p:spPr>
          <a:xfrm>
            <a:off x="6647528" y="2993921"/>
            <a:ext cx="2074607" cy="369332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Return System Calls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336F1C-DC85-420A-8F82-9CA6512280E4}"/>
              </a:ext>
            </a:extLst>
          </p:cNvPr>
          <p:cNvSpPr txBox="1"/>
          <p:nvPr/>
        </p:nvSpPr>
        <p:spPr>
          <a:xfrm>
            <a:off x="9422277" y="2996364"/>
            <a:ext cx="875561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37708B-096E-4B0D-ADFB-5ACEAA45FACE}"/>
              </a:ext>
            </a:extLst>
          </p:cNvPr>
          <p:cNvSpPr txBox="1"/>
          <p:nvPr/>
        </p:nvSpPr>
        <p:spPr>
          <a:xfrm>
            <a:off x="4736776" y="2188425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SISTEM OPERASI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659D29-C5B2-4304-98EF-A9BFB586B11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850138" y="3178587"/>
            <a:ext cx="5142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B8537E-51C7-4DF0-A222-A4DE4EB4F5B2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045024" y="3363253"/>
            <a:ext cx="45624" cy="574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1DBA2D-B737-4A0F-AEFE-E6E00233CCD5}"/>
              </a:ext>
            </a:extLst>
          </p:cNvPr>
          <p:cNvCxnSpPr>
            <a:cxnSpLocks/>
          </p:cNvCxnSpPr>
          <p:nvPr/>
        </p:nvCxnSpPr>
        <p:spPr>
          <a:xfrm>
            <a:off x="5428240" y="4210974"/>
            <a:ext cx="5069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7B721D-41BF-43B6-8A17-36BEF4F91257}"/>
              </a:ext>
            </a:extLst>
          </p:cNvPr>
          <p:cNvCxnSpPr>
            <a:cxnSpLocks/>
          </p:cNvCxnSpPr>
          <p:nvPr/>
        </p:nvCxnSpPr>
        <p:spPr>
          <a:xfrm flipH="1">
            <a:off x="6888659" y="4307152"/>
            <a:ext cx="1" cy="714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BA08C3-FD85-4D80-BA0E-3AB4BC6A3995}"/>
              </a:ext>
            </a:extLst>
          </p:cNvPr>
          <p:cNvCxnSpPr>
            <a:cxnSpLocks/>
          </p:cNvCxnSpPr>
          <p:nvPr/>
        </p:nvCxnSpPr>
        <p:spPr>
          <a:xfrm flipH="1">
            <a:off x="5428240" y="4033998"/>
            <a:ext cx="5069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C48990-1F18-42AC-A80E-13471EA2DE90}"/>
              </a:ext>
            </a:extLst>
          </p:cNvPr>
          <p:cNvCxnSpPr>
            <a:stCxn id="7" idx="0"/>
            <a:endCxn id="16" idx="2"/>
          </p:cNvCxnSpPr>
          <p:nvPr/>
        </p:nvCxnSpPr>
        <p:spPr>
          <a:xfrm flipV="1">
            <a:off x="5090648" y="3363253"/>
            <a:ext cx="2594184" cy="574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4329FF-942F-434A-8BD7-5474A890E1ED}"/>
              </a:ext>
            </a:extLst>
          </p:cNvPr>
          <p:cNvCxnSpPr>
            <a:cxnSpLocks/>
          </p:cNvCxnSpPr>
          <p:nvPr/>
        </p:nvCxnSpPr>
        <p:spPr>
          <a:xfrm flipV="1">
            <a:off x="6372464" y="4307152"/>
            <a:ext cx="1" cy="714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8B94B68-CE26-4E00-B32C-62292438EED2}"/>
              </a:ext>
            </a:extLst>
          </p:cNvPr>
          <p:cNvCxnSpPr>
            <a:cxnSpLocks/>
          </p:cNvCxnSpPr>
          <p:nvPr/>
        </p:nvCxnSpPr>
        <p:spPr>
          <a:xfrm>
            <a:off x="2585888" y="4606429"/>
            <a:ext cx="63123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546C4E4-0FD0-4F5E-9321-286828BBFDCB}"/>
              </a:ext>
            </a:extLst>
          </p:cNvPr>
          <p:cNvSpPr txBox="1"/>
          <p:nvPr/>
        </p:nvSpPr>
        <p:spPr>
          <a:xfrm>
            <a:off x="2531280" y="5164385"/>
            <a:ext cx="171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 Mode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7A4C568-3B89-4946-BD27-589F1E67C1F2}"/>
              </a:ext>
            </a:extLst>
          </p:cNvPr>
          <p:cNvCxnSpPr>
            <a:stCxn id="13" idx="3"/>
            <a:endCxn id="5" idx="1"/>
          </p:cNvCxnSpPr>
          <p:nvPr/>
        </p:nvCxnSpPr>
        <p:spPr>
          <a:xfrm>
            <a:off x="1881446" y="3178587"/>
            <a:ext cx="9889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D9EC2D-9B5F-4F71-A1A5-85021A66484B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8722135" y="3178587"/>
            <a:ext cx="700142" cy="2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62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CCBCC87-38F9-447F-949B-A573B409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</a:t>
            </a:r>
            <a:br>
              <a:rPr lang="en-US" dirty="0"/>
            </a:br>
            <a:r>
              <a:rPr lang="en-US" dirty="0"/>
              <a:t>STRUKTUR DATA</a:t>
            </a:r>
          </a:p>
        </p:txBody>
      </p:sp>
      <p:pic>
        <p:nvPicPr>
          <p:cNvPr id="5" name="Picture 2" descr="Image result for PCB operating system">
            <a:extLst>
              <a:ext uri="{FF2B5EF4-FFF2-40B4-BE49-F238E27FC236}">
                <a16:creationId xmlns:a16="http://schemas.microsoft.com/office/drawing/2014/main" id="{D99D3B74-F3C4-4A62-B0CF-6BF9B79D0E4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0" t="3686" r="6230" b="3495"/>
          <a:stretch/>
        </p:blipFill>
        <p:spPr bwMode="auto">
          <a:xfrm>
            <a:off x="1449217" y="2019427"/>
            <a:ext cx="2465091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6373A5-D840-48EE-88DE-9F795EEDB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55806" y="2017343"/>
            <a:ext cx="7329949" cy="4035768"/>
          </a:xfrm>
        </p:spPr>
        <p:txBody>
          <a:bodyPr>
            <a:normAutofit/>
          </a:bodyPr>
          <a:lstStyle/>
          <a:p>
            <a:r>
              <a:rPr lang="en-US" dirty="0"/>
              <a:t>PID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identifikasi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unik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setiap</a:t>
            </a:r>
            <a:r>
              <a:rPr lang="en-US" dirty="0">
                <a:sym typeface="Wingdings" panose="05000000000000000000" pitchFamily="2" charset="2"/>
              </a:rPr>
              <a:t> proses</a:t>
            </a:r>
            <a:endParaRPr lang="en-US" dirty="0"/>
          </a:p>
          <a:p>
            <a:r>
              <a:rPr lang="en-US" dirty="0"/>
              <a:t>State </a:t>
            </a:r>
            <a:r>
              <a:rPr lang="en-US" dirty="0">
                <a:sym typeface="Wingdings" panose="05000000000000000000" pitchFamily="2" charset="2"/>
              </a:rPr>
              <a:t> status </a:t>
            </a:r>
            <a:r>
              <a:rPr lang="en-US" dirty="0" err="1">
                <a:sym typeface="Wingdings" panose="05000000000000000000" pitchFamily="2" charset="2"/>
              </a:rPr>
              <a:t>dari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jalannya</a:t>
            </a:r>
            <a:r>
              <a:rPr lang="en-US" dirty="0">
                <a:sym typeface="Wingdings" panose="05000000000000000000" pitchFamily="2" charset="2"/>
              </a:rPr>
              <a:t> proses</a:t>
            </a:r>
            <a:endParaRPr lang="en-US" dirty="0"/>
          </a:p>
          <a:p>
            <a:r>
              <a:rPr lang="en-US" dirty="0"/>
              <a:t>Pointer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kode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merujuk</a:t>
            </a:r>
            <a:r>
              <a:rPr lang="en-US" dirty="0">
                <a:sym typeface="Wingdings" panose="05000000000000000000" pitchFamily="2" charset="2"/>
              </a:rPr>
              <a:t> pada </a:t>
            </a:r>
            <a:r>
              <a:rPr lang="en-US" i="1" dirty="0">
                <a:sym typeface="Wingdings" panose="05000000000000000000" pitchFamily="2" charset="2"/>
              </a:rPr>
              <a:t>parent process</a:t>
            </a:r>
            <a:r>
              <a:rPr lang="en-US" dirty="0">
                <a:sym typeface="Wingdings" panose="05000000000000000000" pitchFamily="2" charset="2"/>
              </a:rPr>
              <a:t>-</a:t>
            </a:r>
            <a:r>
              <a:rPr lang="en-US" dirty="0" err="1">
                <a:sym typeface="Wingdings" panose="05000000000000000000" pitchFamily="2" charset="2"/>
              </a:rPr>
              <a:t>nya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opsional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r>
              <a:rPr lang="en-US" dirty="0"/>
              <a:t>Priority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tingkat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prioritas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dari</a:t>
            </a:r>
            <a:r>
              <a:rPr lang="en-US" dirty="0">
                <a:sym typeface="Wingdings" panose="05000000000000000000" pitchFamily="2" charset="2"/>
              </a:rPr>
              <a:t> proses</a:t>
            </a:r>
            <a:endParaRPr lang="en-US" dirty="0"/>
          </a:p>
          <a:p>
            <a:r>
              <a:rPr lang="en-US" dirty="0"/>
              <a:t>Program Counter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alamat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instruksi</a:t>
            </a:r>
            <a:r>
              <a:rPr lang="en-US" dirty="0">
                <a:sym typeface="Wingdings" panose="05000000000000000000" pitchFamily="2" charset="2"/>
              </a:rPr>
              <a:t> yang </a:t>
            </a:r>
            <a:r>
              <a:rPr lang="en-US" dirty="0" err="1">
                <a:sym typeface="Wingdings" panose="05000000000000000000" pitchFamily="2" charset="2"/>
              </a:rPr>
              <a:t>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dieksekusi</a:t>
            </a:r>
            <a:r>
              <a:rPr lang="en-US" dirty="0">
                <a:sym typeface="Wingdings" panose="05000000000000000000" pitchFamily="2" charset="2"/>
              </a:rPr>
              <a:t> proses</a:t>
            </a:r>
            <a:endParaRPr lang="en-US" dirty="0"/>
          </a:p>
          <a:p>
            <a:r>
              <a:rPr lang="en-US" dirty="0"/>
              <a:t>CPU Register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alamat</a:t>
            </a:r>
            <a:r>
              <a:rPr lang="en-US" dirty="0">
                <a:sym typeface="Wingdings" panose="05000000000000000000" pitchFamily="2" charset="2"/>
              </a:rPr>
              <a:t> register </a:t>
            </a:r>
            <a:r>
              <a:rPr lang="en-US" dirty="0" err="1">
                <a:sym typeface="Wingdings" panose="05000000000000000000" pitchFamily="2" charset="2"/>
              </a:rPr>
              <a:t>dimana</a:t>
            </a:r>
            <a:r>
              <a:rPr lang="en-US" dirty="0">
                <a:sym typeface="Wingdings" panose="05000000000000000000" pitchFamily="2" charset="2"/>
              </a:rPr>
              <a:t> proses </a:t>
            </a:r>
            <a:r>
              <a:rPr lang="en-US" dirty="0" err="1">
                <a:sym typeface="Wingdings" panose="05000000000000000000" pitchFamily="2" charset="2"/>
              </a:rPr>
              <a:t>disimpan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  <a:p>
            <a:r>
              <a:rPr lang="en-US" dirty="0"/>
              <a:t>I/O Info </a:t>
            </a:r>
            <a:r>
              <a:rPr lang="en-US" dirty="0">
                <a:sym typeface="Wingdings" panose="05000000000000000000" pitchFamily="2" charset="2"/>
              </a:rPr>
              <a:t> daftar </a:t>
            </a:r>
            <a:r>
              <a:rPr lang="en-US" dirty="0" err="1">
                <a:sym typeface="Wingdings" panose="05000000000000000000" pitchFamily="2" charset="2"/>
              </a:rPr>
              <a:t>kode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perangkat</a:t>
            </a:r>
            <a:r>
              <a:rPr lang="en-US" dirty="0">
                <a:sym typeface="Wingdings" panose="05000000000000000000" pitchFamily="2" charset="2"/>
              </a:rPr>
              <a:t> I/O </a:t>
            </a:r>
            <a:r>
              <a:rPr lang="en-US" dirty="0" err="1">
                <a:sym typeface="Wingdings" panose="05000000000000000000" pitchFamily="2" charset="2"/>
              </a:rPr>
              <a:t>yag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terlibat</a:t>
            </a:r>
            <a:endParaRPr lang="en-US" dirty="0"/>
          </a:p>
          <a:p>
            <a:r>
              <a:rPr lang="en-US" dirty="0"/>
              <a:t>Accounting info </a:t>
            </a:r>
            <a:r>
              <a:rPr lang="en-US" dirty="0">
                <a:sym typeface="Wingdings" panose="05000000000000000000" pitchFamily="2" charset="2"/>
              </a:rPr>
              <a:t> lama </a:t>
            </a:r>
            <a:r>
              <a:rPr lang="en-US" dirty="0" err="1">
                <a:sym typeface="Wingdings" panose="05000000000000000000" pitchFamily="2" charset="2"/>
              </a:rPr>
              <a:t>eksekusi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kapasitas</a:t>
            </a:r>
            <a:r>
              <a:rPr lang="en-US" dirty="0">
                <a:sym typeface="Wingdings" panose="05000000000000000000" pitchFamily="2" charset="2"/>
              </a:rPr>
              <a:t>, privileges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5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BD64-4831-44DD-A4BF-5357A73F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</a:t>
            </a:r>
            <a:br>
              <a:rPr lang="en-US" dirty="0"/>
            </a:br>
            <a:r>
              <a:rPr lang="en-US" dirty="0"/>
              <a:t>STATUS PROSES (LINUX)</a:t>
            </a:r>
          </a:p>
        </p:txBody>
      </p:sp>
      <p:pic>
        <p:nvPicPr>
          <p:cNvPr id="3078" name="Picture 6" descr="Image result for process state diagram" hidden="1">
            <a:extLst>
              <a:ext uri="{FF2B5EF4-FFF2-40B4-BE49-F238E27FC236}">
                <a16:creationId xmlns:a16="http://schemas.microsoft.com/office/drawing/2014/main" id="{FA194EE6-3DAA-44B3-8604-BB52DFA0B0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899" y="1883392"/>
            <a:ext cx="6520633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121845-3268-481A-BA4D-75F102C08ECA}"/>
              </a:ext>
            </a:extLst>
          </p:cNvPr>
          <p:cNvSpPr/>
          <p:nvPr/>
        </p:nvSpPr>
        <p:spPr>
          <a:xfrm>
            <a:off x="2549008" y="1983658"/>
            <a:ext cx="6698226" cy="144534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D83FCA-9956-487D-864C-D4A7072123F3}"/>
              </a:ext>
            </a:extLst>
          </p:cNvPr>
          <p:cNvSpPr/>
          <p:nvPr/>
        </p:nvSpPr>
        <p:spPr>
          <a:xfrm>
            <a:off x="2549008" y="3429000"/>
            <a:ext cx="6698226" cy="144534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8E04BE-1416-4727-83D5-3CDC22844CE6}"/>
              </a:ext>
            </a:extLst>
          </p:cNvPr>
          <p:cNvSpPr/>
          <p:nvPr/>
        </p:nvSpPr>
        <p:spPr>
          <a:xfrm>
            <a:off x="2549008" y="4874342"/>
            <a:ext cx="6698226" cy="144534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4A1B3-AAC0-44EB-B001-DDF36DF53BB1}"/>
              </a:ext>
            </a:extLst>
          </p:cNvPr>
          <p:cNvSpPr txBox="1"/>
          <p:nvPr/>
        </p:nvSpPr>
        <p:spPr>
          <a:xfrm>
            <a:off x="2504764" y="1909918"/>
            <a:ext cx="1404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Memori</a:t>
            </a:r>
            <a:r>
              <a:rPr lang="en-US" sz="1400" dirty="0"/>
              <a:t> </a:t>
            </a:r>
            <a:r>
              <a:rPr lang="en-US" sz="1400" dirty="0" err="1"/>
              <a:t>Skunder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80E729-6A72-4EEA-A4FD-A99C9E414D37}"/>
              </a:ext>
            </a:extLst>
          </p:cNvPr>
          <p:cNvSpPr txBox="1"/>
          <p:nvPr/>
        </p:nvSpPr>
        <p:spPr>
          <a:xfrm>
            <a:off x="2490016" y="3370008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Memori</a:t>
            </a:r>
            <a:r>
              <a:rPr lang="en-US" sz="1400" dirty="0"/>
              <a:t> Utama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1D9F02-0C40-40F0-8213-E901131448ED}"/>
              </a:ext>
            </a:extLst>
          </p:cNvPr>
          <p:cNvSpPr txBox="1"/>
          <p:nvPr/>
        </p:nvSpPr>
        <p:spPr>
          <a:xfrm>
            <a:off x="2475268" y="4814381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CPU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F5DB0C-C594-48C3-B722-BD99C187C12A}"/>
              </a:ext>
            </a:extLst>
          </p:cNvPr>
          <p:cNvSpPr/>
          <p:nvPr/>
        </p:nvSpPr>
        <p:spPr>
          <a:xfrm>
            <a:off x="4173787" y="3813236"/>
            <a:ext cx="1651819" cy="717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95E3A9-015C-4686-A5AF-E0E004D1E587}"/>
              </a:ext>
            </a:extLst>
          </p:cNvPr>
          <p:cNvSpPr/>
          <p:nvPr/>
        </p:nvSpPr>
        <p:spPr>
          <a:xfrm>
            <a:off x="7482236" y="2444822"/>
            <a:ext cx="1651819" cy="717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Suspend Waiting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B0224A-E71C-4936-A3BC-489AF3DBA650}"/>
              </a:ext>
            </a:extLst>
          </p:cNvPr>
          <p:cNvSpPr/>
          <p:nvPr/>
        </p:nvSpPr>
        <p:spPr>
          <a:xfrm>
            <a:off x="9491520" y="4896345"/>
            <a:ext cx="1651819" cy="717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D10B4A-621C-490A-936D-E7E63A7ECB46}"/>
              </a:ext>
            </a:extLst>
          </p:cNvPr>
          <p:cNvSpPr/>
          <p:nvPr/>
        </p:nvSpPr>
        <p:spPr>
          <a:xfrm>
            <a:off x="5682933" y="5258578"/>
            <a:ext cx="1651819" cy="717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B24D4E-A920-4D15-B089-BC3A0210A2BF}"/>
              </a:ext>
            </a:extLst>
          </p:cNvPr>
          <p:cNvSpPr/>
          <p:nvPr/>
        </p:nvSpPr>
        <p:spPr>
          <a:xfrm>
            <a:off x="9491519" y="5847729"/>
            <a:ext cx="1651819" cy="717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Zombie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320430-81A8-4193-9773-8851B97849E3}"/>
              </a:ext>
            </a:extLst>
          </p:cNvPr>
          <p:cNvSpPr/>
          <p:nvPr/>
        </p:nvSpPr>
        <p:spPr>
          <a:xfrm>
            <a:off x="2808098" y="2441714"/>
            <a:ext cx="1651819" cy="717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F51B1F-279F-42EE-9F26-C5FAD0DDE104}"/>
              </a:ext>
            </a:extLst>
          </p:cNvPr>
          <p:cNvSpPr/>
          <p:nvPr/>
        </p:nvSpPr>
        <p:spPr>
          <a:xfrm>
            <a:off x="7187268" y="3813236"/>
            <a:ext cx="1651819" cy="717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A5753B-D531-473B-BB26-3AEB8D849BB0}"/>
              </a:ext>
            </a:extLst>
          </p:cNvPr>
          <p:cNvSpPr/>
          <p:nvPr/>
        </p:nvSpPr>
        <p:spPr>
          <a:xfrm>
            <a:off x="5145167" y="2438763"/>
            <a:ext cx="1651819" cy="717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Suspend Ready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08D156-6AAF-406D-A94C-A2C84F5A626F}"/>
              </a:ext>
            </a:extLst>
          </p:cNvPr>
          <p:cNvSpPr/>
          <p:nvPr/>
        </p:nvSpPr>
        <p:spPr>
          <a:xfrm>
            <a:off x="55311" y="1973454"/>
            <a:ext cx="1404552" cy="1141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58AB5A-2441-422D-91CD-FA14AC5B20A8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55311" y="2544042"/>
            <a:ext cx="14045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58AF40-83B7-49A1-8E84-D18B4FFF2EDC}"/>
              </a:ext>
            </a:extLst>
          </p:cNvPr>
          <p:cNvSpPr txBox="1"/>
          <p:nvPr/>
        </p:nvSpPr>
        <p:spPr>
          <a:xfrm>
            <a:off x="365027" y="212734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PCB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44CA0A-4910-4173-B78C-4D1CCAC13C2F}"/>
              </a:ext>
            </a:extLst>
          </p:cNvPr>
          <p:cNvSpPr txBox="1"/>
          <p:nvPr/>
        </p:nvSpPr>
        <p:spPr>
          <a:xfrm>
            <a:off x="238838" y="2696315"/>
            <a:ext cx="92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271DF886-180E-4366-BBAE-74DE9784F2CA}"/>
              </a:ext>
            </a:extLst>
          </p:cNvPr>
          <p:cNvSpPr/>
          <p:nvPr/>
        </p:nvSpPr>
        <p:spPr>
          <a:xfrm rot="16200000">
            <a:off x="2048845" y="2229846"/>
            <a:ext cx="163584" cy="1128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72" name="Straight Arrow Connector 3071">
            <a:extLst>
              <a:ext uri="{FF2B5EF4-FFF2-40B4-BE49-F238E27FC236}">
                <a16:creationId xmlns:a16="http://schemas.microsoft.com/office/drawing/2014/main" id="{B9EF4576-DFB5-4303-8592-DA57ED83E3F6}"/>
              </a:ext>
            </a:extLst>
          </p:cNvPr>
          <p:cNvCxnSpPr>
            <a:cxnSpLocks/>
            <a:stCxn id="20" idx="4"/>
            <a:endCxn id="7" idx="1"/>
          </p:cNvCxnSpPr>
          <p:nvPr/>
        </p:nvCxnSpPr>
        <p:spPr>
          <a:xfrm>
            <a:off x="3634008" y="3158950"/>
            <a:ext cx="781682" cy="7593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2" name="TextBox 3081">
            <a:extLst>
              <a:ext uri="{FF2B5EF4-FFF2-40B4-BE49-F238E27FC236}">
                <a16:creationId xmlns:a16="http://schemas.microsoft.com/office/drawing/2014/main" id="{72189060-F0B0-4A66-B4E3-C3BA345659EF}"/>
              </a:ext>
            </a:extLst>
          </p:cNvPr>
          <p:cNvSpPr txBox="1"/>
          <p:nvPr/>
        </p:nvSpPr>
        <p:spPr>
          <a:xfrm>
            <a:off x="3125977" y="3677154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dijadwalkan</a:t>
            </a:r>
            <a:endParaRPr lang="en-US" sz="14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41B841-9972-4F32-8DA1-259C99E28B1D}"/>
              </a:ext>
            </a:extLst>
          </p:cNvPr>
          <p:cNvCxnSpPr>
            <a:cxnSpLocks/>
            <a:stCxn id="7" idx="4"/>
            <a:endCxn id="17" idx="1"/>
          </p:cNvCxnSpPr>
          <p:nvPr/>
        </p:nvCxnSpPr>
        <p:spPr>
          <a:xfrm>
            <a:off x="4999697" y="4530472"/>
            <a:ext cx="925139" cy="8331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595DA03-17DB-48C5-9F2C-8606AE145CCE}"/>
              </a:ext>
            </a:extLst>
          </p:cNvPr>
          <p:cNvSpPr txBox="1"/>
          <p:nvPr/>
        </p:nvSpPr>
        <p:spPr>
          <a:xfrm>
            <a:off x="4782888" y="4935854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giliran</a:t>
            </a:r>
            <a:endParaRPr lang="en-US" sz="1400" b="1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93EF25-CF74-4360-ACCB-4C8B213F2877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 flipV="1">
            <a:off x="7334752" y="5254963"/>
            <a:ext cx="2156768" cy="362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FFBB744-8FEC-47E6-BECD-216374B3F7C4}"/>
              </a:ext>
            </a:extLst>
          </p:cNvPr>
          <p:cNvSpPr txBox="1"/>
          <p:nvPr/>
        </p:nvSpPr>
        <p:spPr>
          <a:xfrm>
            <a:off x="8013177" y="5055838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selesai</a:t>
            </a:r>
            <a:endParaRPr lang="en-US" sz="1400" b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0E79F2-E470-4ED6-86A3-7BEDC93FC6DA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7334752" y="5617196"/>
            <a:ext cx="2156767" cy="589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FBE485A-5F74-4ADF-81E8-8629C723A894}"/>
              </a:ext>
            </a:extLst>
          </p:cNvPr>
          <p:cNvSpPr txBox="1"/>
          <p:nvPr/>
        </p:nvSpPr>
        <p:spPr>
          <a:xfrm>
            <a:off x="7195574" y="5999874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Selesai</a:t>
            </a:r>
            <a:r>
              <a:rPr lang="en-US" sz="1400" b="1" dirty="0"/>
              <a:t>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/>
              <a:t>ada</a:t>
            </a:r>
            <a:r>
              <a:rPr lang="en-US" sz="1400" b="1" dirty="0"/>
              <a:t> PCB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6799D59-015E-4F8F-B756-23AF9E7EF6BE}"/>
              </a:ext>
            </a:extLst>
          </p:cNvPr>
          <p:cNvCxnSpPr>
            <a:cxnSpLocks/>
            <a:stCxn id="17" idx="0"/>
            <a:endCxn id="7" idx="5"/>
          </p:cNvCxnSpPr>
          <p:nvPr/>
        </p:nvCxnSpPr>
        <p:spPr>
          <a:xfrm flipH="1" flipV="1">
            <a:off x="5583703" y="4425435"/>
            <a:ext cx="925140" cy="8331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80ADFB2-B0E5-401A-8B47-BD64BDA5B623}"/>
              </a:ext>
            </a:extLst>
          </p:cNvPr>
          <p:cNvSpPr txBox="1"/>
          <p:nvPr/>
        </p:nvSpPr>
        <p:spPr>
          <a:xfrm>
            <a:off x="5443878" y="4593804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prioritas</a:t>
            </a:r>
            <a:r>
              <a:rPr lang="en-US" sz="1400" b="1" dirty="0"/>
              <a:t>/QT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7B43A6D-44E3-4040-BE95-5E54785FA84B}"/>
              </a:ext>
            </a:extLst>
          </p:cNvPr>
          <p:cNvCxnSpPr>
            <a:cxnSpLocks/>
            <a:stCxn id="17" idx="0"/>
            <a:endCxn id="21" idx="3"/>
          </p:cNvCxnSpPr>
          <p:nvPr/>
        </p:nvCxnSpPr>
        <p:spPr>
          <a:xfrm flipV="1">
            <a:off x="6508843" y="4425435"/>
            <a:ext cx="920328" cy="8331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4AC7DD8-ED22-4F6B-AD5E-DA6903C67B3B}"/>
              </a:ext>
            </a:extLst>
          </p:cNvPr>
          <p:cNvSpPr txBox="1"/>
          <p:nvPr/>
        </p:nvSpPr>
        <p:spPr>
          <a:xfrm>
            <a:off x="6678555" y="4597419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butuh</a:t>
            </a:r>
            <a:r>
              <a:rPr lang="en-US" sz="1400" b="1" dirty="0"/>
              <a:t> I/O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6586A3-2D84-471C-B0DA-9D838E626423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H="1">
            <a:off x="5825606" y="4171854"/>
            <a:ext cx="13616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62EB151-2B8E-4276-A772-003358E36505}"/>
              </a:ext>
            </a:extLst>
          </p:cNvPr>
          <p:cNvSpPr txBox="1"/>
          <p:nvPr/>
        </p:nvSpPr>
        <p:spPr>
          <a:xfrm>
            <a:off x="6067286" y="3843894"/>
            <a:ext cx="956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I/O </a:t>
            </a:r>
            <a:r>
              <a:rPr lang="en-US" sz="1400" b="1" dirty="0" err="1"/>
              <a:t>beres</a:t>
            </a:r>
            <a:endParaRPr lang="en-US" sz="1400" b="1" dirty="0"/>
          </a:p>
        </p:txBody>
      </p:sp>
      <p:sp>
        <p:nvSpPr>
          <p:cNvPr id="3098" name="TextBox 3097">
            <a:extLst>
              <a:ext uri="{FF2B5EF4-FFF2-40B4-BE49-F238E27FC236}">
                <a16:creationId xmlns:a16="http://schemas.microsoft.com/office/drawing/2014/main" id="{B22D18F3-7904-42BC-94DE-BAED306F68E9}"/>
              </a:ext>
            </a:extLst>
          </p:cNvPr>
          <p:cNvSpPr txBox="1"/>
          <p:nvPr/>
        </p:nvSpPr>
        <p:spPr>
          <a:xfrm>
            <a:off x="9517512" y="3981094"/>
            <a:ext cx="181652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Interuptable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17D001-6E70-444E-9666-A102306BDA6E}"/>
              </a:ext>
            </a:extLst>
          </p:cNvPr>
          <p:cNvSpPr txBox="1"/>
          <p:nvPr/>
        </p:nvSpPr>
        <p:spPr>
          <a:xfrm>
            <a:off x="9657632" y="2618774"/>
            <a:ext cx="131959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Interuptable</a:t>
            </a:r>
            <a:endParaRPr lang="en-US" dirty="0"/>
          </a:p>
        </p:txBody>
      </p:sp>
      <p:cxnSp>
        <p:nvCxnSpPr>
          <p:cNvPr id="3100" name="Straight Connector 3099">
            <a:extLst>
              <a:ext uri="{FF2B5EF4-FFF2-40B4-BE49-F238E27FC236}">
                <a16:creationId xmlns:a16="http://schemas.microsoft.com/office/drawing/2014/main" id="{4F8EFFBE-4B58-4CA9-94ED-3A57125AFDB0}"/>
              </a:ext>
            </a:extLst>
          </p:cNvPr>
          <p:cNvCxnSpPr>
            <a:stCxn id="21" idx="6"/>
            <a:endCxn id="3098" idx="1"/>
          </p:cNvCxnSpPr>
          <p:nvPr/>
        </p:nvCxnSpPr>
        <p:spPr>
          <a:xfrm flipV="1">
            <a:off x="8839087" y="4165760"/>
            <a:ext cx="678425" cy="60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7AED83-BB91-4E8D-9476-F28C884057CA}"/>
              </a:ext>
            </a:extLst>
          </p:cNvPr>
          <p:cNvCxnSpPr>
            <a:stCxn id="15" idx="6"/>
            <a:endCxn id="72" idx="1"/>
          </p:cNvCxnSpPr>
          <p:nvPr/>
        </p:nvCxnSpPr>
        <p:spPr>
          <a:xfrm>
            <a:off x="9134055" y="2803440"/>
            <a:ext cx="5235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8D7A40-77AC-48F2-979C-E99065C20EF9}"/>
              </a:ext>
            </a:extLst>
          </p:cNvPr>
          <p:cNvCxnSpPr>
            <a:stCxn id="21" idx="7"/>
            <a:endCxn id="15" idx="5"/>
          </p:cNvCxnSpPr>
          <p:nvPr/>
        </p:nvCxnSpPr>
        <p:spPr>
          <a:xfrm flipV="1">
            <a:off x="8597184" y="3057021"/>
            <a:ext cx="294968" cy="8612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5363B4C-C6C1-46A2-9FDC-A86D7D720744}"/>
              </a:ext>
            </a:extLst>
          </p:cNvPr>
          <p:cNvSpPr txBox="1"/>
          <p:nvPr/>
        </p:nvSpPr>
        <p:spPr>
          <a:xfrm>
            <a:off x="8719533" y="3494745"/>
            <a:ext cx="1529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prioritas</a:t>
            </a:r>
            <a:r>
              <a:rPr lang="en-US" sz="1400" b="1" dirty="0"/>
              <a:t> </a:t>
            </a:r>
            <a:r>
              <a:rPr lang="en-US" sz="1400" b="1" dirty="0" err="1"/>
              <a:t>rendah</a:t>
            </a:r>
            <a:endParaRPr lang="en-US" sz="14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FE60C55-C4AB-4A4B-98B7-35818A145286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8013178" y="3162058"/>
            <a:ext cx="294968" cy="6511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810CB7C-3B1B-4B77-B9EA-DA8AC3B31949}"/>
              </a:ext>
            </a:extLst>
          </p:cNvPr>
          <p:cNvSpPr txBox="1"/>
          <p:nvPr/>
        </p:nvSpPr>
        <p:spPr>
          <a:xfrm>
            <a:off x="7131796" y="3161774"/>
            <a:ext cx="1415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kembali</a:t>
            </a:r>
            <a:r>
              <a:rPr lang="en-US" sz="1400" b="1" dirty="0"/>
              <a:t> </a:t>
            </a:r>
            <a:r>
              <a:rPr lang="en-US" sz="1400" b="1" dirty="0" err="1"/>
              <a:t>giliran</a:t>
            </a:r>
            <a:endParaRPr lang="en-US" sz="1400" b="1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820254-F004-4B72-81F5-1FE650B442B6}"/>
              </a:ext>
            </a:extLst>
          </p:cNvPr>
          <p:cNvCxnSpPr>
            <a:cxnSpLocks/>
            <a:stCxn id="7" idx="7"/>
            <a:endCxn id="22" idx="4"/>
          </p:cNvCxnSpPr>
          <p:nvPr/>
        </p:nvCxnSpPr>
        <p:spPr>
          <a:xfrm flipV="1">
            <a:off x="5583703" y="3155999"/>
            <a:ext cx="387374" cy="7622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FBC5F01-2421-4AB8-A549-E1F47F366175}"/>
              </a:ext>
            </a:extLst>
          </p:cNvPr>
          <p:cNvSpPr txBox="1"/>
          <p:nvPr/>
        </p:nvSpPr>
        <p:spPr>
          <a:xfrm>
            <a:off x="5583325" y="3397409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memori</a:t>
            </a:r>
            <a:r>
              <a:rPr lang="en-US" sz="1400" b="1" dirty="0"/>
              <a:t> </a:t>
            </a:r>
            <a:r>
              <a:rPr lang="en-US" sz="1400" b="1" dirty="0" err="1"/>
              <a:t>kurang</a:t>
            </a:r>
            <a:endParaRPr lang="en-US" sz="14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6F7C6E3-4F2E-4193-8752-111348086DA3}"/>
              </a:ext>
            </a:extLst>
          </p:cNvPr>
          <p:cNvCxnSpPr>
            <a:cxnSpLocks/>
            <a:stCxn id="22" idx="3"/>
            <a:endCxn id="7" idx="0"/>
          </p:cNvCxnSpPr>
          <p:nvPr/>
        </p:nvCxnSpPr>
        <p:spPr>
          <a:xfrm flipH="1">
            <a:off x="4999697" y="3050962"/>
            <a:ext cx="387373" cy="7622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CCBF68A-9BED-4A3B-80D7-1BCFC0E02E59}"/>
              </a:ext>
            </a:extLst>
          </p:cNvPr>
          <p:cNvSpPr txBox="1"/>
          <p:nvPr/>
        </p:nvSpPr>
        <p:spPr>
          <a:xfrm>
            <a:off x="4172200" y="3096532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memori</a:t>
            </a:r>
            <a:r>
              <a:rPr lang="en-US" sz="1400" b="1" dirty="0"/>
              <a:t> </a:t>
            </a:r>
            <a:r>
              <a:rPr lang="en-US" sz="1400" b="1" dirty="0" err="1"/>
              <a:t>cukup</a:t>
            </a:r>
            <a:endParaRPr lang="en-US" sz="1400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88F46C7-CE5B-4F2F-AC17-FD701BBF6EA5}"/>
              </a:ext>
            </a:extLst>
          </p:cNvPr>
          <p:cNvCxnSpPr>
            <a:cxnSpLocks/>
            <a:stCxn id="15" idx="2"/>
            <a:endCxn id="22" idx="6"/>
          </p:cNvCxnSpPr>
          <p:nvPr/>
        </p:nvCxnSpPr>
        <p:spPr>
          <a:xfrm flipH="1" flipV="1">
            <a:off x="6796986" y="2797381"/>
            <a:ext cx="685250" cy="60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E671E08-13E5-46FB-B5B9-FDC2237369B5}"/>
              </a:ext>
            </a:extLst>
          </p:cNvPr>
          <p:cNvSpPr txBox="1"/>
          <p:nvPr/>
        </p:nvSpPr>
        <p:spPr>
          <a:xfrm>
            <a:off x="6637909" y="2001985"/>
            <a:ext cx="956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I/O </a:t>
            </a:r>
            <a:r>
              <a:rPr lang="en-US" sz="1400" b="1" dirty="0" err="1"/>
              <a:t>beres</a:t>
            </a:r>
            <a:endParaRPr lang="en-US" sz="1400" b="1" dirty="0"/>
          </a:p>
          <a:p>
            <a:pPr algn="ctr"/>
            <a:r>
              <a:rPr lang="en-US" sz="1400" b="1" dirty="0" err="1"/>
              <a:t>prioritas</a:t>
            </a:r>
            <a:endParaRPr lang="en-US" sz="14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E0CD1E0-5F6F-47D4-B68E-B1E012F8D820}"/>
              </a:ext>
            </a:extLst>
          </p:cNvPr>
          <p:cNvSpPr txBox="1"/>
          <p:nvPr/>
        </p:nvSpPr>
        <p:spPr>
          <a:xfrm>
            <a:off x="8475577" y="6486859"/>
            <a:ext cx="1182055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Child Process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7F87FBE-07B8-4296-B7AC-72003415F941}"/>
              </a:ext>
            </a:extLst>
          </p:cNvPr>
          <p:cNvCxnSpPr>
            <a:stCxn id="102" idx="3"/>
            <a:endCxn id="19" idx="4"/>
          </p:cNvCxnSpPr>
          <p:nvPr/>
        </p:nvCxnSpPr>
        <p:spPr>
          <a:xfrm flipV="1">
            <a:off x="9657632" y="6564965"/>
            <a:ext cx="659797" cy="75783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87431C8-B7AC-4A42-981F-F5FA4B603BB6}"/>
              </a:ext>
            </a:extLst>
          </p:cNvPr>
          <p:cNvSpPr txBox="1"/>
          <p:nvPr/>
        </p:nvSpPr>
        <p:spPr>
          <a:xfrm>
            <a:off x="3323021" y="5707025"/>
            <a:ext cx="2585131" cy="30777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SHORT TERM SCHEDULER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616AE20-9B93-44A3-A800-A4E6E2B1324D}"/>
              </a:ext>
            </a:extLst>
          </p:cNvPr>
          <p:cNvSpPr txBox="1"/>
          <p:nvPr/>
        </p:nvSpPr>
        <p:spPr>
          <a:xfrm>
            <a:off x="1950108" y="4279871"/>
            <a:ext cx="2494914" cy="30777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LONG TERM SCHEDULER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9C8107-E861-4096-BED5-484CF75B428B}"/>
              </a:ext>
            </a:extLst>
          </p:cNvPr>
          <p:cNvSpPr txBox="1"/>
          <p:nvPr/>
        </p:nvSpPr>
        <p:spPr>
          <a:xfrm>
            <a:off x="8234387" y="4424442"/>
            <a:ext cx="2660024" cy="30777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MIDDLE TERM SCHEDULER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F41058-F61B-4AA2-87F9-CC1C541B7789}"/>
              </a:ext>
            </a:extLst>
          </p:cNvPr>
          <p:cNvSpPr txBox="1"/>
          <p:nvPr/>
        </p:nvSpPr>
        <p:spPr>
          <a:xfrm>
            <a:off x="238838" y="3690005"/>
            <a:ext cx="1265026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Parent Process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A89B69-D5E8-4C73-9DF6-FAE28CC2EABD}"/>
              </a:ext>
            </a:extLst>
          </p:cNvPr>
          <p:cNvSpPr txBox="1"/>
          <p:nvPr/>
        </p:nvSpPr>
        <p:spPr>
          <a:xfrm>
            <a:off x="231871" y="3968556"/>
            <a:ext cx="1271993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Child Process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D08B787-AB6D-42EF-BF54-58F983ACE58B}"/>
              </a:ext>
            </a:extLst>
          </p:cNvPr>
          <p:cNvCxnSpPr>
            <a:stCxn id="57" idx="3"/>
          </p:cNvCxnSpPr>
          <p:nvPr/>
        </p:nvCxnSpPr>
        <p:spPr>
          <a:xfrm flipV="1">
            <a:off x="1503864" y="2988106"/>
            <a:ext cx="1304234" cy="85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70DC17-864D-42FB-AEDA-03E0DB6EEC2C}"/>
              </a:ext>
            </a:extLst>
          </p:cNvPr>
          <p:cNvCxnSpPr>
            <a:stCxn id="58" idx="3"/>
          </p:cNvCxnSpPr>
          <p:nvPr/>
        </p:nvCxnSpPr>
        <p:spPr>
          <a:xfrm flipV="1">
            <a:off x="1503864" y="2988106"/>
            <a:ext cx="1304234" cy="113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95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06" grpId="0" animBg="1"/>
      <p:bldP spid="10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B8AE-66CA-46B7-8118-AE0841A0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Setelah proses </a:t>
            </a:r>
            <a:r>
              <a:rPr lang="en-US" dirty="0" err="1"/>
              <a:t>terdaftar</a:t>
            </a:r>
            <a:r>
              <a:rPr lang="en-US" dirty="0"/>
              <a:t> PCB, </a:t>
            </a:r>
            <a:r>
              <a:rPr lang="en-US" dirty="0" err="1"/>
              <a:t>kemudian</a:t>
            </a:r>
            <a:r>
              <a:rPr lang="en-US" dirty="0"/>
              <a:t> DIJADWALKAN OLEH SISTEM OPERASI DALAM EKSKUSINYA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CC356-0FC9-4A70-9306-46E9695D5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617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1136</TotalTime>
  <Words>601</Words>
  <Application>Microsoft Office PowerPoint</Application>
  <PresentationFormat>Widescreen</PresentationFormat>
  <Paragraphs>177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PROSES SISTEM OPERASI</vt:lpstr>
      <vt:lpstr>MENU</vt:lpstr>
      <vt:lpstr>KONSEP PROSES</vt:lpstr>
      <vt:lpstr>KONSEP PROSES: PROCESS VS THREAD</vt:lpstr>
      <vt:lpstr>PROCESS CONTROL BLOCK (PCB)</vt:lpstr>
      <vt:lpstr>PCB Peran PCB</vt:lpstr>
      <vt:lpstr>PCB STRUKTUR DATA</vt:lpstr>
      <vt:lpstr>PCB STATUS PROSES (LINUX)</vt:lpstr>
      <vt:lpstr>Setelah proses terdaftar PCB, kemudian DIJADWALKAN OLEH SISTEM OPERASI DALAM EKSKUSINYA</vt:lpstr>
      <vt:lpstr>PENJAdwalan proses LONG term scheduling</vt:lpstr>
      <vt:lpstr>PENJAdwalan proses short term schedulER</vt:lpstr>
      <vt:lpstr>PENJAdwalan proses MIDDLE term schedulER</vt:lpstr>
      <vt:lpstr>Proses ada yang independent ada yang co-operation, implementasi co-operation process adalah INTER-PROCESS COMMUNICATION (IPC)</vt:lpstr>
      <vt:lpstr>IPC</vt:lpstr>
      <vt:lpstr>IPC STUDI KASUS : Writer&amp;Reader / Producer&amp;Consumer</vt:lpstr>
      <vt:lpstr>SEKIAN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PENDAHULUAN SISTEM OPERASI</dc:title>
  <dc:creator>rinanza</dc:creator>
  <cp:lastModifiedBy>rinanza</cp:lastModifiedBy>
  <cp:revision>130</cp:revision>
  <dcterms:created xsi:type="dcterms:W3CDTF">2020-02-02T22:03:11Z</dcterms:created>
  <dcterms:modified xsi:type="dcterms:W3CDTF">2020-02-11T03:04:18Z</dcterms:modified>
</cp:coreProperties>
</file>