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383b9e59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383b9e59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383b9e59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383b9e59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383b9e59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383b9e59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Story of Mt. Gox, Bitcoin's $460 Million Disaster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 AZHAR RIZQI RIFA’I FIRDAUS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What happened?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the loss of $460 million, apparently stolen by hackers, and this is the second time the exchange has been hacked. In June 2011, the attackers made off with $8.75 million.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Why did it happen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after a leaked company document said that hackers had invaded the Mt. Gox exchange, Karpeles confirmed that most of the money controlled by the company was gone. "We had a weakness in our system, and our bitcoins vanished. We have caused problems and inconvenience to many people, and I feel very sorry for what has happened," said Karpeles, speaking at a press conference in Tokyo to announce the company's bankruptcy.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According to some people who were there, Mt. Gox was a messy combination of poor management, neglect, and inexperience.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What are the solution?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improve system security and at least restore lost bitcoins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