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61" r:id="rId6"/>
    <p:sldId id="260" r:id="rId7"/>
    <p:sldId id="259" r:id="rId8"/>
    <p:sldId id="258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34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8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7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3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3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2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0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1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9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421B1-401B-4CA4-88D9-E3E885D7C8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3A840-23AA-4026-9E4A-0E42CCB99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5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Laporan</a:t>
            </a:r>
            <a:r>
              <a:rPr lang="en-US" dirty="0" smtClean="0"/>
              <a:t> </a:t>
            </a:r>
            <a:r>
              <a:rPr lang="en-US" dirty="0" err="1" smtClean="0"/>
              <a:t>Fania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1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RTC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22350"/>
            <a:ext cx="8496300" cy="481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76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685925"/>
            <a:ext cx="60007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092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</a:t>
            </a:r>
            <a:r>
              <a:rPr lang="en-US" dirty="0" err="1" smtClean="0"/>
              <a:t>Baterai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Airspeed </a:t>
            </a:r>
            <a:r>
              <a:rPr lang="en-US" dirty="0" err="1" smtClean="0"/>
              <a:t>dan</a:t>
            </a:r>
            <a:r>
              <a:rPr lang="en-US" dirty="0" smtClean="0"/>
              <a:t> Sound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pengaturan</a:t>
            </a:r>
            <a:r>
              <a:rPr lang="en-US" dirty="0" smtClean="0"/>
              <a:t> </a:t>
            </a:r>
            <a:r>
              <a:rPr lang="en-US" dirty="0" err="1" smtClean="0"/>
              <a:t>layar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4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6340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458616" cy="617746"/>
          </a:xfrm>
        </p:spPr>
        <p:txBody>
          <a:bodyPr/>
          <a:lstStyle/>
          <a:p>
            <a:r>
              <a:rPr lang="en-US" dirty="0" err="1" smtClean="0"/>
              <a:t>Bentuk</a:t>
            </a:r>
            <a:r>
              <a:rPr lang="en-US" dirty="0" smtClean="0"/>
              <a:t> txt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24744"/>
            <a:ext cx="3208213" cy="218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17032"/>
            <a:ext cx="5724128" cy="293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66960" y="3171294"/>
            <a:ext cx="2458616" cy="61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07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serial port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87221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7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Laporan Fania</vt:lpstr>
      <vt:lpstr>RTC</vt:lpstr>
      <vt:lpstr>PowerPoint Presentation</vt:lpstr>
      <vt:lpstr>Sensor Baterai</vt:lpstr>
      <vt:lpstr>Sensor Airspeed dan Sound Level</vt:lpstr>
      <vt:lpstr>PowerPoint Presentation</vt:lpstr>
      <vt:lpstr>Tampilan pengaturan layar</vt:lpstr>
      <vt:lpstr>Hasil penyimpanan file</vt:lpstr>
      <vt:lpstr>Hasil serial port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HMJ_RND1</dc:creator>
  <cp:lastModifiedBy>HMJ_RND1</cp:lastModifiedBy>
  <cp:revision>16</cp:revision>
  <dcterms:created xsi:type="dcterms:W3CDTF">2024-04-01T00:59:14Z</dcterms:created>
  <dcterms:modified xsi:type="dcterms:W3CDTF">2024-04-04T00:14:40Z</dcterms:modified>
</cp:coreProperties>
</file>