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79" r:id="rId7"/>
    <p:sldId id="264" r:id="rId8"/>
    <p:sldId id="280" r:id="rId9"/>
    <p:sldId id="268" r:id="rId10"/>
    <p:sldId id="269" r:id="rId11"/>
    <p:sldId id="270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82" r:id="rId20"/>
    <p:sldId id="283" r:id="rId21"/>
    <p:sldId id="276" r:id="rId22"/>
    <p:sldId id="277" r:id="rId23"/>
    <p:sldId id="291" r:id="rId24"/>
    <p:sldId id="292" r:id="rId25"/>
    <p:sldId id="293" r:id="rId26"/>
    <p:sldId id="294" r:id="rId27"/>
    <p:sldId id="295" r:id="rId28"/>
    <p:sldId id="278" r:id="rId29"/>
    <p:sldId id="265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163E51"/>
    <a:srgbClr val="103749"/>
    <a:srgbClr val="215F9A"/>
    <a:srgbClr val="F5F5F5"/>
    <a:srgbClr val="D1D1D1"/>
    <a:srgbClr val="FBFBF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64CC-C8F7-699B-736F-EDDA1BF5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D3A1B-9D7D-97A9-B367-AD14066B2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22515-F825-D1EB-BD8A-1D0FA523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12/05/2024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FD1B-D045-645A-27FC-1721000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F18B2-0981-C6D0-53D4-F9A7F16A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08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C3D8-8306-D60A-93DE-211004B6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4B55B-08FF-80C0-8E47-F24EFE562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2585-CA17-BFDD-644E-E8EA5CB9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12/05/2024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DDA12-4F5C-873F-FAC8-011D63DF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71DD6-3B72-6496-7B7B-858E4DF6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151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6D4B3-E990-F27F-671F-F38FED5B3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41089-3799-E25F-D11D-06E849511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DCBF-C3E2-248B-501D-5D532047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12/05/2024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8990E-AB89-EA87-0D68-CED006CB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0D1B-3923-A8B5-BF06-E82EA57F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357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975F-CC7F-93C8-AF1A-3CC699FD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2114-C19C-BED5-A0A7-A3E0CFB4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9A63-42F6-9E6C-4103-3073F3FB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12/05/2024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9BBD-8CE2-A41D-F8B3-6A846E72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3017-CC25-8640-9480-B0E3CB11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717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517F-D628-3FE4-93D3-27F65094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73C3-9772-6D1A-7028-357E6D33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8BA3-DFAA-0865-2B61-C0DCB44C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12/05/2024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0FE5-5CEF-FFD3-740E-4CE78987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82CC-A424-FCD6-B73B-0C3F903C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327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DD63-3806-8967-2CD6-24FA18E4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F807-C788-3820-6204-C37FF7076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5CFB3-613B-C8E0-F3BF-D43454A1B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AC3CC-1BE8-0834-D598-4329831A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12/05/2024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ED428-AA17-B250-21E5-119DD0C4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8880F-FEB9-AD10-2D32-6D03C4A5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369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5F72-28C4-A5C5-8317-F1630735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20CCF-7137-6B38-72B3-C8750F2A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E6E53-2741-4652-DB16-9F062E1E8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9CD66-95E0-06AE-58BA-31A92D375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CB21E-FC81-9320-BA94-CE760BFA6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625C6-67F2-C7B2-5701-67C94E47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12/05/2024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F3480-9A43-7DF9-4247-72A4FF04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A1204-9EE5-BB31-F285-CC508936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828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711D-A55D-C981-2979-38CFB061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9C44A-5871-7F54-04D5-E5E6C43F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12/05/2024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EB346-3E7D-51C2-6BAE-BE3CCF5E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2FB7E-7D67-57C2-A644-E2FC1B17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7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02C47-2012-4B4E-48C8-1EC5D2D1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12/05/2024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779F9-3883-A2B2-478A-956C6B40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D901F-DAC0-DB95-B21A-15403698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137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B6F5-9C07-0C73-2E2C-5A4E4E91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B49C-E279-341D-F24A-A19861E2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2751D-E117-2102-13D1-A3234827B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6A10F-ABBD-AD5D-244A-55AAC140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12/05/2024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8210-DA26-4479-68D9-3DF26E1E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3359C-D81B-2ED5-AF73-BF725635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582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E175-3974-0146-8A3A-8414244E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06F58-DD05-49F0-483D-F2C178062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BDEED-8FB8-CF58-1ECB-6C7D8BF79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0EFFB-9B5C-CADD-5697-BA0FF546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12/05/2024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0FEF5-93CC-A811-995B-B6CE08F4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4FBA6-D0A3-A017-E82B-3135D3D6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433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3B796-CBD3-DE1D-D91F-B15365BC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F580-725D-0747-4359-E324269A9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7D42B-F592-86BC-3A74-2349E5A03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69FB41-C030-4B6E-AC9B-4B4E520C4A99}" type="datetimeFigureOut">
              <a:rPr lang="en-ID" smtClean="0"/>
              <a:t>12/05/2024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B0B9E-FDB0-7B37-486F-0DB2AD65C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4475-3F14-1222-9528-255C43A74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336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24.png"/><Relationship Id="rId3" Type="http://schemas.openxmlformats.org/officeDocument/2006/relationships/slide" Target="slide19.xml"/><Relationship Id="rId7" Type="http://schemas.openxmlformats.org/officeDocument/2006/relationships/slide" Target="slide14.xml"/><Relationship Id="rId12" Type="http://schemas.openxmlformats.org/officeDocument/2006/relationships/image" Target="../media/image23.png"/><Relationship Id="rId2" Type="http://schemas.openxmlformats.org/officeDocument/2006/relationships/slide" Target="slide15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22.png"/><Relationship Id="rId5" Type="http://schemas.openxmlformats.org/officeDocument/2006/relationships/slide" Target="slide12.xml"/><Relationship Id="rId15" Type="http://schemas.openxmlformats.org/officeDocument/2006/relationships/image" Target="../media/image26.png"/><Relationship Id="rId10" Type="http://schemas.openxmlformats.org/officeDocument/2006/relationships/image" Target="../media/image6.svg"/><Relationship Id="rId4" Type="http://schemas.openxmlformats.org/officeDocument/2006/relationships/slide" Target="slide11.xml"/><Relationship Id="rId9" Type="http://schemas.openxmlformats.org/officeDocument/2006/relationships/image" Target="../media/image5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24.png"/><Relationship Id="rId3" Type="http://schemas.openxmlformats.org/officeDocument/2006/relationships/slide" Target="slide19.xml"/><Relationship Id="rId7" Type="http://schemas.openxmlformats.org/officeDocument/2006/relationships/slide" Target="slide14.xml"/><Relationship Id="rId12" Type="http://schemas.openxmlformats.org/officeDocument/2006/relationships/image" Target="../media/image23.png"/><Relationship Id="rId2" Type="http://schemas.openxmlformats.org/officeDocument/2006/relationships/slide" Target="slide16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22.png"/><Relationship Id="rId5" Type="http://schemas.openxmlformats.org/officeDocument/2006/relationships/slide" Target="slide12.xml"/><Relationship Id="rId15" Type="http://schemas.openxmlformats.org/officeDocument/2006/relationships/image" Target="../media/image26.png"/><Relationship Id="rId10" Type="http://schemas.openxmlformats.org/officeDocument/2006/relationships/image" Target="../media/image6.svg"/><Relationship Id="rId4" Type="http://schemas.openxmlformats.org/officeDocument/2006/relationships/slide" Target="slide11.xml"/><Relationship Id="rId9" Type="http://schemas.openxmlformats.org/officeDocument/2006/relationships/image" Target="../media/image5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24.png"/><Relationship Id="rId3" Type="http://schemas.openxmlformats.org/officeDocument/2006/relationships/slide" Target="slide19.xml"/><Relationship Id="rId7" Type="http://schemas.openxmlformats.org/officeDocument/2006/relationships/slide" Target="slide14.xml"/><Relationship Id="rId12" Type="http://schemas.openxmlformats.org/officeDocument/2006/relationships/image" Target="../media/image23.png"/><Relationship Id="rId2" Type="http://schemas.openxmlformats.org/officeDocument/2006/relationships/slide" Target="slide17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22.png"/><Relationship Id="rId5" Type="http://schemas.openxmlformats.org/officeDocument/2006/relationships/slide" Target="slide12.xml"/><Relationship Id="rId15" Type="http://schemas.openxmlformats.org/officeDocument/2006/relationships/image" Target="../media/image26.png"/><Relationship Id="rId10" Type="http://schemas.openxmlformats.org/officeDocument/2006/relationships/image" Target="../media/image6.svg"/><Relationship Id="rId4" Type="http://schemas.openxmlformats.org/officeDocument/2006/relationships/slide" Target="slide11.xml"/><Relationship Id="rId9" Type="http://schemas.openxmlformats.org/officeDocument/2006/relationships/image" Target="../media/image5.png"/><Relationship Id="rId1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image" Target="../media/image24.png"/><Relationship Id="rId3" Type="http://schemas.openxmlformats.org/officeDocument/2006/relationships/slide" Target="slide19.xml"/><Relationship Id="rId7" Type="http://schemas.openxmlformats.org/officeDocument/2006/relationships/slide" Target="slide14.xml"/><Relationship Id="rId12" Type="http://schemas.openxmlformats.org/officeDocument/2006/relationships/image" Target="../media/image23.png"/><Relationship Id="rId2" Type="http://schemas.openxmlformats.org/officeDocument/2006/relationships/slide" Target="slide18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image" Target="../media/image22.png"/><Relationship Id="rId5" Type="http://schemas.openxmlformats.org/officeDocument/2006/relationships/slide" Target="slide12.xml"/><Relationship Id="rId15" Type="http://schemas.openxmlformats.org/officeDocument/2006/relationships/image" Target="../media/image26.png"/><Relationship Id="rId10" Type="http://schemas.openxmlformats.org/officeDocument/2006/relationships/image" Target="../media/image6.svg"/><Relationship Id="rId4" Type="http://schemas.openxmlformats.org/officeDocument/2006/relationships/slide" Target="slide11.xml"/><Relationship Id="rId9" Type="http://schemas.openxmlformats.org/officeDocument/2006/relationships/image" Target="../media/image5.pn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19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slide" Target="slide3.xml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19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slide" Target="slide3.xml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19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slide" Target="slide3.xml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19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slide" Target="slide3.xml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slide" Target="slide20.xml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6.sv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slide" Target="slide11.xml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6.sv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5.xml"/><Relationship Id="rId5" Type="http://schemas.openxmlformats.org/officeDocument/2006/relationships/slide" Target="slide23.xml"/><Relationship Id="rId4" Type="http://schemas.openxmlformats.org/officeDocument/2006/relationships/image" Target="../media/image6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6.xml"/><Relationship Id="rId5" Type="http://schemas.openxmlformats.org/officeDocument/2006/relationships/slide" Target="slide24.xml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25.xml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2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26.xml"/><Relationship Id="rId4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1.xml"/><Relationship Id="rId4" Type="http://schemas.openxmlformats.org/officeDocument/2006/relationships/image" Target="../media/image6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0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11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jpg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jp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6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B5CA1-F0FD-A8D6-193A-16042A60F0FB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pic>
        <p:nvPicPr>
          <p:cNvPr id="6" name="Picture 5" descr="A white background with black text and black letters&#10;&#10;Description automatically generated">
            <a:extLst>
              <a:ext uri="{FF2B5EF4-FFF2-40B4-BE49-F238E27FC236}">
                <a16:creationId xmlns:a16="http://schemas.microsoft.com/office/drawing/2014/main" id="{CB4E5BB6-B5EC-6993-9AC9-911A26AF93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69000"/>
            <a:ext cx="10800000" cy="61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1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9941" y="2139562"/>
            <a:ext cx="7029890" cy="4015519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RADIANT WARMER MODE</a:t>
            </a: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Please connect Thermal Absorber sensor to T6!</a:t>
            </a: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US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US" sz="2300" b="1">
                <a:latin typeface="Trebuchet MS" panose="020B0603020202020204" pitchFamily="34" charset="0"/>
              </a:rPr>
              <a:t>95 </a:t>
            </a:r>
            <a:r>
              <a:rPr lang="en-ID" sz="2300" b="1">
                <a:latin typeface="Trebuchet MS" panose="020B0603020202020204" pitchFamily="34" charset="0"/>
              </a:rPr>
              <a:t>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76F0D3-869D-1456-BAAC-E68636972C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23609" y="2139562"/>
            <a:ext cx="2991290" cy="4015519"/>
          </a:xfrm>
          <a:prstGeom prst="roundRect">
            <a:avLst>
              <a:gd name="adj" fmla="val 16351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Disk Temp</a:t>
            </a: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Max Temp</a:t>
            </a: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646551-D2BD-1182-7188-96C4F6933FC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69254" y="3228272"/>
                <a:ext cx="2700000" cy="900000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4000" b="1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D" sz="4000" b="1">
                        <a:solidFill>
                          <a:schemeClr val="tx1"/>
                        </a:solidFill>
                        <a:latin typeface="Trebuchet MS" panose="020B0603020202020204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4000" b="1" i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rPr>
                      <m:t>9</m:t>
                    </m:r>
                    <m:r>
                      <m:rPr>
                        <m:nor/>
                      </m:rPr>
                      <a:rPr lang="en-ID" sz="4000" b="1">
                        <a:solidFill>
                          <a:schemeClr val="tx1"/>
                        </a:solidFill>
                        <a:latin typeface="Trebuchet MS" panose="020B0603020202020204" pitchFamily="34" charset="0"/>
                      </a:rPr>
                      <m:t>.5 </m:t>
                    </m:r>
                    <m:r>
                      <m:rPr>
                        <m:nor/>
                      </m:rPr>
                      <a:rPr lang="en-ID" sz="4000" b="1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rPr>
                      <m:t>°</m:t>
                    </m:r>
                    <m:r>
                      <m:rPr>
                        <m:nor/>
                      </m:rPr>
                      <a:rPr lang="en-ID" sz="4000" b="1">
                        <a:solidFill>
                          <a:schemeClr val="tx1"/>
                        </a:solidFill>
                        <a:latin typeface="Trebuchet MS" panose="020B0603020202020204" pitchFamily="34" charset="0"/>
                      </a:rPr>
                      <m:t>C</m:t>
                    </m:r>
                  </m:oMath>
                </a14:m>
                <a:endParaRPr lang="en-ID" sz="4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646551-D2BD-1182-7188-96C4F6933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254" y="3228272"/>
                <a:ext cx="2700000" cy="900000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746AF49-D582-B7F2-7FA3-E2A5D616D8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469254" y="4972041"/>
                <a:ext cx="2700000" cy="900000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b="1" i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 30.3</m:t>
                      </m:r>
                      <m:r>
                        <m:rPr>
                          <m:nor/>
                        </m:rPr>
                        <a:rPr lang="en-ID" sz="4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D" sz="4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4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4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746AF49-D582-B7F2-7FA3-E2A5D616D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254" y="4972041"/>
                <a:ext cx="2700000" cy="900000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582214E-F4A9-7AF7-D46F-99A33474A5E4}"/>
              </a:ext>
            </a:extLst>
          </p:cNvPr>
          <p:cNvSpPr txBox="1"/>
          <p:nvPr/>
        </p:nvSpPr>
        <p:spPr>
          <a:xfrm>
            <a:off x="9071598" y="133440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rebuchet MS" panose="020B0603020202020204" pitchFamily="34" charset="0"/>
              </a:rPr>
              <a:t>13/05/2024</a:t>
            </a:r>
          </a:p>
          <a:p>
            <a:r>
              <a:rPr lang="en-US" sz="2200" b="1">
                <a:latin typeface="Trebuchet MS" panose="020B0603020202020204" pitchFamily="34" charset="0"/>
              </a:rPr>
              <a:t>16:24:32</a:t>
            </a:r>
            <a:endParaRPr lang="en-ID" sz="2200" b="1">
              <a:latin typeface="Trebuchet MS" panose="020B0603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358D39-FD6E-4F9A-24CD-2F8F2C9CD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96504"/>
              </p:ext>
            </p:extLst>
          </p:nvPr>
        </p:nvGraphicFramePr>
        <p:xfrm>
          <a:off x="1289722" y="3425475"/>
          <a:ext cx="5544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33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FD37BB90-BF10-086F-FDED-BD55B1CE02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Pause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4C97639E-FDFD-D08A-B908-F1D998D4CE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hlinkClick r:id="rId5" action="ppaction://hlinksldjump"/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hlinkClick r:id="rId6" action="ppaction://hlinksldjump"/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hlinkClick r:id="rId7" action="ppaction://hlinksldjump"/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93FB64-9AE9-69C8-D9C2-1C16D4EFA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991734"/>
              </p:ext>
            </p:extLst>
          </p:nvPr>
        </p:nvGraphicFramePr>
        <p:xfrm>
          <a:off x="1795411" y="1616173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A7B914-8CB1-3B9D-2665-86C10A17E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30982"/>
              </p:ext>
            </p:extLst>
          </p:nvPr>
        </p:nvGraphicFramePr>
        <p:xfrm>
          <a:off x="1795411" y="3429000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22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FD37BB90-BF10-086F-FDED-BD55B1CE02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Pause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4C97639E-FDFD-D08A-B908-F1D998D4CE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hlinkClick r:id="rId5" action="ppaction://hlinksldjump"/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hlinkClick r:id="rId6" action="ppaction://hlinksldjump"/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hlinkClick r:id="rId7" action="ppaction://hlinksldjump"/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56B707-31D3-3EE5-0781-FAE6D9F8D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58101"/>
              </p:ext>
            </p:extLst>
          </p:nvPr>
        </p:nvGraphicFramePr>
        <p:xfrm>
          <a:off x="1795411" y="1616173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4C6847-49E0-93EC-6525-2A0238C29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782692"/>
              </p:ext>
            </p:extLst>
          </p:nvPr>
        </p:nvGraphicFramePr>
        <p:xfrm>
          <a:off x="1795411" y="3429000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4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FD37BB90-BF10-086F-FDED-BD55B1CE02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Pause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4C97639E-FDFD-D08A-B908-F1D998D4CE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hlinkClick r:id="rId5" action="ppaction://hlinksldjump"/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hlinkClick r:id="rId6" action="ppaction://hlinksldjump"/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hlinkClick r:id="rId7" action="ppaction://hlinksldjump"/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3C645B-6161-3C4C-EF22-CED1CC542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60444"/>
              </p:ext>
            </p:extLst>
          </p:nvPr>
        </p:nvGraphicFramePr>
        <p:xfrm>
          <a:off x="1795411" y="1616173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A26864-0B4B-B0A8-570E-1FC2D8B3A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913"/>
              </p:ext>
            </p:extLst>
          </p:nvPr>
        </p:nvGraphicFramePr>
        <p:xfrm>
          <a:off x="1795411" y="3429000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FD37BB90-BF10-086F-FDED-BD55B1CE02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Pause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4C97639E-FDFD-D08A-B908-F1D998D4CE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hlinkClick r:id="rId5" action="ppaction://hlinksldjump"/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hlinkClick r:id="rId6" action="ppaction://hlinksldjump"/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hlinkClick r:id="rId7" action="ppaction://hlinksldjump"/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8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CB0F6D-C173-4B3A-E4B4-806E103CB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60444"/>
              </p:ext>
            </p:extLst>
          </p:nvPr>
        </p:nvGraphicFramePr>
        <p:xfrm>
          <a:off x="1795411" y="1616173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42380C-C0D9-A1E8-0DD6-08AC4620A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913"/>
              </p:ext>
            </p:extLst>
          </p:nvPr>
        </p:nvGraphicFramePr>
        <p:xfrm>
          <a:off x="1795411" y="3429000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26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FD37BB90-BF10-086F-FDED-BD55B1CE02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Resume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4C97639E-FDFD-D08A-B908-F1D998D4CE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8DFD49-F6E5-5A8A-3B12-9D0400073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60444"/>
              </p:ext>
            </p:extLst>
          </p:nvPr>
        </p:nvGraphicFramePr>
        <p:xfrm>
          <a:off x="1795411" y="1616173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69C2CE-DA8A-4C02-B15D-8BCE513C7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913"/>
              </p:ext>
            </p:extLst>
          </p:nvPr>
        </p:nvGraphicFramePr>
        <p:xfrm>
          <a:off x="1795411" y="3429000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2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FD37BB90-BF10-086F-FDED-BD55B1CE02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Resume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4C97639E-FDFD-D08A-B908-F1D998D4CE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085F9D-4F10-6829-C7E7-B422780B0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60444"/>
              </p:ext>
            </p:extLst>
          </p:nvPr>
        </p:nvGraphicFramePr>
        <p:xfrm>
          <a:off x="1795411" y="1616173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BE38C8-8719-5DE9-944F-F4B72BFDA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913"/>
              </p:ext>
            </p:extLst>
          </p:nvPr>
        </p:nvGraphicFramePr>
        <p:xfrm>
          <a:off x="1795411" y="3429000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10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FD37BB90-BF10-086F-FDED-BD55B1CE02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Resume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4C97639E-FDFD-D08A-B908-F1D998D4CE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6E0B5C-D0B5-BF5D-5B33-B15D7555D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60444"/>
              </p:ext>
            </p:extLst>
          </p:nvPr>
        </p:nvGraphicFramePr>
        <p:xfrm>
          <a:off x="1795411" y="1616173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152EE9-7A64-BC44-ADDB-0DF275E78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913"/>
              </p:ext>
            </p:extLst>
          </p:nvPr>
        </p:nvGraphicFramePr>
        <p:xfrm>
          <a:off x="1795411" y="3429000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91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FD37BB90-BF10-086F-FDED-BD55B1CE02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Resume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4C97639E-FDFD-D08A-B908-F1D998D4CE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6F81DF-1A9E-9C9D-9E5F-21F9BADA3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60444"/>
              </p:ext>
            </p:extLst>
          </p:nvPr>
        </p:nvGraphicFramePr>
        <p:xfrm>
          <a:off x="1795411" y="1616173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7CA34C-3973-4ACC-6952-4BF813924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913"/>
              </p:ext>
            </p:extLst>
          </p:nvPr>
        </p:nvGraphicFramePr>
        <p:xfrm>
          <a:off x="1795411" y="3429000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73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37BB90-BF10-086F-FDED-BD55B1CE02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Pause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97639E-FDFD-D08A-B908-F1D998D4CE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2F2F48E-8442-A105-7810-8B54DBDED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60444"/>
              </p:ext>
            </p:extLst>
          </p:nvPr>
        </p:nvGraphicFramePr>
        <p:xfrm>
          <a:off x="1795411" y="1616173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A8E4AEA-F17E-DF13-9525-3FE205CBD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913"/>
              </p:ext>
            </p:extLst>
          </p:nvPr>
        </p:nvGraphicFramePr>
        <p:xfrm>
          <a:off x="1795411" y="3429000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703D89-381B-D751-520D-73542B3328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76000" y="2169000"/>
            <a:ext cx="5040000" cy="252000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 will be cleared.</a:t>
            </a:r>
          </a:p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No data saved. Are you sure?</a:t>
            </a:r>
          </a:p>
          <a:p>
            <a:pPr algn="ctr"/>
            <a:endParaRPr lang="en-US" sz="22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2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 sz="22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hlinkClick r:id="rId11" action="ppaction://hlinksldjump"/>
            <a:extLst>
              <a:ext uri="{FF2B5EF4-FFF2-40B4-BE49-F238E27FC236}">
                <a16:creationId xmlns:a16="http://schemas.microsoft.com/office/drawing/2014/main" id="{15CAD093-3F6D-6EC1-5609-5F5A57F9DD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65469" y="3776622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Yes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hlinkClick r:id="rId11" action="ppaction://hlinksldjump"/>
            <a:extLst>
              <a:ext uri="{FF2B5EF4-FFF2-40B4-BE49-F238E27FC236}">
                <a16:creationId xmlns:a16="http://schemas.microsoft.com/office/drawing/2014/main" id="{18D89DCD-DBC1-F6D3-AF63-34113713DD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723372" y="3776622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No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5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hlinkClick r:id="rId2" action="ppaction://hlinksldjump"/>
            <a:extLst>
              <a:ext uri="{FF2B5EF4-FFF2-40B4-BE49-F238E27FC236}">
                <a16:creationId xmlns:a16="http://schemas.microsoft.com/office/drawing/2014/main" id="{8BB985CE-8809-1A6D-6C08-2D73A24EAF88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974360" y="1872135"/>
            <a:ext cx="2916000" cy="972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Setup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E854AF33-9661-FCBB-C6F0-799F0696BEAC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974360" y="3386318"/>
            <a:ext cx="2916000" cy="972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974360" y="4900500"/>
            <a:ext cx="2916000" cy="972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Placement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6ADF00B3-745C-B098-5686-74DCE5A54530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4433375" y="2390251"/>
            <a:ext cx="2970000" cy="1188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Temperature Monitoring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hlinkClick r:id="rId2" action="ppaction://hlinksldjump"/>
            <a:extLst>
              <a:ext uri="{FF2B5EF4-FFF2-40B4-BE49-F238E27FC236}">
                <a16:creationId xmlns:a16="http://schemas.microsoft.com/office/drawing/2014/main" id="{287183AC-CBFD-AC61-CE21-BB7889724D75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4433375" y="4338032"/>
            <a:ext cx="2970000" cy="1188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Temperature Trend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hlinkClick r:id="rId2" action="ppaction://hlinksldjump"/>
            <a:extLst>
              <a:ext uri="{FF2B5EF4-FFF2-40B4-BE49-F238E27FC236}">
                <a16:creationId xmlns:a16="http://schemas.microsoft.com/office/drawing/2014/main" id="{F16E7F36-EAE1-F901-8A13-822CEC0D3E50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8028616" y="2390251"/>
            <a:ext cx="2970000" cy="1188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Air Speed and Sound Level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hlinkClick r:id="rId2" action="ppaction://hlinksldjump"/>
            <a:extLst>
              <a:ext uri="{FF2B5EF4-FFF2-40B4-BE49-F238E27FC236}">
                <a16:creationId xmlns:a16="http://schemas.microsoft.com/office/drawing/2014/main" id="{A23152E9-C3BD-1955-2048-43304C9F533C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8028616" y="4338032"/>
            <a:ext cx="2970000" cy="1188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Radiant Warmer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US" sz="2300" b="1">
                <a:latin typeface="Trebuchet MS" panose="020B0603020202020204" pitchFamily="34" charset="0"/>
              </a:rPr>
              <a:t>95 </a:t>
            </a:r>
            <a:r>
              <a:rPr lang="en-ID" sz="2300" b="1">
                <a:latin typeface="Trebuchet MS" panose="020B0603020202020204" pitchFamily="34" charset="0"/>
              </a:rPr>
              <a:t>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EE4EA-F6FC-E3F2-D627-E7FFE1824DD0}"/>
              </a:ext>
            </a:extLst>
          </p:cNvPr>
          <p:cNvSpPr txBox="1"/>
          <p:nvPr/>
        </p:nvSpPr>
        <p:spPr>
          <a:xfrm>
            <a:off x="9071598" y="133440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rebuchet MS" panose="020B0603020202020204" pitchFamily="34" charset="0"/>
              </a:rPr>
              <a:t>13/05/2024</a:t>
            </a:r>
          </a:p>
          <a:p>
            <a:r>
              <a:rPr lang="en-US" sz="2200" b="1">
                <a:latin typeface="Trebuchet MS" panose="020B0603020202020204" pitchFamily="34" charset="0"/>
              </a:rPr>
              <a:t>16:24:32</a:t>
            </a:r>
            <a:endParaRPr lang="en-ID" sz="22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4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37BB90-BF10-086F-FDED-BD55B1CE02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Pause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97639E-FDFD-D08A-B908-F1D998D4CE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5592BB-D435-F846-EA95-C484EAE97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60444"/>
              </p:ext>
            </p:extLst>
          </p:nvPr>
        </p:nvGraphicFramePr>
        <p:xfrm>
          <a:off x="1795411" y="1616173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3E3A6E-9D4C-4A2C-705F-4B73B4573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7913"/>
              </p:ext>
            </p:extLst>
          </p:nvPr>
        </p:nvGraphicFramePr>
        <p:xfrm>
          <a:off x="1795411" y="3429000"/>
          <a:ext cx="6732000" cy="15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3009822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85388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843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70462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923198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4152117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890890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432995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442353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7083443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382563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6129079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6262033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8271044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977612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44216139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556825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33461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85124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4734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D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E8E8E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051859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CA223FC-4C83-3297-6EBA-B49F14D03B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576000" y="2169000"/>
            <a:ext cx="5040000" cy="252000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 will be cleared.</a:t>
            </a:r>
          </a:p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No data saved. Are you sure?</a:t>
            </a:r>
          </a:p>
          <a:p>
            <a:pPr algn="ctr"/>
            <a:endParaRPr lang="en-US" sz="22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2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 sz="22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hlinkClick r:id="rId11" action="ppaction://hlinksldjump"/>
            <a:extLst>
              <a:ext uri="{FF2B5EF4-FFF2-40B4-BE49-F238E27FC236}">
                <a16:creationId xmlns:a16="http://schemas.microsoft.com/office/drawing/2014/main" id="{32268F9F-AC16-2B5A-E44A-DD7B832144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365469" y="3776622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Yes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angle: Rounded Corners 14">
            <a:hlinkClick r:id="rId11" action="ppaction://hlinksldjump"/>
            <a:extLst>
              <a:ext uri="{FF2B5EF4-FFF2-40B4-BE49-F238E27FC236}">
                <a16:creationId xmlns:a16="http://schemas.microsoft.com/office/drawing/2014/main" id="{B4AC5587-608B-8B58-D7B4-B98396B312A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723372" y="3776622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No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2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2454" y="2139563"/>
            <a:ext cx="9947093" cy="1581100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BRIGHTNESS</a:t>
            </a:r>
          </a:p>
          <a:p>
            <a:pPr algn="ctr"/>
            <a:endParaRPr lang="en-US" sz="105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</a:t>
            </a:r>
            <a:r>
              <a:rPr lang="en-ID" sz="4000">
                <a:solidFill>
                  <a:schemeClr val="tx1"/>
                </a:solidFill>
                <a:latin typeface="Trebuchet MS" panose="020B0603020202020204" pitchFamily="34" charset="0"/>
              </a:rPr>
              <a:t>100 </a:t>
            </a:r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%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US" sz="2300" b="1">
                <a:latin typeface="Trebuchet MS" panose="020B0603020202020204" pitchFamily="34" charset="0"/>
              </a:rPr>
              <a:t>95 </a:t>
            </a:r>
            <a:r>
              <a:rPr lang="en-ID" sz="2300" b="1">
                <a:latin typeface="Trebuchet MS" panose="020B0603020202020204" pitchFamily="34" charset="0"/>
              </a:rPr>
              <a:t>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E5838-FC28-967F-9CE2-5A6CFE5142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49068" y="2785313"/>
            <a:ext cx="5961272" cy="54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1FF5F-A460-081F-BD52-F3F273A28D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2454" y="3880749"/>
            <a:ext cx="9947093" cy="2267803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DATE AND TIME SETTINGS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C71AD-DB03-09DA-E732-0B1DF4F0C3A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39150" y="4503460"/>
            <a:ext cx="3611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13 / 05 / 2024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4F55D-5531-CDAD-81FE-4CD33FB93F6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39150" y="5214362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16 : 24 : 32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hlinkClick r:id="rId5" action="ppaction://hlinksldjump"/>
            <a:extLst>
              <a:ext uri="{FF2B5EF4-FFF2-40B4-BE49-F238E27FC236}">
                <a16:creationId xmlns:a16="http://schemas.microsoft.com/office/drawing/2014/main" id="{D46A0F07-5746-D3F5-F9E2-BB5DC75C53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10340" y="4782938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Change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2F50B-405A-FF92-B19B-B976AE952FCE}"/>
              </a:ext>
            </a:extLst>
          </p:cNvPr>
          <p:cNvSpPr txBox="1"/>
          <p:nvPr/>
        </p:nvSpPr>
        <p:spPr>
          <a:xfrm>
            <a:off x="9071598" y="133440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rebuchet MS" panose="020B0603020202020204" pitchFamily="34" charset="0"/>
              </a:rPr>
              <a:t>13/05/2024</a:t>
            </a:r>
          </a:p>
          <a:p>
            <a:r>
              <a:rPr lang="en-US" sz="2200" b="1">
                <a:latin typeface="Trebuchet MS" panose="020B0603020202020204" pitchFamily="34" charset="0"/>
              </a:rPr>
              <a:t>16:24:32</a:t>
            </a:r>
            <a:endParaRPr lang="en-ID" sz="22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1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2454" y="2139563"/>
            <a:ext cx="9947093" cy="1581100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BRIGHTNESS</a:t>
            </a:r>
          </a:p>
          <a:p>
            <a:pPr algn="ctr"/>
            <a:endParaRPr lang="en-US" sz="105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</a:t>
            </a:r>
            <a:r>
              <a:rPr lang="en-ID" sz="4000">
                <a:solidFill>
                  <a:schemeClr val="tx1"/>
                </a:solidFill>
                <a:latin typeface="Trebuchet MS" panose="020B0603020202020204" pitchFamily="34" charset="0"/>
              </a:rPr>
              <a:t>100 </a:t>
            </a:r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%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US" sz="2300" b="1">
                <a:latin typeface="Trebuchet MS" panose="020B0603020202020204" pitchFamily="34" charset="0"/>
              </a:rPr>
              <a:t>95 </a:t>
            </a:r>
            <a:r>
              <a:rPr lang="en-ID" sz="2300" b="1">
                <a:latin typeface="Trebuchet MS" panose="020B0603020202020204" pitchFamily="34" charset="0"/>
              </a:rPr>
              <a:t>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E5838-FC28-967F-9CE2-5A6CFE5142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49068" y="2785313"/>
            <a:ext cx="5961272" cy="54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1FF5F-A460-081F-BD52-F3F273A28D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2454" y="3880749"/>
            <a:ext cx="9947093" cy="2267803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DATE AND TIME SETTINGS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hlinkClick r:id="rId5" action="ppaction://hlinksldjump"/>
            <a:extLst>
              <a:ext uri="{FF2B5EF4-FFF2-40B4-BE49-F238E27FC236}">
                <a16:creationId xmlns:a16="http://schemas.microsoft.com/office/drawing/2014/main" id="{D46A0F07-5746-D3F5-F9E2-BB5DC75C53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01690" y="4499988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&lt;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hlinkClick r:id="rId6" action="ppaction://hlinksldjump"/>
            <a:extLst>
              <a:ext uri="{FF2B5EF4-FFF2-40B4-BE49-F238E27FC236}">
                <a16:creationId xmlns:a16="http://schemas.microsoft.com/office/drawing/2014/main" id="{10F6539E-CB45-D215-2B35-1C4DC800EC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81293" y="4491346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&gt;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5E403-20F0-C58A-21CC-B85990177D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18542" y="5380074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+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C7DDE5-7568-EB68-2112-96890F5206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89719" y="5386700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-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hlinkClick r:id="rId7" action="ppaction://hlinksldjump"/>
            <a:extLst>
              <a:ext uri="{FF2B5EF4-FFF2-40B4-BE49-F238E27FC236}">
                <a16:creationId xmlns:a16="http://schemas.microsoft.com/office/drawing/2014/main" id="{4EA556DD-5EF4-B7F9-4BA7-4A14160352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60896" y="4499988"/>
            <a:ext cx="1080000" cy="1420086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Trebuchet MS" panose="020B0603020202020204" pitchFamily="34" charset="0"/>
              </a:rPr>
              <a:t>Set</a:t>
            </a:r>
            <a:endParaRPr lang="en-ID" sz="28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08F7B-479D-F4E8-9147-87FF93E881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39150" y="4503460"/>
            <a:ext cx="3611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13</a:t>
            </a:r>
            <a:r>
              <a:rPr lang="en-US" sz="4000" b="1">
                <a:latin typeface="Trebuchet MS" panose="020B0603020202020204" pitchFamily="34" charset="0"/>
              </a:rPr>
              <a:t> / 05 / 2024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A7BFA5-6AFF-8CF4-CD7F-54A4E0E1C4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39150" y="5214362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16 : 24 : 32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C5E94-B9DE-B5C0-0EE9-85CDC2D585A3}"/>
              </a:ext>
            </a:extLst>
          </p:cNvPr>
          <p:cNvSpPr txBox="1"/>
          <p:nvPr/>
        </p:nvSpPr>
        <p:spPr>
          <a:xfrm>
            <a:off x="9071598" y="133440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rebuchet MS" panose="020B0603020202020204" pitchFamily="34" charset="0"/>
              </a:rPr>
              <a:t>13/05/2024</a:t>
            </a:r>
          </a:p>
          <a:p>
            <a:r>
              <a:rPr lang="en-US" sz="2200" b="1">
                <a:latin typeface="Trebuchet MS" panose="020B0603020202020204" pitchFamily="34" charset="0"/>
              </a:rPr>
              <a:t>16:24:32</a:t>
            </a:r>
            <a:endParaRPr lang="en-ID" sz="22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2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2454" y="2139563"/>
            <a:ext cx="9947093" cy="1581100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BRIGHTNESS</a:t>
            </a:r>
          </a:p>
          <a:p>
            <a:pPr algn="ctr"/>
            <a:endParaRPr lang="en-US" sz="105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</a:t>
            </a:r>
            <a:r>
              <a:rPr lang="en-ID" sz="4000">
                <a:solidFill>
                  <a:schemeClr val="tx1"/>
                </a:solidFill>
                <a:latin typeface="Trebuchet MS" panose="020B0603020202020204" pitchFamily="34" charset="0"/>
              </a:rPr>
              <a:t>100 </a:t>
            </a:r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%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US" sz="2300" b="1">
                <a:latin typeface="Trebuchet MS" panose="020B0603020202020204" pitchFamily="34" charset="0"/>
              </a:rPr>
              <a:t>95 </a:t>
            </a:r>
            <a:r>
              <a:rPr lang="en-ID" sz="2300" b="1">
                <a:latin typeface="Trebuchet MS" panose="020B0603020202020204" pitchFamily="34" charset="0"/>
              </a:rPr>
              <a:t>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E5838-FC28-967F-9CE2-5A6CFE5142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49068" y="2785313"/>
            <a:ext cx="5961272" cy="54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1FF5F-A460-081F-BD52-F3F273A28D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2454" y="3880749"/>
            <a:ext cx="9947093" cy="2267803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DATE AND TIME SETTINGS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hlinkClick r:id="rId5" action="ppaction://hlinksldjump"/>
            <a:extLst>
              <a:ext uri="{FF2B5EF4-FFF2-40B4-BE49-F238E27FC236}">
                <a16:creationId xmlns:a16="http://schemas.microsoft.com/office/drawing/2014/main" id="{D46A0F07-5746-D3F5-F9E2-BB5DC75C53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01690" y="4499988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&lt;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hlinkClick r:id="rId6" action="ppaction://hlinksldjump"/>
            <a:extLst>
              <a:ext uri="{FF2B5EF4-FFF2-40B4-BE49-F238E27FC236}">
                <a16:creationId xmlns:a16="http://schemas.microsoft.com/office/drawing/2014/main" id="{10F6539E-CB45-D215-2B35-1C4DC800EC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81293" y="4491346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&gt;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5E403-20F0-C58A-21CC-B85990177D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18542" y="5380074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+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C7DDE5-7568-EB68-2112-96890F5206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89719" y="5386700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-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hlinkClick r:id="rId7" action="ppaction://hlinksldjump"/>
            <a:extLst>
              <a:ext uri="{FF2B5EF4-FFF2-40B4-BE49-F238E27FC236}">
                <a16:creationId xmlns:a16="http://schemas.microsoft.com/office/drawing/2014/main" id="{4EA556DD-5EF4-B7F9-4BA7-4A14160352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60896" y="4499988"/>
            <a:ext cx="1080000" cy="1420086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Trebuchet MS" panose="020B0603020202020204" pitchFamily="34" charset="0"/>
              </a:rPr>
              <a:t>Set</a:t>
            </a:r>
            <a:endParaRPr lang="en-ID" sz="28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08F7B-479D-F4E8-9147-87FF93E881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39150" y="4503460"/>
            <a:ext cx="3611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13 / </a:t>
            </a:r>
            <a:r>
              <a:rPr lang="en-US"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05</a:t>
            </a:r>
            <a:r>
              <a:rPr lang="en-US" sz="4000" b="1">
                <a:latin typeface="Trebuchet MS" panose="020B0603020202020204" pitchFamily="34" charset="0"/>
              </a:rPr>
              <a:t> / 2024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A7BFA5-6AFF-8CF4-CD7F-54A4E0E1C4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39150" y="5214362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16 : 24 : 32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C5E94-B9DE-B5C0-0EE9-85CDC2D585A3}"/>
              </a:ext>
            </a:extLst>
          </p:cNvPr>
          <p:cNvSpPr txBox="1"/>
          <p:nvPr/>
        </p:nvSpPr>
        <p:spPr>
          <a:xfrm>
            <a:off x="9071598" y="133440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rebuchet MS" panose="020B0603020202020204" pitchFamily="34" charset="0"/>
              </a:rPr>
              <a:t>13/05/2024</a:t>
            </a:r>
          </a:p>
          <a:p>
            <a:r>
              <a:rPr lang="en-US" sz="2200" b="1">
                <a:latin typeface="Trebuchet MS" panose="020B0603020202020204" pitchFamily="34" charset="0"/>
              </a:rPr>
              <a:t>16:24:32</a:t>
            </a:r>
            <a:endParaRPr lang="en-ID" sz="22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95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2454" y="2139563"/>
            <a:ext cx="9947093" cy="1581100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BRIGHTNESS</a:t>
            </a:r>
          </a:p>
          <a:p>
            <a:pPr algn="ctr"/>
            <a:endParaRPr lang="en-US" sz="105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</a:t>
            </a:r>
            <a:r>
              <a:rPr lang="en-ID" sz="4000">
                <a:solidFill>
                  <a:schemeClr val="tx1"/>
                </a:solidFill>
                <a:latin typeface="Trebuchet MS" panose="020B0603020202020204" pitchFamily="34" charset="0"/>
              </a:rPr>
              <a:t>100 </a:t>
            </a:r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%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US" sz="2300" b="1">
                <a:latin typeface="Trebuchet MS" panose="020B0603020202020204" pitchFamily="34" charset="0"/>
              </a:rPr>
              <a:t>95 </a:t>
            </a:r>
            <a:r>
              <a:rPr lang="en-ID" sz="2300" b="1">
                <a:latin typeface="Trebuchet MS" panose="020B0603020202020204" pitchFamily="34" charset="0"/>
              </a:rPr>
              <a:t>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E5838-FC28-967F-9CE2-5A6CFE5142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49068" y="2785313"/>
            <a:ext cx="5961272" cy="54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1FF5F-A460-081F-BD52-F3F273A28D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2454" y="3880749"/>
            <a:ext cx="9947093" cy="2267803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DATE AND TIME SETTINGS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hlinkClick r:id="rId5" action="ppaction://hlinksldjump"/>
            <a:extLst>
              <a:ext uri="{FF2B5EF4-FFF2-40B4-BE49-F238E27FC236}">
                <a16:creationId xmlns:a16="http://schemas.microsoft.com/office/drawing/2014/main" id="{D46A0F07-5746-D3F5-F9E2-BB5DC75C53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01690" y="4499988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&lt;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hlinkClick r:id="rId6" action="ppaction://hlinksldjump"/>
            <a:extLst>
              <a:ext uri="{FF2B5EF4-FFF2-40B4-BE49-F238E27FC236}">
                <a16:creationId xmlns:a16="http://schemas.microsoft.com/office/drawing/2014/main" id="{10F6539E-CB45-D215-2B35-1C4DC800EC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81293" y="4491346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&gt;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5E403-20F0-C58A-21CC-B85990177D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18542" y="5380074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+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C7DDE5-7568-EB68-2112-96890F5206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89719" y="5386700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-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hlinkClick r:id="rId7" action="ppaction://hlinksldjump"/>
            <a:extLst>
              <a:ext uri="{FF2B5EF4-FFF2-40B4-BE49-F238E27FC236}">
                <a16:creationId xmlns:a16="http://schemas.microsoft.com/office/drawing/2014/main" id="{4EA556DD-5EF4-B7F9-4BA7-4A14160352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60896" y="4499988"/>
            <a:ext cx="1080000" cy="1420086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Trebuchet MS" panose="020B0603020202020204" pitchFamily="34" charset="0"/>
              </a:rPr>
              <a:t>Set</a:t>
            </a:r>
            <a:endParaRPr lang="en-ID" sz="28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08F7B-479D-F4E8-9147-87FF93E881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39150" y="4503460"/>
            <a:ext cx="3611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13 / 05 / </a:t>
            </a:r>
            <a:r>
              <a:rPr lang="en-US"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2024</a:t>
            </a:r>
            <a:endParaRPr lang="en-ID" sz="4000" b="1">
              <a:solidFill>
                <a:schemeClr val="accent3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A7BFA5-6AFF-8CF4-CD7F-54A4E0E1C4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39150" y="5214362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16 : 24 : 32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C5E94-B9DE-B5C0-0EE9-85CDC2D585A3}"/>
              </a:ext>
            </a:extLst>
          </p:cNvPr>
          <p:cNvSpPr txBox="1"/>
          <p:nvPr/>
        </p:nvSpPr>
        <p:spPr>
          <a:xfrm>
            <a:off x="9071598" y="133440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rebuchet MS" panose="020B0603020202020204" pitchFamily="34" charset="0"/>
              </a:rPr>
              <a:t>13/05/2024</a:t>
            </a:r>
          </a:p>
          <a:p>
            <a:r>
              <a:rPr lang="en-US" sz="2200" b="1">
                <a:latin typeface="Trebuchet MS" panose="020B0603020202020204" pitchFamily="34" charset="0"/>
              </a:rPr>
              <a:t>16:24:32</a:t>
            </a:r>
            <a:endParaRPr lang="en-ID" sz="22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42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2454" y="2139563"/>
            <a:ext cx="9947093" cy="1581100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BRIGHTNESS</a:t>
            </a:r>
          </a:p>
          <a:p>
            <a:pPr algn="ctr"/>
            <a:endParaRPr lang="en-US" sz="105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</a:t>
            </a:r>
            <a:r>
              <a:rPr lang="en-ID" sz="4000">
                <a:solidFill>
                  <a:schemeClr val="tx1"/>
                </a:solidFill>
                <a:latin typeface="Trebuchet MS" panose="020B0603020202020204" pitchFamily="34" charset="0"/>
              </a:rPr>
              <a:t>100 </a:t>
            </a:r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%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US" sz="2300" b="1">
                <a:latin typeface="Trebuchet MS" panose="020B0603020202020204" pitchFamily="34" charset="0"/>
              </a:rPr>
              <a:t>95 </a:t>
            </a:r>
            <a:r>
              <a:rPr lang="en-ID" sz="2300" b="1">
                <a:latin typeface="Trebuchet MS" panose="020B0603020202020204" pitchFamily="34" charset="0"/>
              </a:rPr>
              <a:t>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E5838-FC28-967F-9CE2-5A6CFE5142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49068" y="2785313"/>
            <a:ext cx="5961272" cy="54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1FF5F-A460-081F-BD52-F3F273A28D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2454" y="3880749"/>
            <a:ext cx="9947093" cy="2267803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DATE AND TIME SETTINGS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hlinkClick r:id="rId5" action="ppaction://hlinksldjump"/>
            <a:extLst>
              <a:ext uri="{FF2B5EF4-FFF2-40B4-BE49-F238E27FC236}">
                <a16:creationId xmlns:a16="http://schemas.microsoft.com/office/drawing/2014/main" id="{D46A0F07-5746-D3F5-F9E2-BB5DC75C53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01690" y="4499988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&lt;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hlinkClick r:id="rId6" action="ppaction://hlinksldjump"/>
            <a:extLst>
              <a:ext uri="{FF2B5EF4-FFF2-40B4-BE49-F238E27FC236}">
                <a16:creationId xmlns:a16="http://schemas.microsoft.com/office/drawing/2014/main" id="{10F6539E-CB45-D215-2B35-1C4DC800EC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81293" y="4491346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&gt;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5E403-20F0-C58A-21CC-B85990177D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18542" y="5380074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+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C7DDE5-7568-EB68-2112-96890F5206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89719" y="5386700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-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hlinkClick r:id="rId7" action="ppaction://hlinksldjump"/>
            <a:extLst>
              <a:ext uri="{FF2B5EF4-FFF2-40B4-BE49-F238E27FC236}">
                <a16:creationId xmlns:a16="http://schemas.microsoft.com/office/drawing/2014/main" id="{4EA556DD-5EF4-B7F9-4BA7-4A14160352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60896" y="4499988"/>
            <a:ext cx="1080000" cy="1420086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Trebuchet MS" panose="020B0603020202020204" pitchFamily="34" charset="0"/>
              </a:rPr>
              <a:t>Set</a:t>
            </a:r>
            <a:endParaRPr lang="en-ID" sz="28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08F7B-479D-F4E8-9147-87FF93E881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39150" y="4503460"/>
            <a:ext cx="3611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13 / 05 / 2024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A7BFA5-6AFF-8CF4-CD7F-54A4E0E1C4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39150" y="5214362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16</a:t>
            </a:r>
            <a:r>
              <a:rPr lang="en-US" sz="4000" b="1">
                <a:latin typeface="Trebuchet MS" panose="020B0603020202020204" pitchFamily="34" charset="0"/>
              </a:rPr>
              <a:t> : 24 : 32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C5E94-B9DE-B5C0-0EE9-85CDC2D585A3}"/>
              </a:ext>
            </a:extLst>
          </p:cNvPr>
          <p:cNvSpPr txBox="1"/>
          <p:nvPr/>
        </p:nvSpPr>
        <p:spPr>
          <a:xfrm>
            <a:off x="9071598" y="133440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rebuchet MS" panose="020B0603020202020204" pitchFamily="34" charset="0"/>
              </a:rPr>
              <a:t>13/05/2024</a:t>
            </a:r>
          </a:p>
          <a:p>
            <a:r>
              <a:rPr lang="en-US" sz="2200" b="1">
                <a:latin typeface="Trebuchet MS" panose="020B0603020202020204" pitchFamily="34" charset="0"/>
              </a:rPr>
              <a:t>16:24:32</a:t>
            </a:r>
            <a:endParaRPr lang="en-ID" sz="22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0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2454" y="2139563"/>
            <a:ext cx="9947093" cy="1581100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BRIGHTNESS</a:t>
            </a:r>
          </a:p>
          <a:p>
            <a:pPr algn="ctr"/>
            <a:endParaRPr lang="en-US" sz="105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</a:t>
            </a:r>
            <a:r>
              <a:rPr lang="en-ID" sz="4000">
                <a:solidFill>
                  <a:schemeClr val="tx1"/>
                </a:solidFill>
                <a:latin typeface="Trebuchet MS" panose="020B0603020202020204" pitchFamily="34" charset="0"/>
              </a:rPr>
              <a:t>100 </a:t>
            </a:r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%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US" sz="2300" b="1">
                <a:latin typeface="Trebuchet MS" panose="020B0603020202020204" pitchFamily="34" charset="0"/>
              </a:rPr>
              <a:t>95 </a:t>
            </a:r>
            <a:r>
              <a:rPr lang="en-ID" sz="2300" b="1">
                <a:latin typeface="Trebuchet MS" panose="020B0603020202020204" pitchFamily="34" charset="0"/>
              </a:rPr>
              <a:t>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E5838-FC28-967F-9CE2-5A6CFE5142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49068" y="2785313"/>
            <a:ext cx="5961272" cy="54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1FF5F-A460-081F-BD52-F3F273A28D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2454" y="3880749"/>
            <a:ext cx="9947093" cy="2267803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DATE AND TIME SETTINGS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hlinkClick r:id="rId5" action="ppaction://hlinksldjump"/>
            <a:extLst>
              <a:ext uri="{FF2B5EF4-FFF2-40B4-BE49-F238E27FC236}">
                <a16:creationId xmlns:a16="http://schemas.microsoft.com/office/drawing/2014/main" id="{D46A0F07-5746-D3F5-F9E2-BB5DC75C53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01690" y="4499988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&lt;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hlinkClick r:id="rId6" action="ppaction://hlinksldjump"/>
            <a:extLst>
              <a:ext uri="{FF2B5EF4-FFF2-40B4-BE49-F238E27FC236}">
                <a16:creationId xmlns:a16="http://schemas.microsoft.com/office/drawing/2014/main" id="{10F6539E-CB45-D215-2B35-1C4DC800EC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81293" y="4491346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&gt;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5E403-20F0-C58A-21CC-B85990177D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18542" y="5380074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+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C7DDE5-7568-EB68-2112-96890F5206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89719" y="5386700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-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hlinkClick r:id="rId7" action="ppaction://hlinksldjump"/>
            <a:extLst>
              <a:ext uri="{FF2B5EF4-FFF2-40B4-BE49-F238E27FC236}">
                <a16:creationId xmlns:a16="http://schemas.microsoft.com/office/drawing/2014/main" id="{4EA556DD-5EF4-B7F9-4BA7-4A14160352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60896" y="4499988"/>
            <a:ext cx="1080000" cy="1420086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Trebuchet MS" panose="020B0603020202020204" pitchFamily="34" charset="0"/>
              </a:rPr>
              <a:t>Set</a:t>
            </a:r>
            <a:endParaRPr lang="en-ID" sz="28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08F7B-479D-F4E8-9147-87FF93E881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39150" y="4503460"/>
            <a:ext cx="3611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13 / 05 / 2024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A7BFA5-6AFF-8CF4-CD7F-54A4E0E1C4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39150" y="5214362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16 : </a:t>
            </a:r>
            <a:r>
              <a:rPr lang="en-US"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24</a:t>
            </a:r>
            <a:r>
              <a:rPr lang="en-US" sz="4000" b="1">
                <a:latin typeface="Trebuchet MS" panose="020B0603020202020204" pitchFamily="34" charset="0"/>
              </a:rPr>
              <a:t> : 32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C5E94-B9DE-B5C0-0EE9-85CDC2D585A3}"/>
              </a:ext>
            </a:extLst>
          </p:cNvPr>
          <p:cNvSpPr txBox="1"/>
          <p:nvPr/>
        </p:nvSpPr>
        <p:spPr>
          <a:xfrm>
            <a:off x="9071598" y="133440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rebuchet MS" panose="020B0603020202020204" pitchFamily="34" charset="0"/>
              </a:rPr>
              <a:t>13/05/2024</a:t>
            </a:r>
          </a:p>
          <a:p>
            <a:r>
              <a:rPr lang="en-US" sz="2200" b="1">
                <a:latin typeface="Trebuchet MS" panose="020B0603020202020204" pitchFamily="34" charset="0"/>
              </a:rPr>
              <a:t>16:24:32</a:t>
            </a:r>
            <a:endParaRPr lang="en-ID" sz="22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96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2454" y="2139563"/>
            <a:ext cx="9947093" cy="1581100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BRIGHTNESS</a:t>
            </a:r>
          </a:p>
          <a:p>
            <a:pPr algn="ctr"/>
            <a:endParaRPr lang="en-US" sz="105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</a:t>
            </a:r>
            <a:r>
              <a:rPr lang="en-ID" sz="4000">
                <a:solidFill>
                  <a:schemeClr val="tx1"/>
                </a:solidFill>
                <a:latin typeface="Trebuchet MS" panose="020B0603020202020204" pitchFamily="34" charset="0"/>
              </a:rPr>
              <a:t>100 </a:t>
            </a:r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%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US" sz="2300" b="1">
                <a:latin typeface="Trebuchet MS" panose="020B0603020202020204" pitchFamily="34" charset="0"/>
              </a:rPr>
              <a:t>95 </a:t>
            </a:r>
            <a:r>
              <a:rPr lang="en-ID" sz="2300" b="1">
                <a:latin typeface="Trebuchet MS" panose="020B0603020202020204" pitchFamily="34" charset="0"/>
              </a:rPr>
              <a:t>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E5838-FC28-967F-9CE2-5A6CFE5142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49068" y="2785313"/>
            <a:ext cx="5961272" cy="54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1FF5F-A460-081F-BD52-F3F273A28D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2454" y="3880749"/>
            <a:ext cx="9947093" cy="2267803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DATE AND TIME SETTINGS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hlinkClick r:id="rId5" action="ppaction://hlinksldjump"/>
            <a:extLst>
              <a:ext uri="{FF2B5EF4-FFF2-40B4-BE49-F238E27FC236}">
                <a16:creationId xmlns:a16="http://schemas.microsoft.com/office/drawing/2014/main" id="{D46A0F07-5746-D3F5-F9E2-BB5DC75C53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01690" y="4499988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&lt;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hlinkClick r:id="rId6" action="ppaction://hlinksldjump"/>
            <a:extLst>
              <a:ext uri="{FF2B5EF4-FFF2-40B4-BE49-F238E27FC236}">
                <a16:creationId xmlns:a16="http://schemas.microsoft.com/office/drawing/2014/main" id="{10F6539E-CB45-D215-2B35-1C4DC800EC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81293" y="4491346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&gt;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5E403-20F0-C58A-21CC-B85990177D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18542" y="5380074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+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C7DDE5-7568-EB68-2112-96890F5206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89719" y="5386700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-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hlinkClick r:id="rId7" action="ppaction://hlinksldjump"/>
            <a:extLst>
              <a:ext uri="{FF2B5EF4-FFF2-40B4-BE49-F238E27FC236}">
                <a16:creationId xmlns:a16="http://schemas.microsoft.com/office/drawing/2014/main" id="{4EA556DD-5EF4-B7F9-4BA7-4A14160352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60896" y="4499988"/>
            <a:ext cx="1080000" cy="1420086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Trebuchet MS" panose="020B0603020202020204" pitchFamily="34" charset="0"/>
              </a:rPr>
              <a:t>Set</a:t>
            </a:r>
            <a:endParaRPr lang="en-ID" sz="28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08F7B-479D-F4E8-9147-87FF93E881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39150" y="4503460"/>
            <a:ext cx="3611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13 / 05 / 2024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A7BFA5-6AFF-8CF4-CD7F-54A4E0E1C4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39150" y="5214362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16 : 24 : </a:t>
            </a:r>
            <a:r>
              <a:rPr lang="en-US"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32</a:t>
            </a:r>
            <a:endParaRPr lang="en-ID" sz="4000" b="1">
              <a:solidFill>
                <a:schemeClr val="accent3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C5E94-B9DE-B5C0-0EE9-85CDC2D585A3}"/>
              </a:ext>
            </a:extLst>
          </p:cNvPr>
          <p:cNvSpPr txBox="1"/>
          <p:nvPr/>
        </p:nvSpPr>
        <p:spPr>
          <a:xfrm>
            <a:off x="9071598" y="133440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rebuchet MS" panose="020B0603020202020204" pitchFamily="34" charset="0"/>
              </a:rPr>
              <a:t>13/05/2024</a:t>
            </a:r>
          </a:p>
          <a:p>
            <a:r>
              <a:rPr lang="en-US" sz="2200" b="1">
                <a:latin typeface="Trebuchet MS" panose="020B0603020202020204" pitchFamily="34" charset="0"/>
              </a:rPr>
              <a:t>16:24:32</a:t>
            </a:r>
            <a:endParaRPr lang="en-ID" sz="22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764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2454" y="2139563"/>
            <a:ext cx="9947093" cy="1581100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BRIGHTNESS</a:t>
            </a:r>
          </a:p>
          <a:p>
            <a:pPr algn="ctr"/>
            <a:endParaRPr lang="en-US" sz="105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</a:t>
            </a:r>
            <a:r>
              <a:rPr lang="en-ID" sz="4000">
                <a:solidFill>
                  <a:srgbClr val="E8E8E8"/>
                </a:solidFill>
                <a:latin typeface="Trebuchet MS" panose="020B0603020202020204" pitchFamily="34" charset="0"/>
              </a:rPr>
              <a:t>1</a:t>
            </a:r>
            <a:r>
              <a:rPr lang="en-ID" sz="4000">
                <a:solidFill>
                  <a:schemeClr val="tx1"/>
                </a:solidFill>
                <a:latin typeface="Trebuchet MS" panose="020B0603020202020204" pitchFamily="34" charset="0"/>
              </a:rPr>
              <a:t>0</a:t>
            </a:r>
            <a:r>
              <a:rPr lang="en-ID" sz="4000">
                <a:solidFill>
                  <a:srgbClr val="E8E8E8"/>
                </a:solidFill>
                <a:latin typeface="Trebuchet MS" panose="020B0603020202020204" pitchFamily="34" charset="0"/>
              </a:rPr>
              <a:t>0</a:t>
            </a:r>
            <a:r>
              <a:rPr lang="en-ID" sz="4000">
                <a:solidFill>
                  <a:schemeClr val="tx1"/>
                </a:solidFill>
                <a:latin typeface="Trebuchet MS" panose="020B0603020202020204" pitchFamily="34" charset="0"/>
              </a:rPr>
              <a:t> </a:t>
            </a:r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%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US" sz="2300" b="1">
                <a:latin typeface="Trebuchet MS" panose="020B0603020202020204" pitchFamily="34" charset="0"/>
              </a:rPr>
              <a:t>95 </a:t>
            </a:r>
            <a:r>
              <a:rPr lang="en-ID" sz="2300" b="1">
                <a:latin typeface="Trebuchet MS" panose="020B0603020202020204" pitchFamily="34" charset="0"/>
              </a:rPr>
              <a:t>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E5838-FC28-967F-9CE2-5A6CFE51429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49068" y="2785313"/>
            <a:ext cx="5961272" cy="540000"/>
          </a:xfrm>
          <a:prstGeom prst="roundRect">
            <a:avLst>
              <a:gd name="adj" fmla="val 50000"/>
            </a:avLst>
          </a:prstGeom>
          <a:solidFill>
            <a:srgbClr val="F5F5F5"/>
          </a:solidFill>
          <a:ln>
            <a:solidFill>
              <a:srgbClr val="215F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1FF5F-A460-081F-BD52-F3F273A28D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22454" y="3880749"/>
            <a:ext cx="9947093" cy="2267803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DATE AND TIME SETTINGS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6A0F07-5746-D3F5-F9E2-BB5DC75C53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01690" y="4499988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&lt;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F6539E-CB45-D215-2B35-1C4DC800ECA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81293" y="4491346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&gt;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5E403-20F0-C58A-21CC-B85990177D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18542" y="5380074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+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C7DDE5-7568-EB68-2112-96890F5206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89719" y="5386700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-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4EA556DD-5EF4-B7F9-4BA7-4A14160352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360896" y="4499988"/>
            <a:ext cx="1080000" cy="1420086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Trebuchet MS" panose="020B0603020202020204" pitchFamily="34" charset="0"/>
              </a:rPr>
              <a:t>Set</a:t>
            </a:r>
            <a:endParaRPr lang="en-ID" sz="28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AAF1C2-9411-6A0D-95AC-F2C0BA49469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39150" y="4503460"/>
            <a:ext cx="3611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13 / 05 / 2024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AA600-EC4C-B8AD-77B9-E61DF68B38C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939150" y="5214362"/>
            <a:ext cx="2986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16 : 24 : 32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3D7290-5423-B531-FA60-6DBE238A9DE7}"/>
              </a:ext>
            </a:extLst>
          </p:cNvPr>
          <p:cNvSpPr txBox="1"/>
          <p:nvPr/>
        </p:nvSpPr>
        <p:spPr>
          <a:xfrm>
            <a:off x="9071598" y="133440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rebuchet MS" panose="020B0603020202020204" pitchFamily="34" charset="0"/>
              </a:rPr>
              <a:t>13/05/2024</a:t>
            </a:r>
          </a:p>
          <a:p>
            <a:r>
              <a:rPr lang="en-US" sz="2200" b="1">
                <a:latin typeface="Trebuchet MS" panose="020B0603020202020204" pitchFamily="34" charset="0"/>
              </a:rPr>
              <a:t>16:24:32</a:t>
            </a:r>
            <a:endParaRPr lang="en-ID" sz="22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7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668C7A8-D328-24A6-E9A4-8913C035EE76}"/>
              </a:ext>
            </a:extLst>
          </p:cNvPr>
          <p:cNvSpPr/>
          <p:nvPr/>
        </p:nvSpPr>
        <p:spPr>
          <a:xfrm>
            <a:off x="254320" y="-152509"/>
            <a:ext cx="11683360" cy="7161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F1BAF7-26BD-4E75-88D1-B7303D49A9CB}"/>
              </a:ext>
            </a:extLst>
          </p:cNvPr>
          <p:cNvSpPr/>
          <p:nvPr/>
        </p:nvSpPr>
        <p:spPr>
          <a:xfrm>
            <a:off x="714346" y="359079"/>
            <a:ext cx="10800000" cy="6120000"/>
          </a:xfrm>
          <a:prstGeom prst="roundRect">
            <a:avLst>
              <a:gd name="adj" fmla="val 811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27D9A9-E70B-B8E2-C6AB-27BA6D88BCA9}"/>
              </a:ext>
            </a:extLst>
          </p:cNvPr>
          <p:cNvSpPr>
            <a:spLocks noChangeAspect="1"/>
          </p:cNvSpPr>
          <p:nvPr/>
        </p:nvSpPr>
        <p:spPr>
          <a:xfrm>
            <a:off x="1614346" y="1169079"/>
            <a:ext cx="9000000" cy="4500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EE4D8-6EF0-1CD6-78C0-50972505A004}"/>
              </a:ext>
            </a:extLst>
          </p:cNvPr>
          <p:cNvSpPr>
            <a:spLocks noChangeAspect="1"/>
          </p:cNvSpPr>
          <p:nvPr/>
        </p:nvSpPr>
        <p:spPr>
          <a:xfrm>
            <a:off x="2514346" y="1619079"/>
            <a:ext cx="7200000" cy="3600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A02D61-F030-FE73-6C21-F824AF665FC9}"/>
              </a:ext>
            </a:extLst>
          </p:cNvPr>
          <p:cNvCxnSpPr>
            <a:cxnSpLocks/>
          </p:cNvCxnSpPr>
          <p:nvPr/>
        </p:nvCxnSpPr>
        <p:spPr>
          <a:xfrm>
            <a:off x="714346" y="3419079"/>
            <a:ext cx="1080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93138-0EA4-DDDD-DF81-CC851DD08C9D}"/>
              </a:ext>
            </a:extLst>
          </p:cNvPr>
          <p:cNvCxnSpPr>
            <a:cxnSpLocks/>
          </p:cNvCxnSpPr>
          <p:nvPr/>
        </p:nvCxnSpPr>
        <p:spPr>
          <a:xfrm rot="5400000">
            <a:off x="3414346" y="3419079"/>
            <a:ext cx="540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B044C-F7CF-D4E7-26FA-7B0171933A03}"/>
              </a:ext>
            </a:extLst>
          </p:cNvPr>
          <p:cNvCxnSpPr>
            <a:cxnSpLocks/>
          </p:cNvCxnSpPr>
          <p:nvPr/>
        </p:nvCxnSpPr>
        <p:spPr>
          <a:xfrm>
            <a:off x="3414346" y="2874225"/>
            <a:ext cx="0" cy="10897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0CE0B9-C140-327E-E82E-D673262C7B95}"/>
              </a:ext>
            </a:extLst>
          </p:cNvPr>
          <p:cNvCxnSpPr>
            <a:cxnSpLocks/>
          </p:cNvCxnSpPr>
          <p:nvPr/>
        </p:nvCxnSpPr>
        <p:spPr>
          <a:xfrm>
            <a:off x="8819446" y="2874225"/>
            <a:ext cx="0" cy="10897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F41940-43FC-018C-910B-C4321E2B3CAE}"/>
              </a:ext>
            </a:extLst>
          </p:cNvPr>
          <p:cNvSpPr txBox="1"/>
          <p:nvPr/>
        </p:nvSpPr>
        <p:spPr>
          <a:xfrm>
            <a:off x="3379750" y="294539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43162-FB14-2C9D-A276-56804DA0578A}"/>
              </a:ext>
            </a:extLst>
          </p:cNvPr>
          <p:cNvSpPr txBox="1"/>
          <p:nvPr/>
        </p:nvSpPr>
        <p:spPr>
          <a:xfrm>
            <a:off x="2507486" y="294539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E33E03-79A4-ACF0-6F63-5843B9E09A83}"/>
              </a:ext>
            </a:extLst>
          </p:cNvPr>
          <p:cNvSpPr txBox="1"/>
          <p:nvPr/>
        </p:nvSpPr>
        <p:spPr>
          <a:xfrm>
            <a:off x="1635223" y="294539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9B78BF-C6EC-EF98-F736-C2B57067131A}"/>
              </a:ext>
            </a:extLst>
          </p:cNvPr>
          <p:cNvSpPr txBox="1"/>
          <p:nvPr/>
        </p:nvSpPr>
        <p:spPr>
          <a:xfrm>
            <a:off x="762960" y="294539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BC0BC1-753F-7FD0-FA26-D596B0113B72}"/>
              </a:ext>
            </a:extLst>
          </p:cNvPr>
          <p:cNvSpPr txBox="1"/>
          <p:nvPr/>
        </p:nvSpPr>
        <p:spPr>
          <a:xfrm>
            <a:off x="8238762" y="3370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DDE44A-B648-4119-E298-AFE5E5410355}"/>
              </a:ext>
            </a:extLst>
          </p:cNvPr>
          <p:cNvSpPr txBox="1"/>
          <p:nvPr/>
        </p:nvSpPr>
        <p:spPr>
          <a:xfrm>
            <a:off x="9138762" y="3370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73F4F8-A0C0-699A-9C50-D881F2AB84BF}"/>
              </a:ext>
            </a:extLst>
          </p:cNvPr>
          <p:cNvSpPr txBox="1"/>
          <p:nvPr/>
        </p:nvSpPr>
        <p:spPr>
          <a:xfrm>
            <a:off x="9989135" y="3370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EA226-8368-EB85-3175-52607791B7BD}"/>
              </a:ext>
            </a:extLst>
          </p:cNvPr>
          <p:cNvSpPr txBox="1"/>
          <p:nvPr/>
        </p:nvSpPr>
        <p:spPr>
          <a:xfrm>
            <a:off x="10861400" y="3370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976F81-155F-8BE5-B051-2D28F0558B91}"/>
              </a:ext>
            </a:extLst>
          </p:cNvPr>
          <p:cNvSpPr txBox="1"/>
          <p:nvPr/>
        </p:nvSpPr>
        <p:spPr>
          <a:xfrm>
            <a:off x="6114346" y="1673171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7,5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FDE7E-0D74-0E8F-6E97-ED0890D447A1}"/>
              </a:ext>
            </a:extLst>
          </p:cNvPr>
          <p:cNvSpPr txBox="1"/>
          <p:nvPr/>
        </p:nvSpPr>
        <p:spPr>
          <a:xfrm>
            <a:off x="6114346" y="1140462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10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790D62-526A-7039-85BA-8DAFDFAAEEEE}"/>
              </a:ext>
            </a:extLst>
          </p:cNvPr>
          <p:cNvSpPr txBox="1"/>
          <p:nvPr/>
        </p:nvSpPr>
        <p:spPr>
          <a:xfrm>
            <a:off x="5272449" y="637203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12,5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F8A8D5-0A09-2880-28C8-2CA52D7B26DE}"/>
              </a:ext>
            </a:extLst>
          </p:cNvPr>
          <p:cNvSpPr txBox="1"/>
          <p:nvPr/>
        </p:nvSpPr>
        <p:spPr>
          <a:xfrm>
            <a:off x="5453588" y="4662127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7,5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F296C-ACE0-363A-C52B-FF3B597113A5}"/>
              </a:ext>
            </a:extLst>
          </p:cNvPr>
          <p:cNvSpPr txBox="1"/>
          <p:nvPr/>
        </p:nvSpPr>
        <p:spPr>
          <a:xfrm>
            <a:off x="5567401" y="521563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10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FC4F3A-0AFF-7A32-A5E1-187A87D63817}"/>
              </a:ext>
            </a:extLst>
          </p:cNvPr>
          <p:cNvSpPr txBox="1"/>
          <p:nvPr/>
        </p:nvSpPr>
        <p:spPr>
          <a:xfrm>
            <a:off x="6145057" y="573929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12,5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68F9C-8C85-5D85-EC18-BF70588912DF}"/>
              </a:ext>
            </a:extLst>
          </p:cNvPr>
          <p:cNvSpPr txBox="1"/>
          <p:nvPr/>
        </p:nvSpPr>
        <p:spPr>
          <a:xfrm>
            <a:off x="5026673" y="-152509"/>
            <a:ext cx="648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Panduan Penempatan Sensor Inkubator Bayi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A180EC-ACD6-C694-82E9-E262C5BDDDCD}"/>
              </a:ext>
            </a:extLst>
          </p:cNvPr>
          <p:cNvSpPr txBox="1"/>
          <p:nvPr/>
        </p:nvSpPr>
        <p:spPr>
          <a:xfrm>
            <a:off x="714346" y="6547733"/>
            <a:ext cx="617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Infant Incubator Sensor Placement Guide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66C993-02CA-A6CA-5A9A-37D958055C01}"/>
              </a:ext>
            </a:extLst>
          </p:cNvPr>
          <p:cNvSpPr txBox="1"/>
          <p:nvPr/>
        </p:nvSpPr>
        <p:spPr>
          <a:xfrm>
            <a:off x="8457536" y="6548844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Ukuran dalam cm</a:t>
            </a:r>
            <a:endParaRPr lang="en-ID" sz="24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2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hlinkClick r:id="rId2" action="ppaction://hlinksldjump"/>
            <a:extLst>
              <a:ext uri="{FF2B5EF4-FFF2-40B4-BE49-F238E27FC236}">
                <a16:creationId xmlns:a16="http://schemas.microsoft.com/office/drawing/2014/main" id="{8BB985CE-8809-1A6D-6C08-2D73A24EAF88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974360" y="1872135"/>
            <a:ext cx="2916000" cy="972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Setup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hlinkClick r:id="rId3" action="ppaction://hlinksldjump"/>
            <a:extLst>
              <a:ext uri="{FF2B5EF4-FFF2-40B4-BE49-F238E27FC236}">
                <a16:creationId xmlns:a16="http://schemas.microsoft.com/office/drawing/2014/main" id="{E854AF33-9661-FCBB-C6F0-799F0696BEAC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974360" y="3386318"/>
            <a:ext cx="2916000" cy="972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974360" y="4900500"/>
            <a:ext cx="2916000" cy="972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Placement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6ADF00B3-745C-B098-5686-74DCE5A54530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4433375" y="2390251"/>
            <a:ext cx="2970000" cy="1188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Temperature Monitoring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hlinkClick r:id="rId5" action="ppaction://hlinksldjump"/>
            <a:extLst>
              <a:ext uri="{FF2B5EF4-FFF2-40B4-BE49-F238E27FC236}">
                <a16:creationId xmlns:a16="http://schemas.microsoft.com/office/drawing/2014/main" id="{287183AC-CBFD-AC61-CE21-BB7889724D75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4433375" y="4338032"/>
            <a:ext cx="2970000" cy="1188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Temperature Trend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hlinkClick r:id="rId6" action="ppaction://hlinksldjump"/>
            <a:extLst>
              <a:ext uri="{FF2B5EF4-FFF2-40B4-BE49-F238E27FC236}">
                <a16:creationId xmlns:a16="http://schemas.microsoft.com/office/drawing/2014/main" id="{F16E7F36-EAE1-F901-8A13-822CEC0D3E50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8028616" y="2390251"/>
            <a:ext cx="2970000" cy="1188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Air Speed and Sound Level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hlinkClick r:id="rId7" action="ppaction://hlinksldjump"/>
            <a:extLst>
              <a:ext uri="{FF2B5EF4-FFF2-40B4-BE49-F238E27FC236}">
                <a16:creationId xmlns:a16="http://schemas.microsoft.com/office/drawing/2014/main" id="{A23152E9-C3BD-1955-2048-43304C9F533C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8028616" y="4338032"/>
            <a:ext cx="2970000" cy="1188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Radiant Warmer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6ED2AC-FEE1-D495-DE29-867A651536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FEFCF2-94AC-712D-7190-4C6F92AFE3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B8ECB-E3F4-9148-374B-140F131BD1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5BBFEF-F255-91AE-8573-1AEA56758B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US" sz="2300" b="1">
                <a:latin typeface="Trebuchet MS" panose="020B0603020202020204" pitchFamily="34" charset="0"/>
              </a:rPr>
              <a:t>95 </a:t>
            </a:r>
            <a:r>
              <a:rPr lang="en-ID" sz="2300" b="1">
                <a:latin typeface="Trebuchet MS" panose="020B0603020202020204" pitchFamily="34" charset="0"/>
              </a:rPr>
              <a:t>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C23FB-AB57-E6EC-4D07-BE130551F0C8}"/>
              </a:ext>
            </a:extLst>
          </p:cNvPr>
          <p:cNvSpPr txBox="1"/>
          <p:nvPr/>
        </p:nvSpPr>
        <p:spPr>
          <a:xfrm>
            <a:off x="9071598" y="133440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rebuchet MS" panose="020B0603020202020204" pitchFamily="34" charset="0"/>
              </a:rPr>
              <a:t>13/05/2024</a:t>
            </a:r>
          </a:p>
          <a:p>
            <a:r>
              <a:rPr lang="en-US" sz="2200" b="1">
                <a:latin typeface="Trebuchet MS" panose="020B0603020202020204" pitchFamily="34" charset="0"/>
              </a:rPr>
              <a:t>16:24:32</a:t>
            </a:r>
            <a:endParaRPr lang="en-ID" sz="22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9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E1BD52-DFB0-F7B2-3088-C9A33CB1F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26" y="579339"/>
            <a:ext cx="9076348" cy="569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4454FD-83A8-4E9B-0B9E-539316BD0F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74238" y="1655379"/>
            <a:ext cx="6515100" cy="4680000"/>
          </a:xfrm>
          <a:prstGeom prst="roundRect">
            <a:avLst>
              <a:gd name="adj" fmla="val 480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Trebuchet MS" panose="020B0603020202020204" pitchFamily="34" charset="0"/>
              </a:rPr>
              <a:t>Temperature   .</a:t>
            </a: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US" sz="2300" b="1">
                <a:latin typeface="Trebuchet MS" panose="020B0603020202020204" pitchFamily="34" charset="0"/>
              </a:rPr>
              <a:t>95 </a:t>
            </a:r>
            <a:r>
              <a:rPr lang="en-ID" sz="2300" b="1">
                <a:latin typeface="Trebuchet MS" panose="020B0603020202020204" pitchFamily="34" charset="0"/>
              </a:rPr>
              <a:t>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AEF354-AC45-717D-A10D-DD12DF5ACA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6032" y="2642241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 22.5 °C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9FB631C-6DF1-C7E9-A507-5DC5195D67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80007" y="2636991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 22.9 °C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961F160-93C1-0A57-00CF-438774B5A01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6032" y="3872723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  23.5 °C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71CCF26-3B5C-AF06-A92B-BBF76029CB3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80007" y="3867473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 23.4 °C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8BF0C2-C973-5458-F80B-7A417DBC72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86032" y="5103205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 22.8 °C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40033E1-AF69-A334-E48C-62FA106FD1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80007" y="5097955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 22.9 °C</a:t>
            </a:r>
          </a:p>
        </p:txBody>
      </p:sp>
      <p:pic>
        <p:nvPicPr>
          <p:cNvPr id="30" name="Graphic 29" descr="Thermometer with solid fill">
            <a:extLst>
              <a:ext uri="{FF2B5EF4-FFF2-40B4-BE49-F238E27FC236}">
                <a16:creationId xmlns:a16="http://schemas.microsoft.com/office/drawing/2014/main" id="{484FDE9D-329B-8118-0022-49B2ACEA20F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8879" y="1750185"/>
            <a:ext cx="792000" cy="79200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53A0BA-D444-1234-0D4C-D612C7396F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02918" y="2995448"/>
            <a:ext cx="3255875" cy="3248602"/>
          </a:xfrm>
          <a:prstGeom prst="roundRect">
            <a:avLst>
              <a:gd name="adj" fmla="val 7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Trebuchet MS" panose="020B0603020202020204" pitchFamily="34" charset="0"/>
              </a:rPr>
              <a:t>Humidity  </a:t>
            </a:r>
            <a:r>
              <a:rPr lang="en-US" sz="3200">
                <a:solidFill>
                  <a:srgbClr val="E8E8E8"/>
                </a:solidFill>
                <a:latin typeface="Trebuchet MS" panose="020B0603020202020204" pitchFamily="34" charset="0"/>
              </a:rPr>
              <a:t>.</a:t>
            </a: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C2081F-0263-431A-3DC8-244047A4A6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80855" y="4281473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   44.6   %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74ECB70-E64E-BF99-5F13-C6B9A1E15C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733" y="3213432"/>
            <a:ext cx="639466" cy="638369"/>
          </a:xfrm>
          <a:prstGeom prst="rect">
            <a:avLst/>
          </a:prstGeom>
        </p:spPr>
      </p:pic>
      <p:pic>
        <p:nvPicPr>
          <p:cNvPr id="44" name="Graphic 43" descr="Line arrow: Straight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58FEA80D-2512-3C24-CA62-39EA5C1F2BD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86032" y="1722818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2DE971-FBA0-61BC-2D07-56D4AC6D708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86031" y="3467363"/>
            <a:ext cx="2855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1:  24.5 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68D72-C1F2-CCA6-DE5D-4394D2575C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86031" y="4692595"/>
            <a:ext cx="2778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2:  24.1 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8B54D-9101-14F0-3CB3-F3890DD8EE2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86031" y="5891347"/>
            <a:ext cx="2778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3:  23.3 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1772C-A771-8F01-55A9-C94C63EC68C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480007" y="3467363"/>
            <a:ext cx="2778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4:  24.6 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5A7EF-9860-68A6-0A40-F0A6A44A002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480007" y="4692595"/>
            <a:ext cx="2778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5:  24.8 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070D78-C5DB-0853-1FD5-03001F818DF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480007" y="5891347"/>
            <a:ext cx="2778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6:  23.5 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49C89A-9A50-90F1-7EB5-4E090BD1F7EA}"/>
              </a:ext>
            </a:extLst>
          </p:cNvPr>
          <p:cNvSpPr txBox="1"/>
          <p:nvPr/>
        </p:nvSpPr>
        <p:spPr>
          <a:xfrm>
            <a:off x="9071598" y="133440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rebuchet MS" panose="020B0603020202020204" pitchFamily="34" charset="0"/>
              </a:rPr>
              <a:t>13/05/2024</a:t>
            </a:r>
          </a:p>
          <a:p>
            <a:r>
              <a:rPr lang="en-US" sz="2200" b="1">
                <a:latin typeface="Trebuchet MS" panose="020B0603020202020204" pitchFamily="34" charset="0"/>
              </a:rPr>
              <a:t>16:24:32</a:t>
            </a:r>
            <a:endParaRPr lang="en-ID" sz="22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2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7757500" y="2274781"/>
            <a:ext cx="2916000" cy="120015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Placement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US" sz="2300" b="1">
                <a:latin typeface="Trebuchet MS" panose="020B0603020202020204" pitchFamily="34" charset="0"/>
              </a:rPr>
              <a:t>95 </a:t>
            </a:r>
            <a:r>
              <a:rPr lang="en-ID" sz="2300" b="1">
                <a:latin typeface="Trebuchet MS" panose="020B0603020202020204" pitchFamily="34" charset="0"/>
              </a:rPr>
              <a:t>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3" name="Picture 2" descr="A grey rectangular object with red buttons&#10;&#10;Description automatically generated">
            <a:extLst>
              <a:ext uri="{FF2B5EF4-FFF2-40B4-BE49-F238E27FC236}">
                <a16:creationId xmlns:a16="http://schemas.microsoft.com/office/drawing/2014/main" id="{797AC66A-DF17-941C-6920-1AF0435AA03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39" y="1969838"/>
            <a:ext cx="2916000" cy="4352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C317CA-0494-0B28-67AB-490559E2E3D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841500" y="32093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T1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521AD-7574-9E7B-B935-2E93764BC7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841500" y="373657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T2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57638-F624-8EBC-2DE2-AE0C1CE89FB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841500" y="426384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T3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6E198-5465-31CD-7132-F8A9770343D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3716" y="32093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T4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1162F-A640-65B3-80FA-C14B31127B9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3716" y="373657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T5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F6303-7279-602D-6D70-A3DFBD0DAE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325093" y="426384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AJX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6FD57-7FD8-34EC-AE87-D92844D03AE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842901" y="5166355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DC 12V In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17891-0D4E-722D-6F31-2759C9F53E8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97576" y="4198236"/>
            <a:ext cx="4357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rebuchet MS" panose="020B0603020202020204" pitchFamily="34" charset="0"/>
              </a:rPr>
              <a:t>T1 – T5 = Temperature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rebuchet MS" panose="020B0603020202020204" pitchFamily="34" charset="0"/>
              </a:rPr>
              <a:t>AJX = Air speed and sound level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5F0E25-AE09-7E97-2C48-47CBBB52267D}"/>
              </a:ext>
            </a:extLst>
          </p:cNvPr>
          <p:cNvSpPr txBox="1"/>
          <p:nvPr/>
        </p:nvSpPr>
        <p:spPr>
          <a:xfrm>
            <a:off x="9071598" y="133440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rebuchet MS" panose="020B0603020202020204" pitchFamily="34" charset="0"/>
              </a:rPr>
              <a:t>13/05/2024</a:t>
            </a:r>
          </a:p>
          <a:p>
            <a:r>
              <a:rPr lang="en-US" sz="2200" b="1">
                <a:latin typeface="Trebuchet MS" panose="020B0603020202020204" pitchFamily="34" charset="0"/>
              </a:rPr>
              <a:t>16:24:32</a:t>
            </a:r>
            <a:endParaRPr lang="en-ID" sz="22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8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7757500" y="2274781"/>
            <a:ext cx="2916000" cy="120015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Placement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US" sz="2300" b="1">
                <a:latin typeface="Trebuchet MS" panose="020B0603020202020204" pitchFamily="34" charset="0"/>
              </a:rPr>
              <a:t>95 </a:t>
            </a:r>
            <a:r>
              <a:rPr lang="en-ID" sz="2300" b="1">
                <a:latin typeface="Trebuchet MS" panose="020B0603020202020204" pitchFamily="34" charset="0"/>
              </a:rPr>
              <a:t>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3" name="Picture 2" descr="A grey rectangular object with red buttons&#10;&#10;Description automatically generated">
            <a:extLst>
              <a:ext uri="{FF2B5EF4-FFF2-40B4-BE49-F238E27FC236}">
                <a16:creationId xmlns:a16="http://schemas.microsoft.com/office/drawing/2014/main" id="{797AC66A-DF17-941C-6920-1AF0435AA03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39" y="1969838"/>
            <a:ext cx="2916000" cy="4352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C317CA-0494-0B28-67AB-490559E2E3D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841500" y="32093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T1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521AD-7574-9E7B-B935-2E93764BC7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841500" y="373657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T2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57638-F624-8EBC-2DE2-AE0C1CE89FB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841500" y="426384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T3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6E198-5465-31CD-7132-F8A9770343D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3716" y="32093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T4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1162F-A640-65B3-80FA-C14B31127B9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43716" y="373657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T5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F6303-7279-602D-6D70-A3DFBD0DAE0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325093" y="426384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AJX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6FD57-7FD8-34EC-AE87-D92844D03AE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842901" y="5166355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DC 12V In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17891-0D4E-722D-6F31-2759C9F53E8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97576" y="4198236"/>
            <a:ext cx="4357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rebuchet MS" panose="020B0603020202020204" pitchFamily="34" charset="0"/>
              </a:rPr>
              <a:t>T1 – T5 = Temperature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rebuchet MS" panose="020B0603020202020204" pitchFamily="34" charset="0"/>
              </a:rPr>
              <a:t>AJX = Air speed and sound level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4684AE-E456-C49A-C49F-7A83F5290FCD}"/>
              </a:ext>
            </a:extLst>
          </p:cNvPr>
          <p:cNvSpPr txBox="1"/>
          <p:nvPr/>
        </p:nvSpPr>
        <p:spPr>
          <a:xfrm>
            <a:off x="9071598" y="133440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rebuchet MS" panose="020B0603020202020204" pitchFamily="34" charset="0"/>
              </a:rPr>
              <a:t>13/05/2024</a:t>
            </a:r>
          </a:p>
          <a:p>
            <a:r>
              <a:rPr lang="en-US" sz="2200" b="1">
                <a:latin typeface="Trebuchet MS" panose="020B0603020202020204" pitchFamily="34" charset="0"/>
              </a:rPr>
              <a:t>16:24:32</a:t>
            </a:r>
            <a:endParaRPr lang="en-ID" sz="22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8347789" y="3429000"/>
            <a:ext cx="2916000" cy="972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US" sz="2300" b="1">
                <a:latin typeface="Trebuchet MS" panose="020B0603020202020204" pitchFamily="34" charset="0"/>
              </a:rPr>
              <a:t>95 </a:t>
            </a:r>
            <a:r>
              <a:rPr lang="en-ID" sz="2300" b="1">
                <a:latin typeface="Trebuchet MS" panose="020B0603020202020204" pitchFamily="34" charset="0"/>
              </a:rPr>
              <a:t>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F38CA9C-ECC2-4843-4930-22431CF7A4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62" y="1817438"/>
            <a:ext cx="7298927" cy="4580837"/>
          </a:xfrm>
          <a:prstGeom prst="rect">
            <a:avLst/>
          </a:prstGeom>
        </p:spPr>
      </p:pic>
      <p:pic>
        <p:nvPicPr>
          <p:cNvPr id="4" name="Graphic 3" descr="Line arrow: Straight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2" name="Picture 1" descr="A grey rectangular object with red buttons&#10;&#10;Description automatically generated">
            <a:extLst>
              <a:ext uri="{FF2B5EF4-FFF2-40B4-BE49-F238E27FC236}">
                <a16:creationId xmlns:a16="http://schemas.microsoft.com/office/drawing/2014/main" id="{E4C53CA9-EBE6-918D-0C1C-CFA33220B8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04" y="3446970"/>
            <a:ext cx="885443" cy="13217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6BFDE-FD55-6342-D83B-82C703100952}"/>
              </a:ext>
            </a:extLst>
          </p:cNvPr>
          <p:cNvSpPr txBox="1"/>
          <p:nvPr/>
        </p:nvSpPr>
        <p:spPr>
          <a:xfrm>
            <a:off x="9071598" y="133440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rebuchet MS" panose="020B0603020202020204" pitchFamily="34" charset="0"/>
              </a:rPr>
              <a:t>13/05/2024</a:t>
            </a:r>
          </a:p>
          <a:p>
            <a:r>
              <a:rPr lang="en-US" sz="2200" b="1">
                <a:latin typeface="Trebuchet MS" panose="020B0603020202020204" pitchFamily="34" charset="0"/>
              </a:rPr>
              <a:t>16:24:32</a:t>
            </a:r>
            <a:endParaRPr lang="en-ID" sz="22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2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8347789" y="3429000"/>
            <a:ext cx="2916000" cy="972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US" sz="2300" b="1">
                <a:latin typeface="Trebuchet MS" panose="020B0603020202020204" pitchFamily="34" charset="0"/>
              </a:rPr>
              <a:t>95 </a:t>
            </a:r>
            <a:r>
              <a:rPr lang="en-ID" sz="2300" b="1">
                <a:latin typeface="Trebuchet MS" panose="020B0603020202020204" pitchFamily="34" charset="0"/>
              </a:rPr>
              <a:t>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F38CA9C-ECC2-4843-4930-22431CF7A4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62" y="1817438"/>
            <a:ext cx="7298927" cy="4580837"/>
          </a:xfrm>
          <a:prstGeom prst="rect">
            <a:avLst/>
          </a:prstGeom>
        </p:spPr>
      </p:pic>
      <p:pic>
        <p:nvPicPr>
          <p:cNvPr id="4" name="Graphic 3" descr="Line arrow: Straight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2" name="Picture 1" descr="A grey rectangular object with red buttons&#10;&#10;Description automatically generated">
            <a:extLst>
              <a:ext uri="{FF2B5EF4-FFF2-40B4-BE49-F238E27FC236}">
                <a16:creationId xmlns:a16="http://schemas.microsoft.com/office/drawing/2014/main" id="{E4C53CA9-EBE6-918D-0C1C-CFA33220B87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04" y="3446970"/>
            <a:ext cx="885443" cy="13217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0FA8CC-6625-B47A-9F53-2EA2B362B055}"/>
              </a:ext>
            </a:extLst>
          </p:cNvPr>
          <p:cNvSpPr txBox="1"/>
          <p:nvPr/>
        </p:nvSpPr>
        <p:spPr>
          <a:xfrm>
            <a:off x="9071598" y="133440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rebuchet MS" panose="020B0603020202020204" pitchFamily="34" charset="0"/>
              </a:rPr>
              <a:t>13/05/2024</a:t>
            </a:r>
          </a:p>
          <a:p>
            <a:r>
              <a:rPr lang="en-US" sz="2200" b="1">
                <a:latin typeface="Trebuchet MS" panose="020B0603020202020204" pitchFamily="34" charset="0"/>
              </a:rPr>
              <a:t>16:24:32</a:t>
            </a:r>
            <a:endParaRPr lang="en-ID" sz="22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19736" y="2106974"/>
            <a:ext cx="9163490" cy="385567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US" sz="2300" b="1">
                <a:latin typeface="Trebuchet MS" panose="020B0603020202020204" pitchFamily="34" charset="0"/>
              </a:rPr>
              <a:t>95 </a:t>
            </a:r>
            <a:r>
              <a:rPr lang="en-ID" sz="2300" b="1">
                <a:latin typeface="Trebuchet MS" panose="020B0603020202020204" pitchFamily="34" charset="0"/>
              </a:rPr>
              <a:t>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04E5A70-FBEA-2D24-8E53-8648C63B5D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0352" y1="41992" x2="60352" y2="41992"/>
                        <a14:foregroundMark x1="45898" y1="36523" x2="45898" y2="36523"/>
                        <a14:foregroundMark x1="86914" y1="39648" x2="86914" y2="39648"/>
                        <a14:foregroundMark x1="66406" y1="64844" x2="66406" y2="64844"/>
                        <a14:foregroundMark x1="71289" y1="48633" x2="71289" y2="48633"/>
                        <a14:foregroundMark x1="49805" y1="62695" x2="49805" y2="62695"/>
                        <a14:backgroundMark x1="24805" y1="19922" x2="75000" y2="15625"/>
                        <a14:backgroundMark x1="75000" y1="15625" x2="82031" y2="16016"/>
                        <a14:backgroundMark x1="82031" y1="16016" x2="37109" y2="21484"/>
                        <a14:backgroundMark x1="37109" y1="21484" x2="9180" y2="33594"/>
                        <a14:backgroundMark x1="9180" y1="33594" x2="10742" y2="51953"/>
                        <a14:backgroundMark x1="10742" y1="51953" x2="15039" y2="58789"/>
                      </a14:backgroundRemoval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00" t="11029" r="8400" b="5772"/>
          <a:stretch/>
        </p:blipFill>
        <p:spPr bwMode="auto">
          <a:xfrm>
            <a:off x="2871616" y="2106975"/>
            <a:ext cx="179999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9C015E-A0A5-1959-521B-6EE9971E684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5156" y="2310787"/>
            <a:ext cx="1392375" cy="1392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EEDF39-E437-A75A-18FB-0581BDFC39E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89990" y="3906975"/>
            <a:ext cx="1563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Air Speed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AAA7-F335-80AD-60C3-30D907F6499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268581" y="3906975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Sound Level</a:t>
            </a:r>
            <a:endParaRPr lang="en-ID" sz="2400" b="1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FC9E6C9-2AD3-1A58-8CE7-B6EB4CBE1F0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31614" y="4628706"/>
                <a:ext cx="2880000" cy="900000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ID" sz="4000" b="1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5.6 m/s</a:t>
                </a:r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FC9E6C9-2AD3-1A58-8CE7-B6EB4CBE1F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614" y="4628706"/>
                <a:ext cx="2880000" cy="900000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 t="-676" r="-3171" b="-18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EA1C931-7739-5EE7-872C-8B4BCE7620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791343" y="4628706"/>
                <a:ext cx="2880000" cy="900000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ID" sz="4000" b="1">
                    <a:solidFill>
                      <a:schemeClr val="tx1"/>
                    </a:solidFill>
                    <a:latin typeface="Trebuchet MS" panose="020B0603020202020204" pitchFamily="34" charset="0"/>
                  </a:rPr>
                  <a:t>26   dB</a:t>
                </a:r>
              </a:p>
            </p:txBody>
          </p:sp>
        </mc:Choice>
        <mc:Fallback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EA1C931-7739-5EE7-872C-8B4BCE762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43" y="4628706"/>
                <a:ext cx="2880000" cy="900000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 t="-676" b="-18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2F790CC-BA9D-91EB-4DBD-A3FCD865C0D7}"/>
              </a:ext>
            </a:extLst>
          </p:cNvPr>
          <p:cNvSpPr txBox="1"/>
          <p:nvPr/>
        </p:nvSpPr>
        <p:spPr>
          <a:xfrm>
            <a:off x="9071598" y="1334402"/>
            <a:ext cx="1726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>
                <a:latin typeface="Trebuchet MS" panose="020B0603020202020204" pitchFamily="34" charset="0"/>
              </a:rPr>
              <a:t>13/05/2024</a:t>
            </a:r>
          </a:p>
          <a:p>
            <a:r>
              <a:rPr lang="en-US" sz="2200" b="1">
                <a:latin typeface="Trebuchet MS" panose="020B0603020202020204" pitchFamily="34" charset="0"/>
              </a:rPr>
              <a:t>16:24:32</a:t>
            </a:r>
            <a:endParaRPr lang="en-ID" sz="22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7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1037</Words>
  <Application>Microsoft Office PowerPoint</Application>
  <PresentationFormat>Widescreen</PresentationFormat>
  <Paragraphs>685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Haidar Ali</dc:creator>
  <cp:lastModifiedBy>Haidar Ali</cp:lastModifiedBy>
  <cp:revision>17</cp:revision>
  <dcterms:created xsi:type="dcterms:W3CDTF">2024-05-07T00:54:49Z</dcterms:created>
  <dcterms:modified xsi:type="dcterms:W3CDTF">2024-05-12T14:38:35Z</dcterms:modified>
</cp:coreProperties>
</file>