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94" r:id="rId6"/>
    <p:sldId id="263" r:id="rId7"/>
    <p:sldId id="279" r:id="rId8"/>
    <p:sldId id="264" r:id="rId9"/>
    <p:sldId id="280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5" r:id="rId22"/>
    <p:sldId id="281" r:id="rId23"/>
    <p:sldId id="288" r:id="rId24"/>
    <p:sldId id="282" r:id="rId25"/>
    <p:sldId id="283" r:id="rId26"/>
    <p:sldId id="290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163E51"/>
    <a:srgbClr val="56A0E6"/>
    <a:srgbClr val="103749"/>
    <a:srgbClr val="215F9A"/>
    <a:srgbClr val="F5F5F5"/>
    <a:srgbClr val="D1D1D1"/>
    <a:srgbClr val="FBFBF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64CC-C8F7-699B-736F-EDDA1BF53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D3A1B-9D7D-97A9-B367-AD14066B2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22515-F825-D1EB-BD8A-1D0FA523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0FD1B-D045-645A-27FC-1721000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F18B2-0981-C6D0-53D4-F9A7F16A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088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C3D8-8306-D60A-93DE-211004B6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4B55B-08FF-80C0-8E47-F24EFE562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2585-CA17-BFDD-644E-E8EA5CB9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DDA12-4F5C-873F-FAC8-011D63DF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71DD6-3B72-6496-7B7B-858E4DF6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151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6D4B3-E990-F27F-671F-F38FED5B3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41089-3799-E25F-D11D-06E849511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3DCBF-C3E2-248B-501D-5D532047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8990E-AB89-EA87-0D68-CED006CB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0D1B-3923-A8B5-BF06-E82EA57F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357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975F-CC7F-93C8-AF1A-3CC699FD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2114-C19C-BED5-A0A7-A3E0CFB4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09A63-42F6-9E6C-4103-3073F3FB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C9BBD-8CE2-A41D-F8B3-6A846E72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E3017-CC25-8640-9480-B0E3CB11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717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517F-D628-3FE4-93D3-27F65094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73C3-9772-6D1A-7028-357E6D33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8BA3-DFAA-0865-2B61-C0DCB44C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F0FE5-5CEF-FFD3-740E-4CE78987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82CC-A424-FCD6-B73B-0C3F903C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327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DD63-3806-8967-2CD6-24FA18E4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BF807-C788-3820-6204-C37FF7076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5CFB3-613B-C8E0-F3BF-D43454A1B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AC3CC-1BE8-0834-D598-4329831A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ED428-AA17-B250-21E5-119DD0C4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8880F-FEB9-AD10-2D32-6D03C4A5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369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5F72-28C4-A5C5-8317-F1630735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20CCF-7137-6B38-72B3-C8750F2A5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E6E53-2741-4652-DB16-9F062E1E8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9CD66-95E0-06AE-58BA-31A92D375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CB21E-FC81-9320-BA94-CE760BFA6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625C6-67F2-C7B2-5701-67C94E47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F3480-9A43-7DF9-4247-72A4FF04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A1204-9EE5-BB31-F285-CC508936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828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711D-A55D-C981-2979-38CFB061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9C44A-5871-7F54-04D5-E5E6C43F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EB346-3E7D-51C2-6BAE-BE3CCF5E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2FB7E-7D67-57C2-A644-E2FC1B17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71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02C47-2012-4B4E-48C8-1EC5D2D1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779F9-3883-A2B2-478A-956C6B40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D901F-DAC0-DB95-B21A-15403698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137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B6F5-9C07-0C73-2E2C-5A4E4E91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DB49C-E279-341D-F24A-A19861E2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2751D-E117-2102-13D1-A3234827B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6A10F-ABBD-AD5D-244A-55AAC140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08210-DA26-4479-68D9-3DF26E1E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3359C-D81B-2ED5-AF73-BF725635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582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E175-3974-0146-8A3A-8414244E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06F58-DD05-49F0-483D-F2C178062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BDEED-8FB8-CF58-1ECB-6C7D8BF79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0EFFB-9B5C-CADD-5697-BA0FF546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0FEF5-93CC-A811-995B-B6CE08F4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4FBA6-D0A3-A017-E82B-3135D3D6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433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3B796-CBD3-DE1D-D91F-B15365BC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F580-725D-0747-4359-E324269A9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7D42B-F592-86BC-3A74-2349E5A03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69FB41-C030-4B6E-AC9B-4B4E520C4A99}" type="datetimeFigureOut">
              <a:rPr lang="en-ID" smtClean="0"/>
              <a:t>14/05/2024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B0B9E-FDB0-7B37-486F-0DB2AD65C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4475-3F14-1222-9528-255C43A74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336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sv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svg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svg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svg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svg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sv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sv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sv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sv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9B5CA1-F0FD-A8D6-193A-16042A60F0FB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pic>
        <p:nvPicPr>
          <p:cNvPr id="6" name="Picture 5" descr="A white background with black text and black letters&#10;&#10;Description automatically generated">
            <a:extLst>
              <a:ext uri="{FF2B5EF4-FFF2-40B4-BE49-F238E27FC236}">
                <a16:creationId xmlns:a16="http://schemas.microsoft.com/office/drawing/2014/main" id="{CB4E5BB6-B5EC-6993-9AC9-911A26AF9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69000"/>
            <a:ext cx="10800000" cy="612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1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/>
          <p:nvPr/>
        </p:nvSpPr>
        <p:spPr>
          <a:xfrm>
            <a:off x="1419736" y="2106974"/>
            <a:ext cx="9163490" cy="3855676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04E5A70-FBEA-2D24-8E53-8648C63B5D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0352" y1="41992" x2="60352" y2="41992"/>
                        <a14:foregroundMark x1="45898" y1="36523" x2="45898" y2="36523"/>
                        <a14:foregroundMark x1="86914" y1="39648" x2="86914" y2="39648"/>
                        <a14:foregroundMark x1="66406" y1="64844" x2="66406" y2="64844"/>
                        <a14:foregroundMark x1="71289" y1="48633" x2="71289" y2="48633"/>
                        <a14:foregroundMark x1="49805" y1="62695" x2="49805" y2="62695"/>
                        <a14:backgroundMark x1="24805" y1="19922" x2="75000" y2="15625"/>
                        <a14:backgroundMark x1="75000" y1="15625" x2="82031" y2="16016"/>
                        <a14:backgroundMark x1="82031" y1="16016" x2="37109" y2="21484"/>
                        <a14:backgroundMark x1="37109" y1="21484" x2="9180" y2="33594"/>
                        <a14:backgroundMark x1="9180" y1="33594" x2="10742" y2="51953"/>
                        <a14:backgroundMark x1="10742" y1="51953" x2="15039" y2="58789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00" t="11029" r="8400" b="5772"/>
          <a:stretch/>
        </p:blipFill>
        <p:spPr bwMode="auto">
          <a:xfrm>
            <a:off x="2871616" y="2106975"/>
            <a:ext cx="179999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9C015E-A0A5-1959-521B-6EE9971E6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5156" y="2310787"/>
            <a:ext cx="1392375" cy="1392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EEDF39-E437-A75A-18FB-0581BDFC39E4}"/>
              </a:ext>
            </a:extLst>
          </p:cNvPr>
          <p:cNvSpPr txBox="1"/>
          <p:nvPr/>
        </p:nvSpPr>
        <p:spPr>
          <a:xfrm>
            <a:off x="2989990" y="3906975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Air Speed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3AAA7-F335-80AD-60C3-30D907F64999}"/>
              </a:ext>
            </a:extLst>
          </p:cNvPr>
          <p:cNvSpPr txBox="1"/>
          <p:nvPr/>
        </p:nvSpPr>
        <p:spPr>
          <a:xfrm>
            <a:off x="7268581" y="3906975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Sound Level</a:t>
            </a:r>
            <a:endParaRPr lang="en-ID" sz="2400" b="1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FC9E6C9-2AD3-1A58-8CE7-B6EB4CBE1F0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31614" y="4628706"/>
                <a:ext cx="2880000" cy="900000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</m:oMath>
                </a14:m>
                <a:r>
                  <a:rPr lang="en-ID" sz="4000" b="1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m/s</a:t>
                </a: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FC9E6C9-2AD3-1A58-8CE7-B6EB4CBE1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614" y="4628706"/>
                <a:ext cx="2880000" cy="900000"/>
              </a:xfrm>
              <a:prstGeom prst="roundRect">
                <a:avLst>
                  <a:gd name="adj" fmla="val 30110"/>
                </a:avLst>
              </a:prstGeom>
              <a:blipFill>
                <a:blip r:embed="rId7"/>
                <a:stretch>
                  <a:fillRect t="-676" r="-4228" b="-182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EA1C931-7739-5EE7-872C-8B4BCE7620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91343" y="4628706"/>
                <a:ext cx="2880000" cy="900000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</m:oMath>
                </a14:m>
                <a:r>
                  <a:rPr lang="en-ID" sz="4000" b="1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dB</a:t>
                </a: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EA1C931-7739-5EE7-872C-8B4BCE762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43" y="4628706"/>
                <a:ext cx="2880000" cy="900000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 t="-676" b="-182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87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/>
          <p:nvPr/>
        </p:nvSpPr>
        <p:spPr>
          <a:xfrm>
            <a:off x="1009941" y="2139562"/>
            <a:ext cx="7029890" cy="4015519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RADIANT WARMER MODE</a:t>
            </a: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Please connect Thermal Absorber sensor to T6!</a:t>
            </a: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US" sz="2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76F0D3-869D-1456-BAAC-E68636972C5B}"/>
              </a:ext>
            </a:extLst>
          </p:cNvPr>
          <p:cNvSpPr/>
          <p:nvPr/>
        </p:nvSpPr>
        <p:spPr>
          <a:xfrm>
            <a:off x="8323609" y="2139562"/>
            <a:ext cx="2991290" cy="4015519"/>
          </a:xfrm>
          <a:prstGeom prst="roundRect">
            <a:avLst>
              <a:gd name="adj" fmla="val 16351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Disk Temp</a:t>
            </a: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Max Temp</a:t>
            </a: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7646551-D2BD-1182-7188-96C4F6933F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69254" y="3228272"/>
                <a:ext cx="2700000" cy="900000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ID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4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4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7646551-D2BD-1182-7188-96C4F6933F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254" y="3228272"/>
                <a:ext cx="2700000" cy="900000"/>
              </a:xfrm>
              <a:prstGeom prst="roundRect">
                <a:avLst>
                  <a:gd name="adj" fmla="val 3011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746AF49-D582-B7F2-7FA3-E2A5D616D8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69254" y="4972041"/>
                <a:ext cx="2700000" cy="900000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ID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4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4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746AF49-D582-B7F2-7FA3-E2A5D616D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254" y="4972041"/>
                <a:ext cx="2700000" cy="900000"/>
              </a:xfrm>
              <a:prstGeom prst="roundRect">
                <a:avLst>
                  <a:gd name="adj" fmla="val 3011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33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/>
          <p:nvPr/>
        </p:nvSpPr>
        <p:spPr>
          <a:xfrm>
            <a:off x="4338458" y="5569357"/>
            <a:ext cx="6623959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37BB90-BF10-086F-FDED-BD55B1CE0249}"/>
              </a:ext>
            </a:extLst>
          </p:cNvPr>
          <p:cNvSpPr>
            <a:spLocks/>
          </p:cNvSpPr>
          <p:nvPr/>
        </p:nvSpPr>
        <p:spPr>
          <a:xfrm>
            <a:off x="27617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Pause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97639E-FDFD-D08A-B908-F1D998D4CEA4}"/>
              </a:ext>
            </a:extLst>
          </p:cNvPr>
          <p:cNvSpPr>
            <a:spLocks/>
          </p:cNvSpPr>
          <p:nvPr/>
        </p:nvSpPr>
        <p:spPr>
          <a:xfrm>
            <a:off x="13804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/>
          </p:cNvSpPr>
          <p:nvPr/>
        </p:nvSpPr>
        <p:spPr>
          <a:xfrm>
            <a:off x="648490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/>
          </p:cNvSpPr>
          <p:nvPr/>
        </p:nvSpPr>
        <p:spPr>
          <a:xfrm>
            <a:off x="762741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/>
          </p:cNvSpPr>
          <p:nvPr/>
        </p:nvSpPr>
        <p:spPr>
          <a:xfrm>
            <a:off x="876991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/>
          </p:cNvSpPr>
          <p:nvPr/>
        </p:nvSpPr>
        <p:spPr>
          <a:xfrm>
            <a:off x="991242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227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/>
          <p:nvPr/>
        </p:nvSpPr>
        <p:spPr>
          <a:xfrm>
            <a:off x="4338458" y="5569357"/>
            <a:ext cx="6623959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/>
          </p:cNvSpPr>
          <p:nvPr/>
        </p:nvSpPr>
        <p:spPr>
          <a:xfrm>
            <a:off x="648490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/>
          </p:cNvSpPr>
          <p:nvPr/>
        </p:nvSpPr>
        <p:spPr>
          <a:xfrm>
            <a:off x="762741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/>
          </p:cNvSpPr>
          <p:nvPr/>
        </p:nvSpPr>
        <p:spPr>
          <a:xfrm>
            <a:off x="876991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/>
          </p:cNvSpPr>
          <p:nvPr/>
        </p:nvSpPr>
        <p:spPr>
          <a:xfrm>
            <a:off x="991242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BF619E-A1D5-9354-53D7-2E121C965646}"/>
              </a:ext>
            </a:extLst>
          </p:cNvPr>
          <p:cNvSpPr>
            <a:spLocks/>
          </p:cNvSpPr>
          <p:nvPr/>
        </p:nvSpPr>
        <p:spPr>
          <a:xfrm>
            <a:off x="27617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Pause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A94776-D97D-8A3F-182A-44CB270FB16A}"/>
              </a:ext>
            </a:extLst>
          </p:cNvPr>
          <p:cNvSpPr>
            <a:spLocks/>
          </p:cNvSpPr>
          <p:nvPr/>
        </p:nvSpPr>
        <p:spPr>
          <a:xfrm>
            <a:off x="13804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25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/>
          <p:nvPr/>
        </p:nvSpPr>
        <p:spPr>
          <a:xfrm>
            <a:off x="4338458" y="5569357"/>
            <a:ext cx="6623959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37BB90-BF10-086F-FDED-BD55B1CE0249}"/>
              </a:ext>
            </a:extLst>
          </p:cNvPr>
          <p:cNvSpPr>
            <a:spLocks/>
          </p:cNvSpPr>
          <p:nvPr/>
        </p:nvSpPr>
        <p:spPr>
          <a:xfrm>
            <a:off x="27617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Resume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97639E-FDFD-D08A-B908-F1D998D4CEA4}"/>
              </a:ext>
            </a:extLst>
          </p:cNvPr>
          <p:cNvSpPr>
            <a:spLocks/>
          </p:cNvSpPr>
          <p:nvPr/>
        </p:nvSpPr>
        <p:spPr>
          <a:xfrm>
            <a:off x="13804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/>
          </p:cNvSpPr>
          <p:nvPr/>
        </p:nvSpPr>
        <p:spPr>
          <a:xfrm>
            <a:off x="648490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/>
          </p:cNvSpPr>
          <p:nvPr/>
        </p:nvSpPr>
        <p:spPr>
          <a:xfrm>
            <a:off x="762741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/>
          </p:cNvSpPr>
          <p:nvPr/>
        </p:nvSpPr>
        <p:spPr>
          <a:xfrm>
            <a:off x="876991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/>
          </p:cNvSpPr>
          <p:nvPr/>
        </p:nvSpPr>
        <p:spPr>
          <a:xfrm>
            <a:off x="991242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6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/>
          <p:nvPr/>
        </p:nvSpPr>
        <p:spPr>
          <a:xfrm>
            <a:off x="4338458" y="5569357"/>
            <a:ext cx="6623959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/>
          </p:cNvSpPr>
          <p:nvPr/>
        </p:nvSpPr>
        <p:spPr>
          <a:xfrm>
            <a:off x="648490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accent1">
              <a:lumMod val="50000"/>
            </a:schemeClr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/>
          </p:cNvSpPr>
          <p:nvPr/>
        </p:nvSpPr>
        <p:spPr>
          <a:xfrm>
            <a:off x="762741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accent1">
              <a:lumMod val="50000"/>
            </a:schemeClr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/>
          </p:cNvSpPr>
          <p:nvPr/>
        </p:nvSpPr>
        <p:spPr>
          <a:xfrm>
            <a:off x="876991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accent1">
              <a:lumMod val="50000"/>
            </a:schemeClr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/>
          </p:cNvSpPr>
          <p:nvPr/>
        </p:nvSpPr>
        <p:spPr>
          <a:xfrm>
            <a:off x="991242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accent1">
              <a:lumMod val="50000"/>
            </a:schemeClr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BF619E-A1D5-9354-53D7-2E121C965646}"/>
              </a:ext>
            </a:extLst>
          </p:cNvPr>
          <p:cNvSpPr>
            <a:spLocks/>
          </p:cNvSpPr>
          <p:nvPr/>
        </p:nvSpPr>
        <p:spPr>
          <a:xfrm>
            <a:off x="27617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Resume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A94776-D97D-8A3F-182A-44CB270FB16A}"/>
              </a:ext>
            </a:extLst>
          </p:cNvPr>
          <p:cNvSpPr>
            <a:spLocks/>
          </p:cNvSpPr>
          <p:nvPr/>
        </p:nvSpPr>
        <p:spPr>
          <a:xfrm>
            <a:off x="13804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1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FE563-C658-B3B9-BE0C-1ACFE4833780}"/>
              </a:ext>
            </a:extLst>
          </p:cNvPr>
          <p:cNvSpPr/>
          <p:nvPr/>
        </p:nvSpPr>
        <p:spPr>
          <a:xfrm>
            <a:off x="3576000" y="2169000"/>
            <a:ext cx="5040000" cy="2520000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 will be cleared.</a:t>
            </a:r>
          </a:p>
          <a:p>
            <a:pPr algn="ctr"/>
            <a:r>
              <a:rPr lang="en-US" sz="2200" b="1">
                <a:solidFill>
                  <a:schemeClr val="tx1"/>
                </a:solidFill>
                <a:latin typeface="Trebuchet MS" panose="020B0603020202020204" pitchFamily="34" charset="0"/>
              </a:rPr>
              <a:t>No data saved. Are you sure?</a:t>
            </a:r>
          </a:p>
          <a:p>
            <a:pPr algn="ctr"/>
            <a:endParaRPr lang="en-US" sz="22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2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 sz="22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9BFC65-4CA5-7422-BB30-15F55FB8262B}"/>
              </a:ext>
            </a:extLst>
          </p:cNvPr>
          <p:cNvSpPr>
            <a:spLocks/>
          </p:cNvSpPr>
          <p:nvPr/>
        </p:nvSpPr>
        <p:spPr>
          <a:xfrm>
            <a:off x="4365469" y="3776622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Yes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F0944F-C653-B5F2-CDBD-8BFD5503FA0F}"/>
              </a:ext>
            </a:extLst>
          </p:cNvPr>
          <p:cNvSpPr>
            <a:spLocks/>
          </p:cNvSpPr>
          <p:nvPr/>
        </p:nvSpPr>
        <p:spPr>
          <a:xfrm>
            <a:off x="6723372" y="3776622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No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17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FE563-C658-B3B9-BE0C-1ACFE4833780}"/>
              </a:ext>
            </a:extLst>
          </p:cNvPr>
          <p:cNvSpPr/>
          <p:nvPr/>
        </p:nvSpPr>
        <p:spPr>
          <a:xfrm>
            <a:off x="3576000" y="2169000"/>
            <a:ext cx="5040000" cy="2520000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 will be cleared.</a:t>
            </a:r>
          </a:p>
          <a:p>
            <a:pPr algn="ctr"/>
            <a:r>
              <a:rPr lang="en-US" sz="2200" b="1">
                <a:solidFill>
                  <a:schemeClr val="tx1"/>
                </a:solidFill>
                <a:latin typeface="Trebuchet MS" panose="020B0603020202020204" pitchFamily="34" charset="0"/>
              </a:rPr>
              <a:t>No data saved. Are you sure?</a:t>
            </a:r>
          </a:p>
          <a:p>
            <a:pPr algn="ctr"/>
            <a:endParaRPr lang="en-US" sz="22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2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 sz="22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9BFC65-4CA5-7422-BB30-15F55FB8262B}"/>
              </a:ext>
            </a:extLst>
          </p:cNvPr>
          <p:cNvSpPr>
            <a:spLocks/>
          </p:cNvSpPr>
          <p:nvPr/>
        </p:nvSpPr>
        <p:spPr>
          <a:xfrm>
            <a:off x="4365469" y="3776622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Yes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F0944F-C653-B5F2-CDBD-8BFD5503FA0F}"/>
              </a:ext>
            </a:extLst>
          </p:cNvPr>
          <p:cNvSpPr>
            <a:spLocks/>
          </p:cNvSpPr>
          <p:nvPr/>
        </p:nvSpPr>
        <p:spPr>
          <a:xfrm>
            <a:off x="6723372" y="3776622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No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28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/>
          <p:nvPr/>
        </p:nvSpPr>
        <p:spPr>
          <a:xfrm>
            <a:off x="1122454" y="2139563"/>
            <a:ext cx="9947093" cy="1581100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BRIGHTNESS</a:t>
            </a:r>
          </a:p>
          <a:p>
            <a:pPr algn="ctr"/>
            <a:endParaRPr lang="en-US" sz="105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%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AE5838-FC28-967F-9CE2-5A6CFE514294}"/>
              </a:ext>
            </a:extLst>
          </p:cNvPr>
          <p:cNvSpPr/>
          <p:nvPr/>
        </p:nvSpPr>
        <p:spPr>
          <a:xfrm>
            <a:off x="2349068" y="2785313"/>
            <a:ext cx="5961272" cy="54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1FF5F-A460-081F-BD52-F3F273A28DFE}"/>
              </a:ext>
            </a:extLst>
          </p:cNvPr>
          <p:cNvSpPr/>
          <p:nvPr/>
        </p:nvSpPr>
        <p:spPr>
          <a:xfrm>
            <a:off x="1122454" y="3880749"/>
            <a:ext cx="9947093" cy="2267803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DATE AND TIME SETTINGS</a:t>
            </a: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C71AD-DB03-09DA-E732-0B1DF4F0C3A5}"/>
              </a:ext>
            </a:extLst>
          </p:cNvPr>
          <p:cNvSpPr txBox="1"/>
          <p:nvPr/>
        </p:nvSpPr>
        <p:spPr>
          <a:xfrm>
            <a:off x="2727434" y="4503460"/>
            <a:ext cx="1354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/     /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4F55D-5531-CDAD-81FE-4CD33FB93F6A}"/>
              </a:ext>
            </a:extLst>
          </p:cNvPr>
          <p:cNvSpPr txBox="1"/>
          <p:nvPr/>
        </p:nvSpPr>
        <p:spPr>
          <a:xfrm>
            <a:off x="2727434" y="521436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:     :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6A0F07-5746-D3F5-F9E2-BB5DC75C5300}"/>
              </a:ext>
            </a:extLst>
          </p:cNvPr>
          <p:cNvSpPr>
            <a:spLocks/>
          </p:cNvSpPr>
          <p:nvPr/>
        </p:nvSpPr>
        <p:spPr>
          <a:xfrm>
            <a:off x="8310340" y="4782938"/>
            <a:ext cx="1715498" cy="856815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Change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1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/>
          <p:nvPr/>
        </p:nvSpPr>
        <p:spPr>
          <a:xfrm>
            <a:off x="1122454" y="2139563"/>
            <a:ext cx="9947093" cy="1581100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BRIGHTNESS</a:t>
            </a:r>
          </a:p>
          <a:p>
            <a:pPr algn="ctr"/>
            <a:endParaRPr lang="en-US" sz="105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%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AE5838-FC28-967F-9CE2-5A6CFE514294}"/>
              </a:ext>
            </a:extLst>
          </p:cNvPr>
          <p:cNvSpPr/>
          <p:nvPr/>
        </p:nvSpPr>
        <p:spPr>
          <a:xfrm>
            <a:off x="2349068" y="2785313"/>
            <a:ext cx="5961272" cy="54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1FF5F-A460-081F-BD52-F3F273A28DFE}"/>
              </a:ext>
            </a:extLst>
          </p:cNvPr>
          <p:cNvSpPr/>
          <p:nvPr/>
        </p:nvSpPr>
        <p:spPr>
          <a:xfrm>
            <a:off x="1122454" y="3880749"/>
            <a:ext cx="9947093" cy="2267803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DATE AND TIME SETTINGS</a:t>
            </a: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C71AD-DB03-09DA-E732-0B1DF4F0C3A5}"/>
              </a:ext>
            </a:extLst>
          </p:cNvPr>
          <p:cNvSpPr txBox="1"/>
          <p:nvPr/>
        </p:nvSpPr>
        <p:spPr>
          <a:xfrm>
            <a:off x="2727434" y="4503460"/>
            <a:ext cx="1354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/     /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4F55D-5531-CDAD-81FE-4CD33FB93F6A}"/>
              </a:ext>
            </a:extLst>
          </p:cNvPr>
          <p:cNvSpPr txBox="1"/>
          <p:nvPr/>
        </p:nvSpPr>
        <p:spPr>
          <a:xfrm>
            <a:off x="2727434" y="521436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:     :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6A0F07-5746-D3F5-F9E2-BB5DC75C5300}"/>
              </a:ext>
            </a:extLst>
          </p:cNvPr>
          <p:cNvSpPr>
            <a:spLocks/>
          </p:cNvSpPr>
          <p:nvPr/>
        </p:nvSpPr>
        <p:spPr>
          <a:xfrm>
            <a:off x="6601690" y="4499988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&lt;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F6539E-CB45-D215-2B35-1C4DC800ECAC}"/>
              </a:ext>
            </a:extLst>
          </p:cNvPr>
          <p:cNvSpPr>
            <a:spLocks/>
          </p:cNvSpPr>
          <p:nvPr/>
        </p:nvSpPr>
        <p:spPr>
          <a:xfrm>
            <a:off x="7981293" y="4491346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&gt;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35E403-20F0-C58A-21CC-B85990177DEB}"/>
              </a:ext>
            </a:extLst>
          </p:cNvPr>
          <p:cNvSpPr>
            <a:spLocks/>
          </p:cNvSpPr>
          <p:nvPr/>
        </p:nvSpPr>
        <p:spPr>
          <a:xfrm>
            <a:off x="6618542" y="5380074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+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C7DDE5-7568-EB68-2112-96890F520629}"/>
              </a:ext>
            </a:extLst>
          </p:cNvPr>
          <p:cNvSpPr>
            <a:spLocks/>
          </p:cNvSpPr>
          <p:nvPr/>
        </p:nvSpPr>
        <p:spPr>
          <a:xfrm>
            <a:off x="7989719" y="5386700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-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A556DD-5EF4-B7F9-4BA7-4A14160352C1}"/>
              </a:ext>
            </a:extLst>
          </p:cNvPr>
          <p:cNvSpPr>
            <a:spLocks/>
          </p:cNvSpPr>
          <p:nvPr/>
        </p:nvSpPr>
        <p:spPr>
          <a:xfrm>
            <a:off x="9360896" y="4499988"/>
            <a:ext cx="1080000" cy="1420086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Trebuchet MS" panose="020B0603020202020204" pitchFamily="34" charset="0"/>
              </a:rPr>
              <a:t>Set</a:t>
            </a:r>
            <a:endParaRPr lang="en-ID" sz="28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2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B985CE-8809-1A6D-6C08-2D73A24EAF88}"/>
              </a:ext>
            </a:extLst>
          </p:cNvPr>
          <p:cNvSpPr>
            <a:spLocks noChangeAspect="1"/>
          </p:cNvSpPr>
          <p:nvPr/>
        </p:nvSpPr>
        <p:spPr>
          <a:xfrm>
            <a:off x="974360" y="1872135"/>
            <a:ext cx="2916000" cy="972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Setup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54AF33-9661-FCBB-C6F0-799F0696BEAC}"/>
              </a:ext>
            </a:extLst>
          </p:cNvPr>
          <p:cNvSpPr>
            <a:spLocks noChangeAspect="1"/>
          </p:cNvSpPr>
          <p:nvPr/>
        </p:nvSpPr>
        <p:spPr>
          <a:xfrm>
            <a:off x="974360" y="3386318"/>
            <a:ext cx="2916000" cy="972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ChangeAspect="1"/>
          </p:cNvSpPr>
          <p:nvPr/>
        </p:nvSpPr>
        <p:spPr>
          <a:xfrm>
            <a:off x="974360" y="4900500"/>
            <a:ext cx="2916000" cy="972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Placement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DF00B3-745C-B098-5686-74DCE5A54530}"/>
              </a:ext>
            </a:extLst>
          </p:cNvPr>
          <p:cNvSpPr>
            <a:spLocks noChangeAspect="1"/>
          </p:cNvSpPr>
          <p:nvPr/>
        </p:nvSpPr>
        <p:spPr>
          <a:xfrm>
            <a:off x="4433375" y="2390251"/>
            <a:ext cx="2970000" cy="1188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Temperature Monitoring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7183AC-CBFD-AC61-CE21-BB7889724D75}"/>
              </a:ext>
            </a:extLst>
          </p:cNvPr>
          <p:cNvSpPr>
            <a:spLocks noChangeAspect="1"/>
          </p:cNvSpPr>
          <p:nvPr/>
        </p:nvSpPr>
        <p:spPr>
          <a:xfrm>
            <a:off x="4433375" y="4338032"/>
            <a:ext cx="2970000" cy="1188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Temperature Trend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6E7F36-EAE1-F901-8A13-822CEC0D3E50}"/>
              </a:ext>
            </a:extLst>
          </p:cNvPr>
          <p:cNvSpPr>
            <a:spLocks noChangeAspect="1"/>
          </p:cNvSpPr>
          <p:nvPr/>
        </p:nvSpPr>
        <p:spPr>
          <a:xfrm>
            <a:off x="8028616" y="2390251"/>
            <a:ext cx="2970000" cy="1188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Air Speed and Sound Level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3152E9-C3BD-1955-2048-43304C9F533C}"/>
              </a:ext>
            </a:extLst>
          </p:cNvPr>
          <p:cNvSpPr>
            <a:spLocks noChangeAspect="1"/>
          </p:cNvSpPr>
          <p:nvPr/>
        </p:nvSpPr>
        <p:spPr>
          <a:xfrm>
            <a:off x="8028616" y="4338032"/>
            <a:ext cx="2970000" cy="1188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Radiant Warmer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243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/>
          <p:nvPr/>
        </p:nvSpPr>
        <p:spPr>
          <a:xfrm>
            <a:off x="1122454" y="2139563"/>
            <a:ext cx="9947093" cy="1581100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BRIGHTNESS</a:t>
            </a:r>
          </a:p>
          <a:p>
            <a:pPr algn="ctr"/>
            <a:endParaRPr lang="en-US" sz="105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%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AE5838-FC28-967F-9CE2-5A6CFE514294}"/>
              </a:ext>
            </a:extLst>
          </p:cNvPr>
          <p:cNvSpPr/>
          <p:nvPr/>
        </p:nvSpPr>
        <p:spPr>
          <a:xfrm>
            <a:off x="2349068" y="2785313"/>
            <a:ext cx="5961272" cy="540000"/>
          </a:xfrm>
          <a:prstGeom prst="roundRect">
            <a:avLst>
              <a:gd name="adj" fmla="val 50000"/>
            </a:avLst>
          </a:prstGeom>
          <a:solidFill>
            <a:srgbClr val="F5F5F5"/>
          </a:solidFill>
          <a:ln>
            <a:solidFill>
              <a:srgbClr val="215F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1FF5F-A460-081F-BD52-F3F273A28DFE}"/>
              </a:ext>
            </a:extLst>
          </p:cNvPr>
          <p:cNvSpPr/>
          <p:nvPr/>
        </p:nvSpPr>
        <p:spPr>
          <a:xfrm>
            <a:off x="1122454" y="3880749"/>
            <a:ext cx="9947093" cy="2267803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DATE AND TIME SETTINGS</a:t>
            </a: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C71AD-DB03-09DA-E732-0B1DF4F0C3A5}"/>
              </a:ext>
            </a:extLst>
          </p:cNvPr>
          <p:cNvSpPr txBox="1"/>
          <p:nvPr/>
        </p:nvSpPr>
        <p:spPr>
          <a:xfrm>
            <a:off x="2727434" y="4503460"/>
            <a:ext cx="1354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/     /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4F55D-5531-CDAD-81FE-4CD33FB93F6A}"/>
              </a:ext>
            </a:extLst>
          </p:cNvPr>
          <p:cNvSpPr txBox="1"/>
          <p:nvPr/>
        </p:nvSpPr>
        <p:spPr>
          <a:xfrm>
            <a:off x="2727434" y="521436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:     :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6A0F07-5746-D3F5-F9E2-BB5DC75C5300}"/>
              </a:ext>
            </a:extLst>
          </p:cNvPr>
          <p:cNvSpPr>
            <a:spLocks/>
          </p:cNvSpPr>
          <p:nvPr/>
        </p:nvSpPr>
        <p:spPr>
          <a:xfrm>
            <a:off x="6601690" y="4499988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&lt;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F6539E-CB45-D215-2B35-1C4DC800ECAC}"/>
              </a:ext>
            </a:extLst>
          </p:cNvPr>
          <p:cNvSpPr>
            <a:spLocks/>
          </p:cNvSpPr>
          <p:nvPr/>
        </p:nvSpPr>
        <p:spPr>
          <a:xfrm>
            <a:off x="7981293" y="4491346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&gt;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35E403-20F0-C58A-21CC-B85990177DEB}"/>
              </a:ext>
            </a:extLst>
          </p:cNvPr>
          <p:cNvSpPr>
            <a:spLocks/>
          </p:cNvSpPr>
          <p:nvPr/>
        </p:nvSpPr>
        <p:spPr>
          <a:xfrm>
            <a:off x="6618542" y="5380074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+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C7DDE5-7568-EB68-2112-96890F520629}"/>
              </a:ext>
            </a:extLst>
          </p:cNvPr>
          <p:cNvSpPr>
            <a:spLocks/>
          </p:cNvSpPr>
          <p:nvPr/>
        </p:nvSpPr>
        <p:spPr>
          <a:xfrm>
            <a:off x="7989719" y="5386700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-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A556DD-5EF4-B7F9-4BA7-4A14160352C1}"/>
              </a:ext>
            </a:extLst>
          </p:cNvPr>
          <p:cNvSpPr>
            <a:spLocks/>
          </p:cNvSpPr>
          <p:nvPr/>
        </p:nvSpPr>
        <p:spPr>
          <a:xfrm>
            <a:off x="9360896" y="4499988"/>
            <a:ext cx="1080000" cy="1420086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Trebuchet MS" panose="020B0603020202020204" pitchFamily="34" charset="0"/>
              </a:rPr>
              <a:t>Set</a:t>
            </a:r>
            <a:endParaRPr lang="en-ID" sz="28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720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668C7A8-D328-24A6-E9A4-8913C035EE76}"/>
              </a:ext>
            </a:extLst>
          </p:cNvPr>
          <p:cNvSpPr/>
          <p:nvPr/>
        </p:nvSpPr>
        <p:spPr>
          <a:xfrm>
            <a:off x="254320" y="-152509"/>
            <a:ext cx="11683360" cy="7161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F1BAF7-26BD-4E75-88D1-B7303D49A9CB}"/>
              </a:ext>
            </a:extLst>
          </p:cNvPr>
          <p:cNvSpPr/>
          <p:nvPr/>
        </p:nvSpPr>
        <p:spPr>
          <a:xfrm>
            <a:off x="714346" y="359079"/>
            <a:ext cx="10800000" cy="6120000"/>
          </a:xfrm>
          <a:prstGeom prst="roundRect">
            <a:avLst>
              <a:gd name="adj" fmla="val 811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27D9A9-E70B-B8E2-C6AB-27BA6D88BCA9}"/>
              </a:ext>
            </a:extLst>
          </p:cNvPr>
          <p:cNvSpPr>
            <a:spLocks noChangeAspect="1"/>
          </p:cNvSpPr>
          <p:nvPr/>
        </p:nvSpPr>
        <p:spPr>
          <a:xfrm>
            <a:off x="1614346" y="1169079"/>
            <a:ext cx="9000000" cy="4500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EE4D8-6EF0-1CD6-78C0-50972505A004}"/>
              </a:ext>
            </a:extLst>
          </p:cNvPr>
          <p:cNvSpPr>
            <a:spLocks noChangeAspect="1"/>
          </p:cNvSpPr>
          <p:nvPr/>
        </p:nvSpPr>
        <p:spPr>
          <a:xfrm>
            <a:off x="2514346" y="1619079"/>
            <a:ext cx="7200000" cy="3600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A02D61-F030-FE73-6C21-F824AF665FC9}"/>
              </a:ext>
            </a:extLst>
          </p:cNvPr>
          <p:cNvCxnSpPr>
            <a:cxnSpLocks/>
          </p:cNvCxnSpPr>
          <p:nvPr/>
        </p:nvCxnSpPr>
        <p:spPr>
          <a:xfrm>
            <a:off x="714346" y="3419079"/>
            <a:ext cx="1080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93138-0EA4-DDDD-DF81-CC851DD08C9D}"/>
              </a:ext>
            </a:extLst>
          </p:cNvPr>
          <p:cNvCxnSpPr>
            <a:cxnSpLocks/>
          </p:cNvCxnSpPr>
          <p:nvPr/>
        </p:nvCxnSpPr>
        <p:spPr>
          <a:xfrm rot="5400000">
            <a:off x="3414346" y="3419079"/>
            <a:ext cx="540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6B044C-F7CF-D4E7-26FA-7B0171933A03}"/>
              </a:ext>
            </a:extLst>
          </p:cNvPr>
          <p:cNvCxnSpPr>
            <a:cxnSpLocks/>
          </p:cNvCxnSpPr>
          <p:nvPr/>
        </p:nvCxnSpPr>
        <p:spPr>
          <a:xfrm>
            <a:off x="3414346" y="2874225"/>
            <a:ext cx="0" cy="10897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0CE0B9-C140-327E-E82E-D673262C7B95}"/>
              </a:ext>
            </a:extLst>
          </p:cNvPr>
          <p:cNvCxnSpPr>
            <a:cxnSpLocks/>
          </p:cNvCxnSpPr>
          <p:nvPr/>
        </p:nvCxnSpPr>
        <p:spPr>
          <a:xfrm>
            <a:off x="8819446" y="2874225"/>
            <a:ext cx="0" cy="10897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F41940-43FC-018C-910B-C4321E2B3CAE}"/>
              </a:ext>
            </a:extLst>
          </p:cNvPr>
          <p:cNvSpPr txBox="1"/>
          <p:nvPr/>
        </p:nvSpPr>
        <p:spPr>
          <a:xfrm>
            <a:off x="3379750" y="294539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43162-FB14-2C9D-A276-56804DA0578A}"/>
              </a:ext>
            </a:extLst>
          </p:cNvPr>
          <p:cNvSpPr txBox="1"/>
          <p:nvPr/>
        </p:nvSpPr>
        <p:spPr>
          <a:xfrm>
            <a:off x="2507486" y="294539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E33E03-79A4-ACF0-6F63-5843B9E09A83}"/>
              </a:ext>
            </a:extLst>
          </p:cNvPr>
          <p:cNvSpPr txBox="1"/>
          <p:nvPr/>
        </p:nvSpPr>
        <p:spPr>
          <a:xfrm>
            <a:off x="1635223" y="294539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9B78BF-C6EC-EF98-F736-C2B57067131A}"/>
              </a:ext>
            </a:extLst>
          </p:cNvPr>
          <p:cNvSpPr txBox="1"/>
          <p:nvPr/>
        </p:nvSpPr>
        <p:spPr>
          <a:xfrm>
            <a:off x="762960" y="294539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BC0BC1-753F-7FD0-FA26-D596B0113B72}"/>
              </a:ext>
            </a:extLst>
          </p:cNvPr>
          <p:cNvSpPr txBox="1"/>
          <p:nvPr/>
        </p:nvSpPr>
        <p:spPr>
          <a:xfrm>
            <a:off x="8238762" y="337004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DDE44A-B648-4119-E298-AFE5E5410355}"/>
              </a:ext>
            </a:extLst>
          </p:cNvPr>
          <p:cNvSpPr txBox="1"/>
          <p:nvPr/>
        </p:nvSpPr>
        <p:spPr>
          <a:xfrm>
            <a:off x="9138762" y="337004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73F4F8-A0C0-699A-9C50-D881F2AB84BF}"/>
              </a:ext>
            </a:extLst>
          </p:cNvPr>
          <p:cNvSpPr txBox="1"/>
          <p:nvPr/>
        </p:nvSpPr>
        <p:spPr>
          <a:xfrm>
            <a:off x="9989135" y="337004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5EA226-8368-EB85-3175-52607791B7BD}"/>
              </a:ext>
            </a:extLst>
          </p:cNvPr>
          <p:cNvSpPr txBox="1"/>
          <p:nvPr/>
        </p:nvSpPr>
        <p:spPr>
          <a:xfrm>
            <a:off x="10861400" y="337004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976F81-155F-8BE5-B051-2D28F0558B91}"/>
              </a:ext>
            </a:extLst>
          </p:cNvPr>
          <p:cNvSpPr txBox="1"/>
          <p:nvPr/>
        </p:nvSpPr>
        <p:spPr>
          <a:xfrm>
            <a:off x="6114346" y="1673171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7,5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BFDE7E-0D74-0E8F-6E97-ED0890D447A1}"/>
              </a:ext>
            </a:extLst>
          </p:cNvPr>
          <p:cNvSpPr txBox="1"/>
          <p:nvPr/>
        </p:nvSpPr>
        <p:spPr>
          <a:xfrm>
            <a:off x="6114346" y="1140462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10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790D62-526A-7039-85BA-8DAFDFAAEEEE}"/>
              </a:ext>
            </a:extLst>
          </p:cNvPr>
          <p:cNvSpPr txBox="1"/>
          <p:nvPr/>
        </p:nvSpPr>
        <p:spPr>
          <a:xfrm>
            <a:off x="5272449" y="637203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12,5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F8A8D5-0A09-2880-28C8-2CA52D7B26DE}"/>
              </a:ext>
            </a:extLst>
          </p:cNvPr>
          <p:cNvSpPr txBox="1"/>
          <p:nvPr/>
        </p:nvSpPr>
        <p:spPr>
          <a:xfrm>
            <a:off x="5453588" y="4662127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7,5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F296C-ACE0-363A-C52B-FF3B597113A5}"/>
              </a:ext>
            </a:extLst>
          </p:cNvPr>
          <p:cNvSpPr txBox="1"/>
          <p:nvPr/>
        </p:nvSpPr>
        <p:spPr>
          <a:xfrm>
            <a:off x="5567401" y="5215635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10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FC4F3A-0AFF-7A32-A5E1-187A87D63817}"/>
              </a:ext>
            </a:extLst>
          </p:cNvPr>
          <p:cNvSpPr txBox="1"/>
          <p:nvPr/>
        </p:nvSpPr>
        <p:spPr>
          <a:xfrm>
            <a:off x="6145057" y="573929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12,5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568F9C-8C85-5D85-EC18-BF70588912DF}"/>
              </a:ext>
            </a:extLst>
          </p:cNvPr>
          <p:cNvSpPr txBox="1"/>
          <p:nvPr/>
        </p:nvSpPr>
        <p:spPr>
          <a:xfrm>
            <a:off x="5026673" y="-152509"/>
            <a:ext cx="648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Panduan Penempatan Sensor Inkubator Bayi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A180EC-ACD6-C694-82E9-E262C5BDDDCD}"/>
              </a:ext>
            </a:extLst>
          </p:cNvPr>
          <p:cNvSpPr txBox="1"/>
          <p:nvPr/>
        </p:nvSpPr>
        <p:spPr>
          <a:xfrm>
            <a:off x="714346" y="6547733"/>
            <a:ext cx="6170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Infant Incubator Sensor Placement Guide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66C993-02CA-A6CA-5A9A-37D958055C01}"/>
              </a:ext>
            </a:extLst>
          </p:cNvPr>
          <p:cNvSpPr txBox="1"/>
          <p:nvPr/>
        </p:nvSpPr>
        <p:spPr>
          <a:xfrm>
            <a:off x="8457536" y="6548844"/>
            <a:ext cx="267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Ukuran dalam cm</a:t>
            </a:r>
            <a:endParaRPr lang="en-ID" sz="24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28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DF00B3-745C-B098-5686-74DCE5A54530}"/>
              </a:ext>
            </a:extLst>
          </p:cNvPr>
          <p:cNvSpPr>
            <a:spLocks noChangeAspect="1"/>
          </p:cNvSpPr>
          <p:nvPr/>
        </p:nvSpPr>
        <p:spPr>
          <a:xfrm>
            <a:off x="2088825" y="2812783"/>
            <a:ext cx="3600000" cy="180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Data Stream Only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947485-929D-F651-A0AD-B461A2DB989C}"/>
              </a:ext>
            </a:extLst>
          </p:cNvPr>
          <p:cNvSpPr>
            <a:spLocks noChangeAspect="1"/>
          </p:cNvSpPr>
          <p:nvPr/>
        </p:nvSpPr>
        <p:spPr>
          <a:xfrm>
            <a:off x="6743881" y="2812783"/>
            <a:ext cx="3600000" cy="180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Data Capture and Stream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Graphic 5" descr="Line arrow: Straight with solid fill">
            <a:extLst>
              <a:ext uri="{FF2B5EF4-FFF2-40B4-BE49-F238E27FC236}">
                <a16:creationId xmlns:a16="http://schemas.microsoft.com/office/drawing/2014/main" id="{8DC249B7-9BC4-C8DB-0AE0-91523AF6A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9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DF00B3-745C-B098-5686-74DCE5A54530}"/>
              </a:ext>
            </a:extLst>
          </p:cNvPr>
          <p:cNvSpPr>
            <a:spLocks noChangeAspect="1"/>
          </p:cNvSpPr>
          <p:nvPr/>
        </p:nvSpPr>
        <p:spPr>
          <a:xfrm>
            <a:off x="2088825" y="2812783"/>
            <a:ext cx="3600000" cy="180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Data Stream Only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947485-929D-F651-A0AD-B461A2DB989C}"/>
              </a:ext>
            </a:extLst>
          </p:cNvPr>
          <p:cNvSpPr>
            <a:spLocks noChangeAspect="1"/>
          </p:cNvSpPr>
          <p:nvPr/>
        </p:nvSpPr>
        <p:spPr>
          <a:xfrm>
            <a:off x="6743881" y="2812783"/>
            <a:ext cx="3600000" cy="180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Data Capture and Stream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Graphic 5" descr="Line arrow: Straight with solid fill">
            <a:extLst>
              <a:ext uri="{FF2B5EF4-FFF2-40B4-BE49-F238E27FC236}">
                <a16:creationId xmlns:a16="http://schemas.microsoft.com/office/drawing/2014/main" id="{8DC249B7-9BC4-C8DB-0AE0-91523AF6A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96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C5674F-682E-3119-FCC9-FA21019B5D51}"/>
              </a:ext>
            </a:extLst>
          </p:cNvPr>
          <p:cNvSpPr/>
          <p:nvPr/>
        </p:nvSpPr>
        <p:spPr>
          <a:xfrm>
            <a:off x="1514255" y="2106974"/>
            <a:ext cx="9163490" cy="3855676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File Name</a:t>
            </a: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6" name="Graphic 5" descr="Line arrow: Straight with solid fill">
            <a:extLst>
              <a:ext uri="{FF2B5EF4-FFF2-40B4-BE49-F238E27FC236}">
                <a16:creationId xmlns:a16="http://schemas.microsoft.com/office/drawing/2014/main" id="{8DC249B7-9BC4-C8DB-0AE0-91523AF6A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3BFC74-0ACD-698B-2A35-419D132350EB}"/>
              </a:ext>
            </a:extLst>
          </p:cNvPr>
          <p:cNvSpPr/>
          <p:nvPr/>
        </p:nvSpPr>
        <p:spPr>
          <a:xfrm>
            <a:off x="3581400" y="3347374"/>
            <a:ext cx="5029200" cy="925085"/>
          </a:xfrm>
          <a:prstGeom prst="roundRect">
            <a:avLst>
              <a:gd name="adj" fmla="val 210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318B32-790D-41E4-EDBD-44AB14F03D9F}"/>
              </a:ext>
            </a:extLst>
          </p:cNvPr>
          <p:cNvSpPr>
            <a:spLocks/>
          </p:cNvSpPr>
          <p:nvPr/>
        </p:nvSpPr>
        <p:spPr>
          <a:xfrm>
            <a:off x="6895102" y="4770413"/>
            <a:ext cx="1715498" cy="856815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Save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CDBC03-FC7B-426E-08F1-EE90EBE90E4D}"/>
              </a:ext>
            </a:extLst>
          </p:cNvPr>
          <p:cNvSpPr>
            <a:spLocks/>
          </p:cNvSpPr>
          <p:nvPr/>
        </p:nvSpPr>
        <p:spPr>
          <a:xfrm>
            <a:off x="3600451" y="4770414"/>
            <a:ext cx="1715498" cy="856815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Back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175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C5674F-682E-3119-FCC9-FA21019B5D51}"/>
              </a:ext>
            </a:extLst>
          </p:cNvPr>
          <p:cNvSpPr/>
          <p:nvPr/>
        </p:nvSpPr>
        <p:spPr>
          <a:xfrm>
            <a:off x="1514255" y="2106974"/>
            <a:ext cx="9163490" cy="3855676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File Name</a:t>
            </a: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6" name="Graphic 5" descr="Line arrow: Straight with solid fill">
            <a:extLst>
              <a:ext uri="{FF2B5EF4-FFF2-40B4-BE49-F238E27FC236}">
                <a16:creationId xmlns:a16="http://schemas.microsoft.com/office/drawing/2014/main" id="{8DC249B7-9BC4-C8DB-0AE0-91523AF6A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3BFC74-0ACD-698B-2A35-419D132350EB}"/>
              </a:ext>
            </a:extLst>
          </p:cNvPr>
          <p:cNvSpPr/>
          <p:nvPr/>
        </p:nvSpPr>
        <p:spPr>
          <a:xfrm>
            <a:off x="3581400" y="3347374"/>
            <a:ext cx="5029200" cy="925085"/>
          </a:xfrm>
          <a:prstGeom prst="roundRect">
            <a:avLst>
              <a:gd name="adj" fmla="val 210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318B32-790D-41E4-EDBD-44AB14F03D9F}"/>
              </a:ext>
            </a:extLst>
          </p:cNvPr>
          <p:cNvSpPr>
            <a:spLocks/>
          </p:cNvSpPr>
          <p:nvPr/>
        </p:nvSpPr>
        <p:spPr>
          <a:xfrm>
            <a:off x="6895102" y="4770413"/>
            <a:ext cx="1715498" cy="856815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Save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CDBC03-FC7B-426E-08F1-EE90EBE90E4D}"/>
              </a:ext>
            </a:extLst>
          </p:cNvPr>
          <p:cNvSpPr>
            <a:spLocks/>
          </p:cNvSpPr>
          <p:nvPr/>
        </p:nvSpPr>
        <p:spPr>
          <a:xfrm>
            <a:off x="3600451" y="4770414"/>
            <a:ext cx="1715498" cy="856815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Back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71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C5674F-682E-3119-FCC9-FA21019B5D51}"/>
              </a:ext>
            </a:extLst>
          </p:cNvPr>
          <p:cNvSpPr/>
          <p:nvPr/>
        </p:nvSpPr>
        <p:spPr>
          <a:xfrm>
            <a:off x="1514255" y="2106974"/>
            <a:ext cx="9163490" cy="3855676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File Name</a:t>
            </a: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6" name="Graphic 5" descr="Line arrow: Straight with solid fill">
            <a:extLst>
              <a:ext uri="{FF2B5EF4-FFF2-40B4-BE49-F238E27FC236}">
                <a16:creationId xmlns:a16="http://schemas.microsoft.com/office/drawing/2014/main" id="{8DC249B7-9BC4-C8DB-0AE0-91523AF6A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3BFC74-0ACD-698B-2A35-419D132350EB}"/>
              </a:ext>
            </a:extLst>
          </p:cNvPr>
          <p:cNvSpPr/>
          <p:nvPr/>
        </p:nvSpPr>
        <p:spPr>
          <a:xfrm>
            <a:off x="3581400" y="3347374"/>
            <a:ext cx="5029200" cy="925085"/>
          </a:xfrm>
          <a:prstGeom prst="roundRect">
            <a:avLst>
              <a:gd name="adj" fmla="val 210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318B32-790D-41E4-EDBD-44AB14F03D9F}"/>
              </a:ext>
            </a:extLst>
          </p:cNvPr>
          <p:cNvSpPr>
            <a:spLocks/>
          </p:cNvSpPr>
          <p:nvPr/>
        </p:nvSpPr>
        <p:spPr>
          <a:xfrm>
            <a:off x="6895102" y="4770413"/>
            <a:ext cx="1715498" cy="856815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Save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CDBC03-FC7B-426E-08F1-EE90EBE90E4D}"/>
              </a:ext>
            </a:extLst>
          </p:cNvPr>
          <p:cNvSpPr>
            <a:spLocks/>
          </p:cNvSpPr>
          <p:nvPr/>
        </p:nvSpPr>
        <p:spPr>
          <a:xfrm>
            <a:off x="3600451" y="4770414"/>
            <a:ext cx="1715498" cy="856815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Back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E69E04-CC50-9B6E-8732-876B71E16EA4}"/>
              </a:ext>
            </a:extLst>
          </p:cNvPr>
          <p:cNvSpPr/>
          <p:nvPr/>
        </p:nvSpPr>
        <p:spPr>
          <a:xfrm>
            <a:off x="3581400" y="3930707"/>
            <a:ext cx="5029200" cy="925085"/>
          </a:xfrm>
          <a:prstGeom prst="roundRect">
            <a:avLst>
              <a:gd name="adj" fmla="val 210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E2D525-8DD0-2F34-0AA0-7696F1D62473}"/>
              </a:ext>
            </a:extLst>
          </p:cNvPr>
          <p:cNvSpPr/>
          <p:nvPr/>
        </p:nvSpPr>
        <p:spPr>
          <a:xfrm>
            <a:off x="3576000" y="2752333"/>
            <a:ext cx="5040000" cy="2520000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File created!</a:t>
            </a:r>
          </a:p>
        </p:txBody>
      </p:sp>
    </p:spTree>
    <p:extLst>
      <p:ext uri="{BB962C8B-B14F-4D97-AF65-F5344CB8AC3E}">
        <p14:creationId xmlns:p14="http://schemas.microsoft.com/office/powerpoint/2010/main" val="2518384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/>
          <p:nvPr/>
        </p:nvSpPr>
        <p:spPr>
          <a:xfrm>
            <a:off x="5864775" y="5585123"/>
            <a:ext cx="5220000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/>
          </p:cNvSpPr>
          <p:nvPr/>
        </p:nvSpPr>
        <p:spPr>
          <a:xfrm>
            <a:off x="664256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/>
          </p:cNvSpPr>
          <p:nvPr/>
        </p:nvSpPr>
        <p:spPr>
          <a:xfrm>
            <a:off x="778507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/>
          </p:cNvSpPr>
          <p:nvPr/>
        </p:nvSpPr>
        <p:spPr>
          <a:xfrm>
            <a:off x="892757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/>
          </p:cNvSpPr>
          <p:nvPr/>
        </p:nvSpPr>
        <p:spPr>
          <a:xfrm>
            <a:off x="1007008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6460ED-A591-713C-AE30-9D97C1892F70}"/>
              </a:ext>
            </a:extLst>
          </p:cNvPr>
          <p:cNvSpPr>
            <a:spLocks/>
          </p:cNvSpPr>
          <p:nvPr/>
        </p:nvSpPr>
        <p:spPr>
          <a:xfrm>
            <a:off x="24569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Pause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96A437-ED13-31A5-6ACC-5D78ADC9C562}"/>
              </a:ext>
            </a:extLst>
          </p:cNvPr>
          <p:cNvSpPr>
            <a:spLocks/>
          </p:cNvSpPr>
          <p:nvPr/>
        </p:nvSpPr>
        <p:spPr>
          <a:xfrm>
            <a:off x="10756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8E6674F-C007-3578-2536-70B14112F86D}"/>
              </a:ext>
            </a:extLst>
          </p:cNvPr>
          <p:cNvSpPr>
            <a:spLocks/>
          </p:cNvSpPr>
          <p:nvPr/>
        </p:nvSpPr>
        <p:spPr>
          <a:xfrm>
            <a:off x="3838182" y="5663475"/>
            <a:ext cx="1953018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Start Capture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5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B17AAF-3C5B-6FB3-4760-FAB41ABBD5DD}"/>
              </a:ext>
            </a:extLst>
          </p:cNvPr>
          <p:cNvSpPr/>
          <p:nvPr/>
        </p:nvSpPr>
        <p:spPr>
          <a:xfrm>
            <a:off x="5864775" y="5585123"/>
            <a:ext cx="5220000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4C8F96-14DB-FC06-4B2F-6F39BC5E93D2}"/>
              </a:ext>
            </a:extLst>
          </p:cNvPr>
          <p:cNvSpPr>
            <a:spLocks/>
          </p:cNvSpPr>
          <p:nvPr/>
        </p:nvSpPr>
        <p:spPr>
          <a:xfrm>
            <a:off x="664256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95A097-E0DC-49BA-63D9-1A29A2B6C09F}"/>
              </a:ext>
            </a:extLst>
          </p:cNvPr>
          <p:cNvSpPr>
            <a:spLocks/>
          </p:cNvSpPr>
          <p:nvPr/>
        </p:nvSpPr>
        <p:spPr>
          <a:xfrm>
            <a:off x="778507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ADF654-89F5-5B07-7547-51931BD08B2A}"/>
              </a:ext>
            </a:extLst>
          </p:cNvPr>
          <p:cNvSpPr>
            <a:spLocks/>
          </p:cNvSpPr>
          <p:nvPr/>
        </p:nvSpPr>
        <p:spPr>
          <a:xfrm>
            <a:off x="892757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45C69C6-E766-7858-5122-394C2CB37D99}"/>
              </a:ext>
            </a:extLst>
          </p:cNvPr>
          <p:cNvSpPr>
            <a:spLocks/>
          </p:cNvSpPr>
          <p:nvPr/>
        </p:nvSpPr>
        <p:spPr>
          <a:xfrm>
            <a:off x="1007008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6C5D88-6872-EDDB-300F-EE0C333159F2}"/>
              </a:ext>
            </a:extLst>
          </p:cNvPr>
          <p:cNvSpPr>
            <a:spLocks/>
          </p:cNvSpPr>
          <p:nvPr/>
        </p:nvSpPr>
        <p:spPr>
          <a:xfrm>
            <a:off x="24569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Pause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E17878-685B-E685-C85C-B5398A2CF05E}"/>
              </a:ext>
            </a:extLst>
          </p:cNvPr>
          <p:cNvSpPr>
            <a:spLocks/>
          </p:cNvSpPr>
          <p:nvPr/>
        </p:nvSpPr>
        <p:spPr>
          <a:xfrm>
            <a:off x="10756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3E352B-F488-E8DC-3672-7401C384D6C9}"/>
              </a:ext>
            </a:extLst>
          </p:cNvPr>
          <p:cNvSpPr>
            <a:spLocks/>
          </p:cNvSpPr>
          <p:nvPr/>
        </p:nvSpPr>
        <p:spPr>
          <a:xfrm>
            <a:off x="3838182" y="5663475"/>
            <a:ext cx="1953018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Start Capture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00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43B79B-2B2E-0EF5-10ED-7F887B992D77}"/>
              </a:ext>
            </a:extLst>
          </p:cNvPr>
          <p:cNvSpPr/>
          <p:nvPr/>
        </p:nvSpPr>
        <p:spPr>
          <a:xfrm>
            <a:off x="5864775" y="5585123"/>
            <a:ext cx="5220000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1ECBDE0-5E94-2B3C-0D8C-831F25327445}"/>
              </a:ext>
            </a:extLst>
          </p:cNvPr>
          <p:cNvSpPr>
            <a:spLocks/>
          </p:cNvSpPr>
          <p:nvPr/>
        </p:nvSpPr>
        <p:spPr>
          <a:xfrm>
            <a:off x="664256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4EE788-D0A6-0B86-EB25-93745CB1620C}"/>
              </a:ext>
            </a:extLst>
          </p:cNvPr>
          <p:cNvSpPr>
            <a:spLocks/>
          </p:cNvSpPr>
          <p:nvPr/>
        </p:nvSpPr>
        <p:spPr>
          <a:xfrm>
            <a:off x="778507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444C5D-54F6-0BE4-EE4C-505A9DE50B05}"/>
              </a:ext>
            </a:extLst>
          </p:cNvPr>
          <p:cNvSpPr>
            <a:spLocks/>
          </p:cNvSpPr>
          <p:nvPr/>
        </p:nvSpPr>
        <p:spPr>
          <a:xfrm>
            <a:off x="892757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6458A6-9FC7-2E9D-2E9B-61FE25DA0A8A}"/>
              </a:ext>
            </a:extLst>
          </p:cNvPr>
          <p:cNvSpPr>
            <a:spLocks/>
          </p:cNvSpPr>
          <p:nvPr/>
        </p:nvSpPr>
        <p:spPr>
          <a:xfrm>
            <a:off x="1007008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DD0784-6A36-681C-3FA7-B5B7C932A2C3}"/>
              </a:ext>
            </a:extLst>
          </p:cNvPr>
          <p:cNvSpPr>
            <a:spLocks/>
          </p:cNvSpPr>
          <p:nvPr/>
        </p:nvSpPr>
        <p:spPr>
          <a:xfrm>
            <a:off x="24569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Resume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71EC30-8236-C219-2643-8F32E258D8E2}"/>
              </a:ext>
            </a:extLst>
          </p:cNvPr>
          <p:cNvSpPr>
            <a:spLocks/>
          </p:cNvSpPr>
          <p:nvPr/>
        </p:nvSpPr>
        <p:spPr>
          <a:xfrm>
            <a:off x="10756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8728AE-3D85-417E-FA3D-47432A55F210}"/>
              </a:ext>
            </a:extLst>
          </p:cNvPr>
          <p:cNvSpPr>
            <a:spLocks/>
          </p:cNvSpPr>
          <p:nvPr/>
        </p:nvSpPr>
        <p:spPr>
          <a:xfrm>
            <a:off x="3838182" y="5663475"/>
            <a:ext cx="1953018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Stop and Save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B4505-AD81-9628-18EF-D62466E096E5}"/>
              </a:ext>
            </a:extLst>
          </p:cNvPr>
          <p:cNvSpPr txBox="1"/>
          <p:nvPr/>
        </p:nvSpPr>
        <p:spPr>
          <a:xfrm>
            <a:off x="9473132" y="552450"/>
            <a:ext cx="1372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Writing to</a:t>
            </a:r>
          </a:p>
          <a:p>
            <a:endParaRPr lang="en-ID" sz="20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14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B985CE-8809-1A6D-6C08-2D73A24EAF88}"/>
              </a:ext>
            </a:extLst>
          </p:cNvPr>
          <p:cNvSpPr>
            <a:spLocks noChangeAspect="1"/>
          </p:cNvSpPr>
          <p:nvPr/>
        </p:nvSpPr>
        <p:spPr>
          <a:xfrm>
            <a:off x="974360" y="1872135"/>
            <a:ext cx="2916000" cy="972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Setup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54AF33-9661-FCBB-C6F0-799F0696BEAC}"/>
              </a:ext>
            </a:extLst>
          </p:cNvPr>
          <p:cNvSpPr>
            <a:spLocks noChangeAspect="1"/>
          </p:cNvSpPr>
          <p:nvPr/>
        </p:nvSpPr>
        <p:spPr>
          <a:xfrm>
            <a:off x="974360" y="3386318"/>
            <a:ext cx="2916000" cy="972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ChangeAspect="1"/>
          </p:cNvSpPr>
          <p:nvPr/>
        </p:nvSpPr>
        <p:spPr>
          <a:xfrm>
            <a:off x="974360" y="4900500"/>
            <a:ext cx="2916000" cy="972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Placement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DF00B3-745C-B098-5686-74DCE5A54530}"/>
              </a:ext>
            </a:extLst>
          </p:cNvPr>
          <p:cNvSpPr>
            <a:spLocks noChangeAspect="1"/>
          </p:cNvSpPr>
          <p:nvPr/>
        </p:nvSpPr>
        <p:spPr>
          <a:xfrm>
            <a:off x="4433375" y="2390251"/>
            <a:ext cx="2970000" cy="1188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Temperature Monitoring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7183AC-CBFD-AC61-CE21-BB7889724D75}"/>
              </a:ext>
            </a:extLst>
          </p:cNvPr>
          <p:cNvSpPr>
            <a:spLocks noChangeAspect="1"/>
          </p:cNvSpPr>
          <p:nvPr/>
        </p:nvSpPr>
        <p:spPr>
          <a:xfrm>
            <a:off x="4433375" y="4338032"/>
            <a:ext cx="2970000" cy="1188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Temperature Trend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6E7F36-EAE1-F901-8A13-822CEC0D3E50}"/>
              </a:ext>
            </a:extLst>
          </p:cNvPr>
          <p:cNvSpPr>
            <a:spLocks noChangeAspect="1"/>
          </p:cNvSpPr>
          <p:nvPr/>
        </p:nvSpPr>
        <p:spPr>
          <a:xfrm>
            <a:off x="8028616" y="2390251"/>
            <a:ext cx="2970000" cy="1188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Air Speed and Sound Level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3152E9-C3BD-1955-2048-43304C9F533C}"/>
              </a:ext>
            </a:extLst>
          </p:cNvPr>
          <p:cNvSpPr>
            <a:spLocks noChangeAspect="1"/>
          </p:cNvSpPr>
          <p:nvPr/>
        </p:nvSpPr>
        <p:spPr>
          <a:xfrm>
            <a:off x="8028616" y="4338032"/>
            <a:ext cx="2970000" cy="1188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Radiant Warmer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ED2AC-FEE1-D495-DE29-867A65153612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FEFCF2-94AC-712D-7190-4C6F92AFE317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B8ECB-E3F4-9148-374B-140F131BD16F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5BBFEF-F255-91AE-8573-1AEA56758B83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96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F70C59-ED7F-119E-A659-60C413AAAC57}"/>
              </a:ext>
            </a:extLst>
          </p:cNvPr>
          <p:cNvSpPr/>
          <p:nvPr/>
        </p:nvSpPr>
        <p:spPr>
          <a:xfrm>
            <a:off x="5864775" y="5585123"/>
            <a:ext cx="5220000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341DF8-6C1D-4513-0B51-E3AFA9E55FFB}"/>
              </a:ext>
            </a:extLst>
          </p:cNvPr>
          <p:cNvSpPr>
            <a:spLocks/>
          </p:cNvSpPr>
          <p:nvPr/>
        </p:nvSpPr>
        <p:spPr>
          <a:xfrm>
            <a:off x="664256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E91853-5D05-D7AA-A129-8DDA37E7596F}"/>
              </a:ext>
            </a:extLst>
          </p:cNvPr>
          <p:cNvSpPr>
            <a:spLocks/>
          </p:cNvSpPr>
          <p:nvPr/>
        </p:nvSpPr>
        <p:spPr>
          <a:xfrm>
            <a:off x="778507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4A9939-625F-4D86-9655-D9446B7A2151}"/>
              </a:ext>
            </a:extLst>
          </p:cNvPr>
          <p:cNvSpPr>
            <a:spLocks/>
          </p:cNvSpPr>
          <p:nvPr/>
        </p:nvSpPr>
        <p:spPr>
          <a:xfrm>
            <a:off x="892757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72DC2A-8DFD-3EB4-8F63-BA6036A0BABC}"/>
              </a:ext>
            </a:extLst>
          </p:cNvPr>
          <p:cNvSpPr>
            <a:spLocks/>
          </p:cNvSpPr>
          <p:nvPr/>
        </p:nvSpPr>
        <p:spPr>
          <a:xfrm>
            <a:off x="1007008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82226A7-9438-9D42-3D76-A7B2E44081B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82226A7-9438-9D42-3D76-A7B2E4408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0A066-1716-4DC3-4F79-99BA6DA48005}"/>
              </a:ext>
            </a:extLst>
          </p:cNvPr>
          <p:cNvSpPr>
            <a:spLocks/>
          </p:cNvSpPr>
          <p:nvPr/>
        </p:nvSpPr>
        <p:spPr>
          <a:xfrm>
            <a:off x="24569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Resume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233008-153F-0DDB-722A-09676666C165}"/>
              </a:ext>
            </a:extLst>
          </p:cNvPr>
          <p:cNvSpPr>
            <a:spLocks/>
          </p:cNvSpPr>
          <p:nvPr/>
        </p:nvSpPr>
        <p:spPr>
          <a:xfrm>
            <a:off x="10756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274346-5C41-1BC5-3BA5-EB3A8F6B69F2}"/>
              </a:ext>
            </a:extLst>
          </p:cNvPr>
          <p:cNvSpPr>
            <a:spLocks/>
          </p:cNvSpPr>
          <p:nvPr/>
        </p:nvSpPr>
        <p:spPr>
          <a:xfrm>
            <a:off x="3838182" y="5663475"/>
            <a:ext cx="1953018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Stop and Save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4454FD-83A8-4E9B-0B9E-539316BD0F10}"/>
              </a:ext>
            </a:extLst>
          </p:cNvPr>
          <p:cNvSpPr>
            <a:spLocks/>
          </p:cNvSpPr>
          <p:nvPr/>
        </p:nvSpPr>
        <p:spPr>
          <a:xfrm>
            <a:off x="1074238" y="1655379"/>
            <a:ext cx="6515100" cy="4680000"/>
          </a:xfrm>
          <a:prstGeom prst="roundRect">
            <a:avLst>
              <a:gd name="adj" fmla="val 480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Trebuchet MS" panose="020B0603020202020204" pitchFamily="34" charset="0"/>
              </a:rPr>
              <a:t>Temperature</a:t>
            </a:r>
            <a:r>
              <a:rPr lang="en-US" sz="3200">
                <a:solidFill>
                  <a:schemeClr val="tx1"/>
                </a:solidFill>
                <a:latin typeface="Trebuchet MS" panose="020B0603020202020204" pitchFamily="34" charset="0"/>
              </a:rPr>
              <a:t> .</a:t>
            </a: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83%</a:t>
            </a:r>
            <a:endParaRPr lang="en-US" sz="2300" b="1"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AEF354-AC45-717D-A10D-DD12DF5ACA3B}"/>
              </a:ext>
            </a:extLst>
          </p:cNvPr>
          <p:cNvSpPr>
            <a:spLocks/>
          </p:cNvSpPr>
          <p:nvPr/>
        </p:nvSpPr>
        <p:spPr>
          <a:xfrm>
            <a:off x="1486032" y="2642241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9FB631C-6DF1-C7E9-A507-5DC5195D679C}"/>
              </a:ext>
            </a:extLst>
          </p:cNvPr>
          <p:cNvSpPr>
            <a:spLocks/>
          </p:cNvSpPr>
          <p:nvPr/>
        </p:nvSpPr>
        <p:spPr>
          <a:xfrm>
            <a:off x="4480007" y="2636991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961F160-93C1-0A57-00CF-438774B5A011}"/>
              </a:ext>
            </a:extLst>
          </p:cNvPr>
          <p:cNvSpPr>
            <a:spLocks/>
          </p:cNvSpPr>
          <p:nvPr/>
        </p:nvSpPr>
        <p:spPr>
          <a:xfrm>
            <a:off x="1486032" y="3872723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71CCF26-3B5C-AF06-A92B-BBF76029CB3E}"/>
              </a:ext>
            </a:extLst>
          </p:cNvPr>
          <p:cNvSpPr>
            <a:spLocks/>
          </p:cNvSpPr>
          <p:nvPr/>
        </p:nvSpPr>
        <p:spPr>
          <a:xfrm>
            <a:off x="4480007" y="3867473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8BF0C2-C973-5458-F80B-7A417DBC7200}"/>
              </a:ext>
            </a:extLst>
          </p:cNvPr>
          <p:cNvSpPr>
            <a:spLocks/>
          </p:cNvSpPr>
          <p:nvPr/>
        </p:nvSpPr>
        <p:spPr>
          <a:xfrm>
            <a:off x="1486032" y="5103205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0033E1-AF69-A334-E48C-62FA106FD115}"/>
              </a:ext>
            </a:extLst>
          </p:cNvPr>
          <p:cNvSpPr>
            <a:spLocks/>
          </p:cNvSpPr>
          <p:nvPr/>
        </p:nvSpPr>
        <p:spPr>
          <a:xfrm>
            <a:off x="4480007" y="5097955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30" name="Graphic 29" descr="Thermometer with solid fill">
            <a:extLst>
              <a:ext uri="{FF2B5EF4-FFF2-40B4-BE49-F238E27FC236}">
                <a16:creationId xmlns:a16="http://schemas.microsoft.com/office/drawing/2014/main" id="{484FDE9D-329B-8118-0022-49B2ACEA2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3071" y="1971334"/>
            <a:ext cx="468000" cy="46800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53A0BA-D444-1234-0D4C-D612C7396FE7}"/>
              </a:ext>
            </a:extLst>
          </p:cNvPr>
          <p:cNvSpPr>
            <a:spLocks/>
          </p:cNvSpPr>
          <p:nvPr/>
        </p:nvSpPr>
        <p:spPr>
          <a:xfrm>
            <a:off x="7902918" y="2995448"/>
            <a:ext cx="3255875" cy="3248602"/>
          </a:xfrm>
          <a:prstGeom prst="roundRect">
            <a:avLst>
              <a:gd name="adj" fmla="val 7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Trebuchet MS" panose="020B0603020202020204" pitchFamily="34" charset="0"/>
              </a:rPr>
              <a:t>Humidity</a:t>
            </a:r>
            <a:r>
              <a:rPr lang="en-US" sz="3200">
                <a:solidFill>
                  <a:schemeClr val="tx1"/>
                </a:solidFill>
                <a:latin typeface="Trebuchet MS" panose="020B0603020202020204" pitchFamily="34" charset="0"/>
              </a:rPr>
              <a:t>  </a:t>
            </a:r>
            <a:r>
              <a:rPr lang="en-US" sz="3200">
                <a:solidFill>
                  <a:srgbClr val="E8E8E8"/>
                </a:solidFill>
                <a:latin typeface="Trebuchet MS" panose="020B0603020202020204" pitchFamily="34" charset="0"/>
              </a:rPr>
              <a:t>.</a:t>
            </a: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C2081F-0263-431A-3DC8-244047A4A6FB}"/>
              </a:ext>
            </a:extLst>
          </p:cNvPr>
          <p:cNvSpPr>
            <a:spLocks/>
          </p:cNvSpPr>
          <p:nvPr/>
        </p:nvSpPr>
        <p:spPr>
          <a:xfrm>
            <a:off x="8180855" y="4281473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45.2%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74ECB70-E64E-BF99-5F13-C6B9A1E15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733" y="3276496"/>
            <a:ext cx="468000" cy="4671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2DE971-FBA0-61BC-2D07-56D4AC6D7082}"/>
              </a:ext>
            </a:extLst>
          </p:cNvPr>
          <p:cNvSpPr txBox="1"/>
          <p:nvPr/>
        </p:nvSpPr>
        <p:spPr>
          <a:xfrm>
            <a:off x="1486031" y="3467363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1: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68D72-C1F2-CCA6-DE5D-4394D2575C63}"/>
              </a:ext>
            </a:extLst>
          </p:cNvPr>
          <p:cNvSpPr txBox="1"/>
          <p:nvPr/>
        </p:nvSpPr>
        <p:spPr>
          <a:xfrm>
            <a:off x="1486031" y="4692595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2: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8B54D-9101-14F0-3CB3-F3890DD8EE2E}"/>
              </a:ext>
            </a:extLst>
          </p:cNvPr>
          <p:cNvSpPr txBox="1"/>
          <p:nvPr/>
        </p:nvSpPr>
        <p:spPr>
          <a:xfrm>
            <a:off x="1486031" y="5891347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3: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1772C-A771-8F01-55A9-C94C63EC68C3}"/>
              </a:ext>
            </a:extLst>
          </p:cNvPr>
          <p:cNvSpPr txBox="1"/>
          <p:nvPr/>
        </p:nvSpPr>
        <p:spPr>
          <a:xfrm>
            <a:off x="4480007" y="3467363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4: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5A7EF-9860-68A6-0A40-F0A6A44A002C}"/>
              </a:ext>
            </a:extLst>
          </p:cNvPr>
          <p:cNvSpPr txBox="1"/>
          <p:nvPr/>
        </p:nvSpPr>
        <p:spPr>
          <a:xfrm>
            <a:off x="4480007" y="4692595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5: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70D78-C5DB-0853-1FD5-03001F818DFC}"/>
              </a:ext>
            </a:extLst>
          </p:cNvPr>
          <p:cNvSpPr txBox="1"/>
          <p:nvPr/>
        </p:nvSpPr>
        <p:spPr>
          <a:xfrm>
            <a:off x="4480007" y="5891347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6: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pic>
        <p:nvPicPr>
          <p:cNvPr id="9" name="Picture 2" descr="Illustration Vector Graphic of Plug In Icon 8086143 Vector Art at Vecteezy">
            <a:extLst>
              <a:ext uri="{FF2B5EF4-FFF2-40B4-BE49-F238E27FC236}">
                <a16:creationId xmlns:a16="http://schemas.microsoft.com/office/drawing/2014/main" id="{C155F039-0C4F-9646-4BDE-8441552434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408B6A-BACB-E255-0292-7C52860A17AA}"/>
              </a:ext>
            </a:extLst>
          </p:cNvPr>
          <p:cNvSpPr txBox="1"/>
          <p:nvPr/>
        </p:nvSpPr>
        <p:spPr>
          <a:xfrm>
            <a:off x="8646293" y="1455324"/>
            <a:ext cx="275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14/05/2024 10:45:32</a:t>
            </a:r>
            <a:endParaRPr lang="en-ID" sz="20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92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4454FD-83A8-4E9B-0B9E-539316BD0F10}"/>
              </a:ext>
            </a:extLst>
          </p:cNvPr>
          <p:cNvSpPr>
            <a:spLocks/>
          </p:cNvSpPr>
          <p:nvPr/>
        </p:nvSpPr>
        <p:spPr>
          <a:xfrm>
            <a:off x="1632506" y="1908284"/>
            <a:ext cx="6048000" cy="4464000"/>
          </a:xfrm>
          <a:prstGeom prst="roundRect">
            <a:avLst>
              <a:gd name="adj" fmla="val 480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Trebuchet MS" panose="020B0603020202020204" pitchFamily="34" charset="0"/>
              </a:rPr>
              <a:t>Temperature .</a:t>
            </a: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53A0BA-D444-1234-0D4C-D612C7396FE7}"/>
              </a:ext>
            </a:extLst>
          </p:cNvPr>
          <p:cNvSpPr>
            <a:spLocks/>
          </p:cNvSpPr>
          <p:nvPr/>
        </p:nvSpPr>
        <p:spPr>
          <a:xfrm>
            <a:off x="8082347" y="3123682"/>
            <a:ext cx="2879201" cy="3248602"/>
          </a:xfrm>
          <a:prstGeom prst="roundRect">
            <a:avLst>
              <a:gd name="adj" fmla="val 7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Humidity</a:t>
            </a:r>
            <a:r>
              <a:rPr lang="en-US" sz="2800" b="1">
                <a:solidFill>
                  <a:srgbClr val="E8E8E8"/>
                </a:solidFill>
                <a:latin typeface="Trebuchet MS" panose="020B0603020202020204" pitchFamily="34" charset="0"/>
              </a:rPr>
              <a:t>   .</a:t>
            </a: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C2081F-0263-431A-3DC8-244047A4A6FB}"/>
              </a:ext>
            </a:extLst>
          </p:cNvPr>
          <p:cNvSpPr>
            <a:spLocks/>
          </p:cNvSpPr>
          <p:nvPr/>
        </p:nvSpPr>
        <p:spPr>
          <a:xfrm>
            <a:off x="8295974" y="4409707"/>
            <a:ext cx="2387635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56.2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50" name="Picture 2" descr="Illustration Vector Graphic of Plug In Icon 8086143 Vector Art at Vecteezy">
            <a:extLst>
              <a:ext uri="{FF2B5EF4-FFF2-40B4-BE49-F238E27FC236}">
                <a16:creationId xmlns:a16="http://schemas.microsoft.com/office/drawing/2014/main" id="{08EF9490-8475-BDEC-FD9D-F50812331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A095E7D-95B9-12B8-3EF2-17369B49C240}"/>
              </a:ext>
            </a:extLst>
          </p:cNvPr>
          <p:cNvSpPr txBox="1"/>
          <p:nvPr/>
        </p:nvSpPr>
        <p:spPr>
          <a:xfrm>
            <a:off x="8646293" y="1455324"/>
            <a:ext cx="275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14/05/2024 10:45:32</a:t>
            </a:r>
            <a:endParaRPr lang="en-ID" sz="2000" b="1">
              <a:latin typeface="Trebuchet MS" panose="020B0603020202020204" pitchFamily="34" charset="0"/>
            </a:endParaRPr>
          </a:p>
        </p:txBody>
      </p:sp>
      <p:pic>
        <p:nvPicPr>
          <p:cNvPr id="7" name="Graphic 6" descr="Line arrow: Straight with solid fill">
            <a:extLst>
              <a:ext uri="{FF2B5EF4-FFF2-40B4-BE49-F238E27FC236}">
                <a16:creationId xmlns:a16="http://schemas.microsoft.com/office/drawing/2014/main" id="{E6A58A0F-93D2-848A-0BEE-B27C6F294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345" y="1265642"/>
            <a:ext cx="914400" cy="914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D3D214-CD60-3AA4-0B2D-302AECE93A43}"/>
              </a:ext>
            </a:extLst>
          </p:cNvPr>
          <p:cNvSpPr>
            <a:spLocks/>
          </p:cNvSpPr>
          <p:nvPr/>
        </p:nvSpPr>
        <p:spPr>
          <a:xfrm>
            <a:off x="1832874" y="2642241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37B3B7-63F1-7CC1-B2AC-728364D9F53E}"/>
              </a:ext>
            </a:extLst>
          </p:cNvPr>
          <p:cNvSpPr>
            <a:spLocks/>
          </p:cNvSpPr>
          <p:nvPr/>
        </p:nvSpPr>
        <p:spPr>
          <a:xfrm>
            <a:off x="4826849" y="2636991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ADAB58-FC60-33BC-7247-8CE3277DE4CA}"/>
              </a:ext>
            </a:extLst>
          </p:cNvPr>
          <p:cNvSpPr>
            <a:spLocks/>
          </p:cNvSpPr>
          <p:nvPr/>
        </p:nvSpPr>
        <p:spPr>
          <a:xfrm>
            <a:off x="1832874" y="3872723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61E967-136D-5E8C-6A75-20504416AE32}"/>
              </a:ext>
            </a:extLst>
          </p:cNvPr>
          <p:cNvSpPr>
            <a:spLocks/>
          </p:cNvSpPr>
          <p:nvPr/>
        </p:nvSpPr>
        <p:spPr>
          <a:xfrm>
            <a:off x="4826849" y="3867473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B1AB5A-12A5-CB84-2C9D-4B7DEE93E0D8}"/>
              </a:ext>
            </a:extLst>
          </p:cNvPr>
          <p:cNvSpPr>
            <a:spLocks/>
          </p:cNvSpPr>
          <p:nvPr/>
        </p:nvSpPr>
        <p:spPr>
          <a:xfrm>
            <a:off x="1832874" y="5103205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886880-8A93-4A1C-4E5E-794735563F1F}"/>
              </a:ext>
            </a:extLst>
          </p:cNvPr>
          <p:cNvSpPr>
            <a:spLocks/>
          </p:cNvSpPr>
          <p:nvPr/>
        </p:nvSpPr>
        <p:spPr>
          <a:xfrm>
            <a:off x="4826849" y="5097955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3F45E-4483-84CA-49DF-B31AAB8845F2}"/>
              </a:ext>
            </a:extLst>
          </p:cNvPr>
          <p:cNvSpPr txBox="1"/>
          <p:nvPr/>
        </p:nvSpPr>
        <p:spPr>
          <a:xfrm>
            <a:off x="1832873" y="3467363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1: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73AE8B-3CB6-62C1-A1F2-70B51872D455}"/>
              </a:ext>
            </a:extLst>
          </p:cNvPr>
          <p:cNvSpPr txBox="1"/>
          <p:nvPr/>
        </p:nvSpPr>
        <p:spPr>
          <a:xfrm>
            <a:off x="1832873" y="4692595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2: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72BD81-0A87-D418-3778-621E696D7B72}"/>
              </a:ext>
            </a:extLst>
          </p:cNvPr>
          <p:cNvSpPr txBox="1"/>
          <p:nvPr/>
        </p:nvSpPr>
        <p:spPr>
          <a:xfrm>
            <a:off x="1832873" y="5891347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3: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85D8BE-1A40-B9E8-2ACE-68E767BC6D1E}"/>
              </a:ext>
            </a:extLst>
          </p:cNvPr>
          <p:cNvSpPr txBox="1"/>
          <p:nvPr/>
        </p:nvSpPr>
        <p:spPr>
          <a:xfrm>
            <a:off x="4826849" y="3467363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4: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2CC19E-9EBE-2905-DFF1-6B6B5639D973}"/>
              </a:ext>
            </a:extLst>
          </p:cNvPr>
          <p:cNvSpPr txBox="1"/>
          <p:nvPr/>
        </p:nvSpPr>
        <p:spPr>
          <a:xfrm>
            <a:off x="4826849" y="4692595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5: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C5ADCD-F4DE-15A9-4897-A2A692B59322}"/>
              </a:ext>
            </a:extLst>
          </p:cNvPr>
          <p:cNvSpPr txBox="1"/>
          <p:nvPr/>
        </p:nvSpPr>
        <p:spPr>
          <a:xfrm>
            <a:off x="4826849" y="5891347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6: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pic>
        <p:nvPicPr>
          <p:cNvPr id="30" name="Graphic 29" descr="Thermometer with solid fill">
            <a:extLst>
              <a:ext uri="{FF2B5EF4-FFF2-40B4-BE49-F238E27FC236}">
                <a16:creationId xmlns:a16="http://schemas.microsoft.com/office/drawing/2014/main" id="{AA3D0E7B-16E2-BF49-CDF5-E1E098783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754" y="1986244"/>
            <a:ext cx="468000" cy="46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89C33A-1C20-F163-D5B9-2383241EBA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6106" y="3537347"/>
            <a:ext cx="468000" cy="46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7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ChangeAspect="1"/>
          </p:cNvSpPr>
          <p:nvPr/>
        </p:nvSpPr>
        <p:spPr>
          <a:xfrm>
            <a:off x="7757500" y="2274781"/>
            <a:ext cx="2916000" cy="120015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Placement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pic>
        <p:nvPicPr>
          <p:cNvPr id="3" name="Picture 2" descr="A grey rectangular object with red buttons&#10;&#10;Description automatically generated">
            <a:extLst>
              <a:ext uri="{FF2B5EF4-FFF2-40B4-BE49-F238E27FC236}">
                <a16:creationId xmlns:a16="http://schemas.microsoft.com/office/drawing/2014/main" id="{797AC66A-DF17-941C-6920-1AF0435AA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39" y="1969838"/>
            <a:ext cx="2916000" cy="4352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C317CA-0494-0B28-67AB-490559E2E3D9}"/>
              </a:ext>
            </a:extLst>
          </p:cNvPr>
          <p:cNvSpPr txBox="1"/>
          <p:nvPr/>
        </p:nvSpPr>
        <p:spPr>
          <a:xfrm>
            <a:off x="4841500" y="32093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T1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521AD-7574-9E7B-B935-2E93764BC74B}"/>
              </a:ext>
            </a:extLst>
          </p:cNvPr>
          <p:cNvSpPr txBox="1"/>
          <p:nvPr/>
        </p:nvSpPr>
        <p:spPr>
          <a:xfrm>
            <a:off x="4841500" y="373657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T2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57638-F624-8EBC-2DE2-AE0C1CE89FB7}"/>
              </a:ext>
            </a:extLst>
          </p:cNvPr>
          <p:cNvSpPr txBox="1"/>
          <p:nvPr/>
        </p:nvSpPr>
        <p:spPr>
          <a:xfrm>
            <a:off x="4841500" y="426384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T3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6E198-5465-31CD-7132-F8A9770343D2}"/>
              </a:ext>
            </a:extLst>
          </p:cNvPr>
          <p:cNvSpPr txBox="1"/>
          <p:nvPr/>
        </p:nvSpPr>
        <p:spPr>
          <a:xfrm>
            <a:off x="1443716" y="32093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T4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1162F-A640-65B3-80FA-C14B31127B90}"/>
              </a:ext>
            </a:extLst>
          </p:cNvPr>
          <p:cNvSpPr txBox="1"/>
          <p:nvPr/>
        </p:nvSpPr>
        <p:spPr>
          <a:xfrm>
            <a:off x="1443716" y="373657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T5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F6303-7279-602D-6D70-A3DFBD0DAE01}"/>
              </a:ext>
            </a:extLst>
          </p:cNvPr>
          <p:cNvSpPr txBox="1"/>
          <p:nvPr/>
        </p:nvSpPr>
        <p:spPr>
          <a:xfrm>
            <a:off x="1325093" y="426384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AJX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16FD57-7FD8-34EC-AE87-D92844D03AE4}"/>
              </a:ext>
            </a:extLst>
          </p:cNvPr>
          <p:cNvSpPr txBox="1"/>
          <p:nvPr/>
        </p:nvSpPr>
        <p:spPr>
          <a:xfrm>
            <a:off x="4842901" y="5166355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DC 12V In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17891-0D4E-722D-6F31-2759C9F53E81}"/>
              </a:ext>
            </a:extLst>
          </p:cNvPr>
          <p:cNvSpPr txBox="1"/>
          <p:nvPr/>
        </p:nvSpPr>
        <p:spPr>
          <a:xfrm>
            <a:off x="6997576" y="4198236"/>
            <a:ext cx="4357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Trebuchet MS" panose="020B0603020202020204" pitchFamily="34" charset="0"/>
              </a:rPr>
              <a:t>T1 – T5 = Temperature 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Trebuchet MS" panose="020B0603020202020204" pitchFamily="34" charset="0"/>
              </a:rPr>
              <a:t>AJX = Air speed and sound level</a:t>
            </a:r>
            <a:endParaRPr lang="en-ID" sz="20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8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ChangeAspect="1"/>
          </p:cNvSpPr>
          <p:nvPr/>
        </p:nvSpPr>
        <p:spPr>
          <a:xfrm>
            <a:off x="7757500" y="2274781"/>
            <a:ext cx="2916000" cy="120015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Placement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pic>
        <p:nvPicPr>
          <p:cNvPr id="3" name="Picture 2" descr="A grey rectangular object with red buttons&#10;&#10;Description automatically generated">
            <a:extLst>
              <a:ext uri="{FF2B5EF4-FFF2-40B4-BE49-F238E27FC236}">
                <a16:creationId xmlns:a16="http://schemas.microsoft.com/office/drawing/2014/main" id="{797AC66A-DF17-941C-6920-1AF0435AA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39" y="1969838"/>
            <a:ext cx="2916000" cy="4352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C317CA-0494-0B28-67AB-490559E2E3D9}"/>
              </a:ext>
            </a:extLst>
          </p:cNvPr>
          <p:cNvSpPr txBox="1"/>
          <p:nvPr/>
        </p:nvSpPr>
        <p:spPr>
          <a:xfrm>
            <a:off x="4841500" y="32093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T1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521AD-7574-9E7B-B935-2E93764BC74B}"/>
              </a:ext>
            </a:extLst>
          </p:cNvPr>
          <p:cNvSpPr txBox="1"/>
          <p:nvPr/>
        </p:nvSpPr>
        <p:spPr>
          <a:xfrm>
            <a:off x="4841500" y="373657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T2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57638-F624-8EBC-2DE2-AE0C1CE89FB7}"/>
              </a:ext>
            </a:extLst>
          </p:cNvPr>
          <p:cNvSpPr txBox="1"/>
          <p:nvPr/>
        </p:nvSpPr>
        <p:spPr>
          <a:xfrm>
            <a:off x="4841500" y="426384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T3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6E198-5465-31CD-7132-F8A9770343D2}"/>
              </a:ext>
            </a:extLst>
          </p:cNvPr>
          <p:cNvSpPr txBox="1"/>
          <p:nvPr/>
        </p:nvSpPr>
        <p:spPr>
          <a:xfrm>
            <a:off x="1443716" y="32093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T4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1162F-A640-65B3-80FA-C14B31127B90}"/>
              </a:ext>
            </a:extLst>
          </p:cNvPr>
          <p:cNvSpPr txBox="1"/>
          <p:nvPr/>
        </p:nvSpPr>
        <p:spPr>
          <a:xfrm>
            <a:off x="1443716" y="373657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T5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F6303-7279-602D-6D70-A3DFBD0DAE01}"/>
              </a:ext>
            </a:extLst>
          </p:cNvPr>
          <p:cNvSpPr txBox="1"/>
          <p:nvPr/>
        </p:nvSpPr>
        <p:spPr>
          <a:xfrm>
            <a:off x="1325093" y="426384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AJX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16FD57-7FD8-34EC-AE87-D92844D03AE4}"/>
              </a:ext>
            </a:extLst>
          </p:cNvPr>
          <p:cNvSpPr txBox="1"/>
          <p:nvPr/>
        </p:nvSpPr>
        <p:spPr>
          <a:xfrm>
            <a:off x="4842901" y="5166355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DC 12V In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17891-0D4E-722D-6F31-2759C9F53E81}"/>
              </a:ext>
            </a:extLst>
          </p:cNvPr>
          <p:cNvSpPr txBox="1"/>
          <p:nvPr/>
        </p:nvSpPr>
        <p:spPr>
          <a:xfrm>
            <a:off x="6997576" y="4198236"/>
            <a:ext cx="4357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Trebuchet MS" panose="020B0603020202020204" pitchFamily="34" charset="0"/>
              </a:rPr>
              <a:t>T1 – T5 = Temperature 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Trebuchet MS" panose="020B0603020202020204" pitchFamily="34" charset="0"/>
              </a:rPr>
              <a:t>AJX = Air speed and sound level</a:t>
            </a:r>
            <a:endParaRPr lang="en-ID" sz="20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9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ChangeAspect="1"/>
          </p:cNvSpPr>
          <p:nvPr/>
        </p:nvSpPr>
        <p:spPr>
          <a:xfrm>
            <a:off x="8347789" y="3429000"/>
            <a:ext cx="2916000" cy="972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F38CA9C-ECC2-4843-4930-22431CF7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62" y="1817438"/>
            <a:ext cx="7298927" cy="4580837"/>
          </a:xfrm>
          <a:prstGeom prst="rect">
            <a:avLst/>
          </a:prstGeom>
        </p:spPr>
      </p:pic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pic>
        <p:nvPicPr>
          <p:cNvPr id="2" name="Picture 1" descr="A grey rectangular object with red buttons&#10;&#10;Description automatically generated">
            <a:extLst>
              <a:ext uri="{FF2B5EF4-FFF2-40B4-BE49-F238E27FC236}">
                <a16:creationId xmlns:a16="http://schemas.microsoft.com/office/drawing/2014/main" id="{E4C53CA9-EBE6-918D-0C1C-CFA33220B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604" y="3446970"/>
            <a:ext cx="885443" cy="13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2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ChangeAspect="1"/>
          </p:cNvSpPr>
          <p:nvPr/>
        </p:nvSpPr>
        <p:spPr>
          <a:xfrm>
            <a:off x="8347789" y="3429000"/>
            <a:ext cx="2916000" cy="972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F38CA9C-ECC2-4843-4930-22431CF7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62" y="1817438"/>
            <a:ext cx="7298927" cy="4580837"/>
          </a:xfrm>
          <a:prstGeom prst="rect">
            <a:avLst/>
          </a:prstGeom>
        </p:spPr>
      </p:pic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pic>
        <p:nvPicPr>
          <p:cNvPr id="2" name="Picture 1" descr="A grey rectangular object with red buttons&#10;&#10;Description automatically generated">
            <a:extLst>
              <a:ext uri="{FF2B5EF4-FFF2-40B4-BE49-F238E27FC236}">
                <a16:creationId xmlns:a16="http://schemas.microsoft.com/office/drawing/2014/main" id="{E4C53CA9-EBE6-918D-0C1C-CFA33220B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604" y="3446970"/>
            <a:ext cx="885443" cy="13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825</Words>
  <Application>Microsoft Office PowerPoint</Application>
  <PresentationFormat>Widescreen</PresentationFormat>
  <Paragraphs>564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Cambria Math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Haidar Ali</dc:creator>
  <cp:lastModifiedBy>Haidar Ali</cp:lastModifiedBy>
  <cp:revision>13</cp:revision>
  <dcterms:created xsi:type="dcterms:W3CDTF">2024-05-07T00:54:49Z</dcterms:created>
  <dcterms:modified xsi:type="dcterms:W3CDTF">2024-05-14T04:49:30Z</dcterms:modified>
</cp:coreProperties>
</file>