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9" d="100"/>
          <a:sy n="89" d="100"/>
        </p:scale>
        <p:origin x="-125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81F2B-7254-405E-83CC-F0CBADB0984F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A7D25-7324-492A-B719-5D4455DA9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483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81F2B-7254-405E-83CC-F0CBADB0984F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A7D25-7324-492A-B719-5D4455DA9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648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81F2B-7254-405E-83CC-F0CBADB0984F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A7D25-7324-492A-B719-5D4455DA9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398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81F2B-7254-405E-83CC-F0CBADB0984F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A7D25-7324-492A-B719-5D4455DA9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732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81F2B-7254-405E-83CC-F0CBADB0984F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A7D25-7324-492A-B719-5D4455DA9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3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81F2B-7254-405E-83CC-F0CBADB0984F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A7D25-7324-492A-B719-5D4455DA9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312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81F2B-7254-405E-83CC-F0CBADB0984F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A7D25-7324-492A-B719-5D4455DA9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03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81F2B-7254-405E-83CC-F0CBADB0984F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A7D25-7324-492A-B719-5D4455DA9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771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81F2B-7254-405E-83CC-F0CBADB0984F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A7D25-7324-492A-B719-5D4455DA9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6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81F2B-7254-405E-83CC-F0CBADB0984F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A7D25-7324-492A-B719-5D4455DA9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313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81F2B-7254-405E-83CC-F0CBADB0984F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A7D25-7324-492A-B719-5D4455DA9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15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81F2B-7254-405E-83CC-F0CBADB0984F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A7D25-7324-492A-B719-5D4455DA9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642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Catatan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Format </a:t>
            </a:r>
            <a:r>
              <a:rPr lang="en-US" dirty="0" err="1" smtClean="0"/>
              <a:t>penyimpanan</a:t>
            </a:r>
            <a:r>
              <a:rPr lang="en-US" dirty="0" smtClean="0"/>
              <a:t> data </a:t>
            </a:r>
            <a:r>
              <a:rPr lang="en-US" dirty="0" err="1" smtClean="0"/>
              <a:t>pada</a:t>
            </a:r>
            <a:r>
              <a:rPr lang="en-US" dirty="0" smtClean="0"/>
              <a:t> Micro SD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Batas </a:t>
            </a:r>
            <a:r>
              <a:rPr lang="en-US" dirty="0" err="1" smtClean="0"/>
              <a:t>pemberian</a:t>
            </a:r>
            <a:r>
              <a:rPr lang="en-US" dirty="0" smtClean="0"/>
              <a:t> </a:t>
            </a:r>
            <a:r>
              <a:rPr lang="en-US" dirty="0" err="1" smtClean="0"/>
              <a:t>brighnest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HMI </a:t>
            </a:r>
            <a:r>
              <a:rPr lang="en-US" dirty="0" err="1" smtClean="0"/>
              <a:t>Nextion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635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7787208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Hasil penyimpanan file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1"/>
            <a:ext cx="2458616" cy="6177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Bentuk txt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1124744"/>
            <a:ext cx="3208213" cy="2186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717032"/>
            <a:ext cx="5724128" cy="2936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566960" y="3171294"/>
            <a:ext cx="2458616" cy="6177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csv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634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20</Words>
  <Application>Microsoft Office PowerPoint</Application>
  <PresentationFormat>On-screen Show (4:3)</PresentationFormat>
  <Paragraphs>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Catatan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Daftar Pekerjaan </dc:title>
  <dc:creator>HMJ_RND1</dc:creator>
  <cp:lastModifiedBy>HMJ_RND1</cp:lastModifiedBy>
  <cp:revision>19</cp:revision>
  <dcterms:created xsi:type="dcterms:W3CDTF">2024-04-18T08:25:40Z</dcterms:created>
  <dcterms:modified xsi:type="dcterms:W3CDTF">2024-04-26T07:12:09Z</dcterms:modified>
</cp:coreProperties>
</file>