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Fania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22350"/>
            <a:ext cx="84963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7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5925"/>
            <a:ext cx="60007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2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err="1" smtClean="0"/>
              <a:t>Baterai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64" y="1556792"/>
            <a:ext cx="5867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439" y="2420888"/>
            <a:ext cx="58388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0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458616" cy="617746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txt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3208213" cy="218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5724128" cy="293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6960" y="3171294"/>
            <a:ext cx="2458616" cy="6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serial port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8722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4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Laporan Fania</vt:lpstr>
      <vt:lpstr>RTC</vt:lpstr>
      <vt:lpstr>PowerPoint Presentation</vt:lpstr>
      <vt:lpstr>Sensor Baterai</vt:lpstr>
      <vt:lpstr>Hasil penyimpanan file</vt:lpstr>
      <vt:lpstr>Hasil serial port </vt:lpstr>
      <vt:lpstr>Diskusi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HMJ_RND1</dc:creator>
  <cp:lastModifiedBy>HMJ_RND1</cp:lastModifiedBy>
  <cp:revision>21</cp:revision>
  <dcterms:created xsi:type="dcterms:W3CDTF">2024-04-01T00:59:14Z</dcterms:created>
  <dcterms:modified xsi:type="dcterms:W3CDTF">2024-04-04T01:02:52Z</dcterms:modified>
</cp:coreProperties>
</file>