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1" r:id="rId4"/>
    <p:sldId id="260" r:id="rId5"/>
    <p:sldId id="295" r:id="rId6"/>
    <p:sldId id="298" r:id="rId7"/>
    <p:sldId id="294" r:id="rId8"/>
    <p:sldId id="263" r:id="rId9"/>
    <p:sldId id="279" r:id="rId10"/>
    <p:sldId id="264" r:id="rId11"/>
    <p:sldId id="280" r:id="rId12"/>
    <p:sldId id="268" r:id="rId13"/>
    <p:sldId id="299" r:id="rId14"/>
    <p:sldId id="293" r:id="rId15"/>
    <p:sldId id="300" r:id="rId16"/>
    <p:sldId id="269" r:id="rId17"/>
    <p:sldId id="301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65" r:id="rId28"/>
    <p:sldId id="281" r:id="rId29"/>
    <p:sldId id="288" r:id="rId30"/>
    <p:sldId id="282" r:id="rId31"/>
    <p:sldId id="283" r:id="rId32"/>
    <p:sldId id="290" r:id="rId33"/>
    <p:sldId id="284" r:id="rId34"/>
    <p:sldId id="285" r:id="rId35"/>
    <p:sldId id="286" r:id="rId36"/>
    <p:sldId id="287" r:id="rId37"/>
    <p:sldId id="296" r:id="rId38"/>
    <p:sldId id="29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95D9"/>
    <a:srgbClr val="56A0E6"/>
    <a:srgbClr val="5EABF4"/>
    <a:srgbClr val="163E51"/>
    <a:srgbClr val="103749"/>
    <a:srgbClr val="215F9A"/>
    <a:srgbClr val="F5F5F5"/>
    <a:srgbClr val="D1D1D1"/>
    <a:srgbClr val="E8E8E8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464CC-C8F7-699B-736F-EDDA1BF53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D3A1B-9D7D-97A9-B367-AD14066B2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22515-F825-D1EB-BD8A-1D0FA523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FB41-C030-4B6E-AC9B-4B4E520C4A99}" type="datetimeFigureOut">
              <a:rPr lang="en-ID" smtClean="0"/>
              <a:t>14/05/2024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0FD1B-D045-645A-27FC-17210007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F18B2-0981-C6D0-53D4-F9A7F16A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21C-F35B-4F1B-ABC3-8E86AE1115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088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C3D8-8306-D60A-93DE-211004B6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4B55B-08FF-80C0-8E47-F24EFE562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02585-CA17-BFDD-644E-E8EA5CB9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FB41-C030-4B6E-AC9B-4B4E520C4A99}" type="datetimeFigureOut">
              <a:rPr lang="en-ID" smtClean="0"/>
              <a:t>14/05/2024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DDA12-4F5C-873F-FAC8-011D63DF1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71DD6-3B72-6496-7B7B-858E4DF66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21C-F35B-4F1B-ABC3-8E86AE1115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2151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46D4B3-E990-F27F-671F-F38FED5B3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41089-3799-E25F-D11D-06E849511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3DCBF-C3E2-248B-501D-5D5320477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FB41-C030-4B6E-AC9B-4B4E520C4A99}" type="datetimeFigureOut">
              <a:rPr lang="en-ID" smtClean="0"/>
              <a:t>14/05/2024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8990E-AB89-EA87-0D68-CED006CB5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10D1B-3923-A8B5-BF06-E82EA57F2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21C-F35B-4F1B-ABC3-8E86AE1115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357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975F-CC7F-93C8-AF1A-3CC699FD4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22114-C19C-BED5-A0A7-A3E0CFB41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09A63-42F6-9E6C-4103-3073F3FB6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FB41-C030-4B6E-AC9B-4B4E520C4A99}" type="datetimeFigureOut">
              <a:rPr lang="en-ID" smtClean="0"/>
              <a:t>14/05/2024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C9BBD-8CE2-A41D-F8B3-6A846E72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E3017-CC25-8640-9480-B0E3CB11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21C-F35B-4F1B-ABC3-8E86AE1115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717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517F-D628-3FE4-93D3-27F650948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A73C3-9772-6D1A-7028-357E6D33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8BA3-DFAA-0865-2B61-C0DCB44C0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FB41-C030-4B6E-AC9B-4B4E520C4A99}" type="datetimeFigureOut">
              <a:rPr lang="en-ID" smtClean="0"/>
              <a:t>14/05/2024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F0FE5-5CEF-FFD3-740E-4CE78987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82CC-A424-FCD6-B73B-0C3F903C2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21C-F35B-4F1B-ABC3-8E86AE1115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327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CDD63-3806-8967-2CD6-24FA18E4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BF807-C788-3820-6204-C37FF7076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5CFB3-613B-C8E0-F3BF-D43454A1B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AC3CC-1BE8-0834-D598-4329831AB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FB41-C030-4B6E-AC9B-4B4E520C4A99}" type="datetimeFigureOut">
              <a:rPr lang="en-ID" smtClean="0"/>
              <a:t>14/05/2024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ED428-AA17-B250-21E5-119DD0C43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8880F-FEB9-AD10-2D32-6D03C4A5A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21C-F35B-4F1B-ABC3-8E86AE1115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369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5F72-28C4-A5C5-8317-F16307351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20CCF-7137-6B38-72B3-C8750F2A5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E6E53-2741-4652-DB16-9F062E1E8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39CD66-95E0-06AE-58BA-31A92D375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6CB21E-FC81-9320-BA94-CE760BFA6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6625C6-67F2-C7B2-5701-67C94E47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FB41-C030-4B6E-AC9B-4B4E520C4A99}" type="datetimeFigureOut">
              <a:rPr lang="en-ID" smtClean="0"/>
              <a:t>14/05/2024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5F3480-9A43-7DF9-4247-72A4FF04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A1204-9EE5-BB31-F285-CC508936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21C-F35B-4F1B-ABC3-8E86AE1115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828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D711D-A55D-C981-2979-38CFB061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59C44A-5871-7F54-04D5-E5E6C43F2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FB41-C030-4B6E-AC9B-4B4E520C4A99}" type="datetimeFigureOut">
              <a:rPr lang="en-ID" smtClean="0"/>
              <a:t>14/05/2024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EB346-3E7D-51C2-6BAE-BE3CCF5E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2FB7E-7D67-57C2-A644-E2FC1B17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21C-F35B-4F1B-ABC3-8E86AE1115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71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02C47-2012-4B4E-48C8-1EC5D2D1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FB41-C030-4B6E-AC9B-4B4E520C4A99}" type="datetimeFigureOut">
              <a:rPr lang="en-ID" smtClean="0"/>
              <a:t>14/05/2024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779F9-3883-A2B2-478A-956C6B40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D901F-DAC0-DB95-B21A-15403698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21C-F35B-4F1B-ABC3-8E86AE1115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137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B6F5-9C07-0C73-2E2C-5A4E4E91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DB49C-E279-341D-F24A-A19861E28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2751D-E117-2102-13D1-A3234827B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6A10F-ABBD-AD5D-244A-55AAC140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FB41-C030-4B6E-AC9B-4B4E520C4A99}" type="datetimeFigureOut">
              <a:rPr lang="en-ID" smtClean="0"/>
              <a:t>14/05/2024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08210-DA26-4479-68D9-3DF26E1E2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3359C-D81B-2ED5-AF73-BF7256357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21C-F35B-4F1B-ABC3-8E86AE1115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5823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8E175-3974-0146-8A3A-8414244E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06F58-DD05-49F0-483D-F2C178062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BDEED-8FB8-CF58-1ECB-6C7D8BF79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0EFFB-9B5C-CADD-5697-BA0FF546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FB41-C030-4B6E-AC9B-4B4E520C4A99}" type="datetimeFigureOut">
              <a:rPr lang="en-ID" smtClean="0"/>
              <a:t>14/05/2024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0FEF5-93CC-A811-995B-B6CE08F4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4FBA6-D0A3-A017-E82B-3135D3D6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21C-F35B-4F1B-ABC3-8E86AE1115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433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3B796-CBD3-DE1D-D91F-B15365BC3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0F580-725D-0747-4359-E324269A9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7D42B-F592-86BC-3A74-2349E5A03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69FB41-C030-4B6E-AC9B-4B4E520C4A99}" type="datetimeFigureOut">
              <a:rPr lang="en-ID" smtClean="0"/>
              <a:t>14/05/2024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B0B9E-FDB0-7B37-486F-0DB2AD65C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F4475-3F14-1222-9528-255C43A74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0B821C-F35B-4F1B-ABC3-8E86AE1115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336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.svg"/><Relationship Id="rId7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.svg"/><Relationship Id="rId7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.svg"/><Relationship Id="rId7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.svg"/><Relationship Id="rId7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9B5CA1-F0FD-A8D6-193A-16042A60F0FB}"/>
              </a:ext>
            </a:extLst>
          </p:cNvPr>
          <p:cNvSpPr/>
          <p:nvPr/>
        </p:nvSpPr>
        <p:spPr>
          <a:xfrm>
            <a:off x="696000" y="369000"/>
            <a:ext cx="10800000" cy="612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u="sng"/>
          </a:p>
        </p:txBody>
      </p:sp>
      <p:pic>
        <p:nvPicPr>
          <p:cNvPr id="6" name="Picture 5" descr="A white background with black text and black letters&#10;&#10;Description automatically generated">
            <a:extLst>
              <a:ext uri="{FF2B5EF4-FFF2-40B4-BE49-F238E27FC236}">
                <a16:creationId xmlns:a16="http://schemas.microsoft.com/office/drawing/2014/main" id="{CB4E5BB6-B5EC-6993-9AC9-911A26AF9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369000"/>
            <a:ext cx="10800000" cy="612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11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C3B9D7-4885-2CE1-5326-6CFF56FACF7F}"/>
              </a:ext>
            </a:extLst>
          </p:cNvPr>
          <p:cNvSpPr>
            <a:spLocks noChangeAspect="1"/>
          </p:cNvSpPr>
          <p:nvPr/>
        </p:nvSpPr>
        <p:spPr>
          <a:xfrm>
            <a:off x="8347789" y="3429000"/>
            <a:ext cx="2916000" cy="972000"/>
          </a:xfrm>
          <a:prstGeom prst="roundRect">
            <a:avLst>
              <a:gd name="adj" fmla="val 20170"/>
            </a:avLst>
          </a:prstGeom>
          <a:solidFill>
            <a:srgbClr val="4E95D9"/>
          </a:solidFill>
          <a:ln>
            <a:solidFill>
              <a:srgbClr val="4E95D9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rebuchet MS" panose="020B0603020202020204" pitchFamily="34" charset="0"/>
              </a:rPr>
              <a:t>Wiring Guide</a:t>
            </a:r>
            <a:endParaRPr lang="en-ID" sz="3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F38CA9C-ECC2-4843-4930-22431CF7A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862" y="1817438"/>
            <a:ext cx="7298927" cy="4580837"/>
          </a:xfrm>
          <a:prstGeom prst="rect">
            <a:avLst/>
          </a:prstGeom>
        </p:spPr>
      </p:pic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pic>
        <p:nvPicPr>
          <p:cNvPr id="2" name="Picture 1" descr="A grey rectangular object with red buttons&#10;&#10;Description automatically generated">
            <a:extLst>
              <a:ext uri="{FF2B5EF4-FFF2-40B4-BE49-F238E27FC236}">
                <a16:creationId xmlns:a16="http://schemas.microsoft.com/office/drawing/2014/main" id="{E4C53CA9-EBE6-918D-0C1C-CFA33220B8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604" y="3446970"/>
            <a:ext cx="885443" cy="132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21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C3B9D7-4885-2CE1-5326-6CFF56FACF7F}"/>
              </a:ext>
            </a:extLst>
          </p:cNvPr>
          <p:cNvSpPr>
            <a:spLocks noChangeAspect="1"/>
          </p:cNvSpPr>
          <p:nvPr/>
        </p:nvSpPr>
        <p:spPr>
          <a:xfrm>
            <a:off x="8347789" y="3429000"/>
            <a:ext cx="2916000" cy="972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rebuchet MS" panose="020B0603020202020204" pitchFamily="34" charset="0"/>
              </a:rPr>
              <a:t>Wiring Guide</a:t>
            </a:r>
            <a:endParaRPr lang="en-ID" sz="3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F38CA9C-ECC2-4843-4930-22431CF7A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862" y="1817438"/>
            <a:ext cx="7298927" cy="4580837"/>
          </a:xfrm>
          <a:prstGeom prst="rect">
            <a:avLst/>
          </a:prstGeom>
        </p:spPr>
      </p:pic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pic>
        <p:nvPicPr>
          <p:cNvPr id="2" name="Picture 1" descr="A grey rectangular object with red buttons&#10;&#10;Description automatically generated">
            <a:extLst>
              <a:ext uri="{FF2B5EF4-FFF2-40B4-BE49-F238E27FC236}">
                <a16:creationId xmlns:a16="http://schemas.microsoft.com/office/drawing/2014/main" id="{E4C53CA9-EBE6-918D-0C1C-CFA33220B8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604" y="3446970"/>
            <a:ext cx="885443" cy="1321772"/>
          </a:xfrm>
          <a:prstGeom prst="rect">
            <a:avLst/>
          </a:prstGeom>
        </p:spPr>
      </p:pic>
      <p:pic>
        <p:nvPicPr>
          <p:cNvPr id="3" name="Picture 2" descr="Illustration Vector Graphic of Plug In Icon 8086143 Vector Art at Vecteezy">
            <a:extLst>
              <a:ext uri="{FF2B5EF4-FFF2-40B4-BE49-F238E27FC236}">
                <a16:creationId xmlns:a16="http://schemas.microsoft.com/office/drawing/2014/main" id="{E2A1E34C-310F-67E4-1F9F-982BA92E52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8" t="11768" r="11768" b="11768"/>
          <a:stretch/>
        </p:blipFill>
        <p:spPr bwMode="auto">
          <a:xfrm>
            <a:off x="9130974" y="4950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31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9FC76D-AC15-60D5-9CE5-486D45F51AD6}"/>
              </a:ext>
            </a:extLst>
          </p:cNvPr>
          <p:cNvSpPr/>
          <p:nvPr/>
        </p:nvSpPr>
        <p:spPr>
          <a:xfrm>
            <a:off x="1419735" y="2106974"/>
            <a:ext cx="9360001" cy="4103326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83%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EEDF39-E437-A75A-18FB-0581BDFC39E4}"/>
              </a:ext>
            </a:extLst>
          </p:cNvPr>
          <p:cNvSpPr txBox="1"/>
          <p:nvPr/>
        </p:nvSpPr>
        <p:spPr>
          <a:xfrm>
            <a:off x="2359882" y="2653650"/>
            <a:ext cx="3137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latin typeface="Trebuchet MS" panose="020B0603020202020204" pitchFamily="34" charset="0"/>
              </a:rPr>
              <a:t>Air Speed (m/s)</a:t>
            </a:r>
            <a:endParaRPr lang="en-ID" sz="3200" b="1">
              <a:latin typeface="Trebuchet MS" panose="020B0603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C9E6C9-2AD3-1A58-8CE7-B6EB4CBE1F0E}"/>
              </a:ext>
            </a:extLst>
          </p:cNvPr>
          <p:cNvSpPr>
            <a:spLocks/>
          </p:cNvSpPr>
          <p:nvPr/>
        </p:nvSpPr>
        <p:spPr>
          <a:xfrm>
            <a:off x="2128580" y="3570642"/>
            <a:ext cx="3600000" cy="1152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6000" b="1">
                <a:solidFill>
                  <a:schemeClr val="tx1"/>
                </a:solidFill>
                <a:latin typeface="Trebuchet MS" panose="020B0603020202020204" pitchFamily="34" charset="0"/>
              </a:rPr>
              <a:t>1.6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97C6E7-C27E-A343-57D9-B890AB0F32F1}"/>
              </a:ext>
            </a:extLst>
          </p:cNvPr>
          <p:cNvSpPr txBox="1"/>
          <p:nvPr/>
        </p:nvSpPr>
        <p:spPr>
          <a:xfrm>
            <a:off x="6354495" y="2653650"/>
            <a:ext cx="3926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latin typeface="Trebuchet MS" panose="020B0603020202020204" pitchFamily="34" charset="0"/>
              </a:rPr>
              <a:t>Sound Level (dBHL)</a:t>
            </a:r>
            <a:endParaRPr lang="en-ID" sz="3200" b="1">
              <a:latin typeface="Trebuchet MS" panose="020B0603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5F00AB2-FE8A-AA4A-DEFF-5329B47492DF}"/>
              </a:ext>
            </a:extLst>
          </p:cNvPr>
          <p:cNvSpPr>
            <a:spLocks/>
          </p:cNvSpPr>
          <p:nvPr/>
        </p:nvSpPr>
        <p:spPr>
          <a:xfrm>
            <a:off x="6517532" y="3570642"/>
            <a:ext cx="3600000" cy="1152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6000" b="1">
                <a:solidFill>
                  <a:schemeClr val="tx1"/>
                </a:solidFill>
                <a:latin typeface="Trebuchet MS" panose="020B0603020202020204" pitchFamily="34" charset="0"/>
              </a:rPr>
              <a:t>67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5774EB-1E2B-0C63-E47D-151DD28118C1}"/>
              </a:ext>
            </a:extLst>
          </p:cNvPr>
          <p:cNvSpPr txBox="1"/>
          <p:nvPr/>
        </p:nvSpPr>
        <p:spPr>
          <a:xfrm>
            <a:off x="1800012" y="5183675"/>
            <a:ext cx="6831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Connect air speed sensor and sound level probe to Aux port. Wait 30 sec or restart device if necessary!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519C3DC-C679-26E9-F2E7-168F220E5E01}"/>
              </a:ext>
            </a:extLst>
          </p:cNvPr>
          <p:cNvSpPr>
            <a:spLocks noChangeAspect="1"/>
          </p:cNvSpPr>
          <p:nvPr/>
        </p:nvSpPr>
        <p:spPr>
          <a:xfrm>
            <a:off x="8893755" y="5088518"/>
            <a:ext cx="1427548" cy="898199"/>
          </a:xfrm>
          <a:prstGeom prst="roundRect">
            <a:avLst>
              <a:gd name="adj" fmla="val 20170"/>
            </a:avLst>
          </a:prstGeom>
          <a:solidFill>
            <a:srgbClr val="4E95D9"/>
          </a:solidFill>
          <a:ln>
            <a:solidFill>
              <a:srgbClr val="4E95D9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Wiring Guide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878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9FC76D-AC15-60D5-9CE5-486D45F51AD6}"/>
              </a:ext>
            </a:extLst>
          </p:cNvPr>
          <p:cNvSpPr/>
          <p:nvPr/>
        </p:nvSpPr>
        <p:spPr>
          <a:xfrm>
            <a:off x="1419735" y="2106974"/>
            <a:ext cx="9360001" cy="4103326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83%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EEDF39-E437-A75A-18FB-0581BDFC39E4}"/>
              </a:ext>
            </a:extLst>
          </p:cNvPr>
          <p:cNvSpPr txBox="1"/>
          <p:nvPr/>
        </p:nvSpPr>
        <p:spPr>
          <a:xfrm>
            <a:off x="2359882" y="2653650"/>
            <a:ext cx="3137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latin typeface="Trebuchet MS" panose="020B0603020202020204" pitchFamily="34" charset="0"/>
              </a:rPr>
              <a:t>Air Speed (m/s)</a:t>
            </a:r>
            <a:endParaRPr lang="en-ID" sz="3200" b="1">
              <a:latin typeface="Trebuchet MS" panose="020B0603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C9E6C9-2AD3-1A58-8CE7-B6EB4CBE1F0E}"/>
              </a:ext>
            </a:extLst>
          </p:cNvPr>
          <p:cNvSpPr>
            <a:spLocks/>
          </p:cNvSpPr>
          <p:nvPr/>
        </p:nvSpPr>
        <p:spPr>
          <a:xfrm>
            <a:off x="2128580" y="3570642"/>
            <a:ext cx="3600000" cy="1152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6000" b="1">
                <a:solidFill>
                  <a:schemeClr val="tx1"/>
                </a:solidFill>
                <a:latin typeface="Trebuchet MS" panose="020B0603020202020204" pitchFamily="34" charset="0"/>
              </a:rPr>
              <a:t>1.6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97C6E7-C27E-A343-57D9-B890AB0F32F1}"/>
              </a:ext>
            </a:extLst>
          </p:cNvPr>
          <p:cNvSpPr txBox="1"/>
          <p:nvPr/>
        </p:nvSpPr>
        <p:spPr>
          <a:xfrm>
            <a:off x="6354495" y="2653650"/>
            <a:ext cx="3926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latin typeface="Trebuchet MS" panose="020B0603020202020204" pitchFamily="34" charset="0"/>
              </a:rPr>
              <a:t>Sound Level (dBHL)</a:t>
            </a:r>
            <a:endParaRPr lang="en-ID" sz="3200" b="1">
              <a:latin typeface="Trebuchet MS" panose="020B0603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5F00AB2-FE8A-AA4A-DEFF-5329B47492DF}"/>
              </a:ext>
            </a:extLst>
          </p:cNvPr>
          <p:cNvSpPr>
            <a:spLocks/>
          </p:cNvSpPr>
          <p:nvPr/>
        </p:nvSpPr>
        <p:spPr>
          <a:xfrm>
            <a:off x="6517532" y="3570642"/>
            <a:ext cx="3600000" cy="1152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6000" b="1">
                <a:solidFill>
                  <a:schemeClr val="tx1"/>
                </a:solidFill>
                <a:latin typeface="Trebuchet MS" panose="020B0603020202020204" pitchFamily="34" charset="0"/>
              </a:rPr>
              <a:t>67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5774EB-1E2B-0C63-E47D-151DD28118C1}"/>
              </a:ext>
            </a:extLst>
          </p:cNvPr>
          <p:cNvSpPr txBox="1"/>
          <p:nvPr/>
        </p:nvSpPr>
        <p:spPr>
          <a:xfrm>
            <a:off x="1800012" y="5183675"/>
            <a:ext cx="6831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Connect air speed sensor and sound level probe to Aux port. Wait 30 sec or restart device if necessary!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519C3DC-C679-26E9-F2E7-168F220E5E01}"/>
              </a:ext>
            </a:extLst>
          </p:cNvPr>
          <p:cNvSpPr>
            <a:spLocks noChangeAspect="1"/>
          </p:cNvSpPr>
          <p:nvPr/>
        </p:nvSpPr>
        <p:spPr>
          <a:xfrm>
            <a:off x="8893755" y="5088518"/>
            <a:ext cx="1427548" cy="898199"/>
          </a:xfrm>
          <a:prstGeom prst="roundRect">
            <a:avLst>
              <a:gd name="adj" fmla="val 20170"/>
            </a:avLst>
          </a:prstGeom>
          <a:solidFill>
            <a:srgbClr val="4E95D9"/>
          </a:solidFill>
          <a:ln>
            <a:solidFill>
              <a:srgbClr val="4E95D9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Wiring Guide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25" name="Picture 24" descr="Illustration Vector Graphic of Plug In Icon 8086143 Vector Art at Vecteezy">
            <a:extLst>
              <a:ext uri="{FF2B5EF4-FFF2-40B4-BE49-F238E27FC236}">
                <a16:creationId xmlns:a16="http://schemas.microsoft.com/office/drawing/2014/main" id="{D9C0E60A-D77A-5ECB-9524-750E7DEB26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8" t="11768" r="11768" b="11768"/>
          <a:stretch/>
        </p:blipFill>
        <p:spPr bwMode="auto">
          <a:xfrm>
            <a:off x="9130974" y="4950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037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9FC76D-AC15-60D5-9CE5-486D45F51AD6}"/>
              </a:ext>
            </a:extLst>
          </p:cNvPr>
          <p:cNvSpPr/>
          <p:nvPr/>
        </p:nvSpPr>
        <p:spPr>
          <a:xfrm>
            <a:off x="1419736" y="2106974"/>
            <a:ext cx="9163490" cy="4256026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EEDF39-E437-A75A-18FB-0581BDFC39E4}"/>
              </a:ext>
            </a:extLst>
          </p:cNvPr>
          <p:cNvSpPr txBox="1"/>
          <p:nvPr/>
        </p:nvSpPr>
        <p:spPr>
          <a:xfrm>
            <a:off x="2812622" y="2789385"/>
            <a:ext cx="3137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latin typeface="Trebuchet MS" panose="020B0603020202020204" pitchFamily="34" charset="0"/>
              </a:rPr>
              <a:t>Air Speed (m/s)</a:t>
            </a:r>
            <a:endParaRPr lang="en-ID" sz="3200" b="1">
              <a:latin typeface="Trebuchet MS" panose="020B0603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E3AAA7-F335-80AD-60C3-30D907F64999}"/>
              </a:ext>
            </a:extLst>
          </p:cNvPr>
          <p:cNvSpPr txBox="1"/>
          <p:nvPr/>
        </p:nvSpPr>
        <p:spPr>
          <a:xfrm>
            <a:off x="2812622" y="4064491"/>
            <a:ext cx="3926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latin typeface="Trebuchet MS" panose="020B0603020202020204" pitchFamily="34" charset="0"/>
              </a:rPr>
              <a:t>Sound Level (dBHL)</a:t>
            </a:r>
            <a:endParaRPr lang="en-ID" sz="3200" b="1">
              <a:latin typeface="Trebuchet MS" panose="020B0603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C9E6C9-2AD3-1A58-8CE7-B6EB4CBE1F0E}"/>
              </a:ext>
            </a:extLst>
          </p:cNvPr>
          <p:cNvSpPr>
            <a:spLocks/>
          </p:cNvSpPr>
          <p:nvPr/>
        </p:nvSpPr>
        <p:spPr>
          <a:xfrm>
            <a:off x="7027477" y="2577772"/>
            <a:ext cx="2160000" cy="1008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6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EA1C931-7739-5EE7-872C-8B4BCE76205E}"/>
              </a:ext>
            </a:extLst>
          </p:cNvPr>
          <p:cNvSpPr>
            <a:spLocks/>
          </p:cNvSpPr>
          <p:nvPr/>
        </p:nvSpPr>
        <p:spPr>
          <a:xfrm>
            <a:off x="7051583" y="3852878"/>
            <a:ext cx="2160000" cy="1008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6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393CC-4FB5-5B4C-43A1-F6B1572C57FF}"/>
              </a:ext>
            </a:extLst>
          </p:cNvPr>
          <p:cNvSpPr txBox="1"/>
          <p:nvPr/>
        </p:nvSpPr>
        <p:spPr>
          <a:xfrm>
            <a:off x="1780962" y="5183675"/>
            <a:ext cx="6831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Connect air speed sensor and sound level probe to Aux port. Wait 30 sec or restart device if necessary!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A7A9AD-0DD1-6D7B-533B-D1EA9F18C83F}"/>
              </a:ext>
            </a:extLst>
          </p:cNvPr>
          <p:cNvSpPr>
            <a:spLocks noChangeAspect="1"/>
          </p:cNvSpPr>
          <p:nvPr/>
        </p:nvSpPr>
        <p:spPr>
          <a:xfrm>
            <a:off x="8874705" y="5088518"/>
            <a:ext cx="1427548" cy="898199"/>
          </a:xfrm>
          <a:prstGeom prst="roundRect">
            <a:avLst>
              <a:gd name="adj" fmla="val 20170"/>
            </a:avLst>
          </a:prstGeom>
          <a:solidFill>
            <a:srgbClr val="4E95D9"/>
          </a:solidFill>
          <a:ln>
            <a:solidFill>
              <a:srgbClr val="4E95D9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Wiring Guide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816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9FC76D-AC15-60D5-9CE5-486D45F51AD6}"/>
              </a:ext>
            </a:extLst>
          </p:cNvPr>
          <p:cNvSpPr/>
          <p:nvPr/>
        </p:nvSpPr>
        <p:spPr>
          <a:xfrm>
            <a:off x="1419736" y="2106974"/>
            <a:ext cx="9163490" cy="4256026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EEDF39-E437-A75A-18FB-0581BDFC39E4}"/>
              </a:ext>
            </a:extLst>
          </p:cNvPr>
          <p:cNvSpPr txBox="1"/>
          <p:nvPr/>
        </p:nvSpPr>
        <p:spPr>
          <a:xfrm>
            <a:off x="2812622" y="2789385"/>
            <a:ext cx="3137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latin typeface="Trebuchet MS" panose="020B0603020202020204" pitchFamily="34" charset="0"/>
              </a:rPr>
              <a:t>Air Speed (m/s)</a:t>
            </a:r>
            <a:endParaRPr lang="en-ID" sz="3200" b="1">
              <a:latin typeface="Trebuchet MS" panose="020B0603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E3AAA7-F335-80AD-60C3-30D907F64999}"/>
              </a:ext>
            </a:extLst>
          </p:cNvPr>
          <p:cNvSpPr txBox="1"/>
          <p:nvPr/>
        </p:nvSpPr>
        <p:spPr>
          <a:xfrm>
            <a:off x="2812622" y="4064491"/>
            <a:ext cx="3926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latin typeface="Trebuchet MS" panose="020B0603020202020204" pitchFamily="34" charset="0"/>
              </a:rPr>
              <a:t>Sound Level (dBHL)</a:t>
            </a:r>
            <a:endParaRPr lang="en-ID" sz="3200" b="1">
              <a:latin typeface="Trebuchet MS" panose="020B0603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C9E6C9-2AD3-1A58-8CE7-B6EB4CBE1F0E}"/>
              </a:ext>
            </a:extLst>
          </p:cNvPr>
          <p:cNvSpPr>
            <a:spLocks/>
          </p:cNvSpPr>
          <p:nvPr/>
        </p:nvSpPr>
        <p:spPr>
          <a:xfrm>
            <a:off x="7027477" y="2577772"/>
            <a:ext cx="2160000" cy="1008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6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EA1C931-7739-5EE7-872C-8B4BCE76205E}"/>
              </a:ext>
            </a:extLst>
          </p:cNvPr>
          <p:cNvSpPr>
            <a:spLocks/>
          </p:cNvSpPr>
          <p:nvPr/>
        </p:nvSpPr>
        <p:spPr>
          <a:xfrm>
            <a:off x="7051583" y="3852878"/>
            <a:ext cx="2160000" cy="1008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6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pic>
        <p:nvPicPr>
          <p:cNvPr id="6" name="Picture 2" descr="Illustration Vector Graphic of Plug In Icon 8086143 Vector Art at Vecteezy">
            <a:extLst>
              <a:ext uri="{FF2B5EF4-FFF2-40B4-BE49-F238E27FC236}">
                <a16:creationId xmlns:a16="http://schemas.microsoft.com/office/drawing/2014/main" id="{9221E728-F61D-183B-7307-251DF5475C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8" t="11768" r="11768" b="11768"/>
          <a:stretch/>
        </p:blipFill>
        <p:spPr bwMode="auto">
          <a:xfrm>
            <a:off x="9130974" y="4950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8393CC-4FB5-5B4C-43A1-F6B1572C57FF}"/>
              </a:ext>
            </a:extLst>
          </p:cNvPr>
          <p:cNvSpPr txBox="1"/>
          <p:nvPr/>
        </p:nvSpPr>
        <p:spPr>
          <a:xfrm>
            <a:off x="1780962" y="5183675"/>
            <a:ext cx="6831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Connect air speed sensor and sound level probe to Aux port. Wait 30 sec or restart device if necessary!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A7A9AD-0DD1-6D7B-533B-D1EA9F18C83F}"/>
              </a:ext>
            </a:extLst>
          </p:cNvPr>
          <p:cNvSpPr>
            <a:spLocks noChangeAspect="1"/>
          </p:cNvSpPr>
          <p:nvPr/>
        </p:nvSpPr>
        <p:spPr>
          <a:xfrm>
            <a:off x="8874705" y="5088518"/>
            <a:ext cx="1427548" cy="898199"/>
          </a:xfrm>
          <a:prstGeom prst="roundRect">
            <a:avLst>
              <a:gd name="adj" fmla="val 20170"/>
            </a:avLst>
          </a:prstGeom>
          <a:solidFill>
            <a:srgbClr val="4E95D9"/>
          </a:solidFill>
          <a:ln>
            <a:solidFill>
              <a:srgbClr val="4E95D9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Wiring Guide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839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9FC76D-AC15-60D5-9CE5-486D45F51AD6}"/>
              </a:ext>
            </a:extLst>
          </p:cNvPr>
          <p:cNvSpPr/>
          <p:nvPr/>
        </p:nvSpPr>
        <p:spPr>
          <a:xfrm>
            <a:off x="1009941" y="2139562"/>
            <a:ext cx="7029890" cy="4015519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1"/>
                </a:solidFill>
                <a:latin typeface="Trebuchet MS" panose="020B0603020202020204" pitchFamily="34" charset="0"/>
              </a:rPr>
              <a:t>RADIANT WARMER MODE</a:t>
            </a:r>
          </a:p>
          <a:p>
            <a:pPr algn="ctr"/>
            <a:endParaRPr lang="en-US" sz="1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ID" sz="2000">
                <a:solidFill>
                  <a:schemeClr val="tx1"/>
                </a:solidFill>
                <a:latin typeface="Trebuchet MS" panose="020B0603020202020204" pitchFamily="34" charset="0"/>
              </a:rPr>
              <a:t>Please connect Thermal Absorber sensor to T6!</a:t>
            </a: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US" sz="200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176F0D3-869D-1456-BAAC-E68636972C5B}"/>
              </a:ext>
            </a:extLst>
          </p:cNvPr>
          <p:cNvSpPr/>
          <p:nvPr/>
        </p:nvSpPr>
        <p:spPr>
          <a:xfrm>
            <a:off x="8323609" y="2139562"/>
            <a:ext cx="2991290" cy="4015519"/>
          </a:xfrm>
          <a:prstGeom prst="roundRect">
            <a:avLst>
              <a:gd name="adj" fmla="val 16351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1"/>
                </a:solidFill>
                <a:latin typeface="Trebuchet MS" panose="020B0603020202020204" pitchFamily="34" charset="0"/>
              </a:rPr>
              <a:t>Disk Temp (°C)</a:t>
            </a:r>
          </a:p>
          <a:p>
            <a:pPr algn="ctr"/>
            <a:endParaRPr lang="en-US" sz="28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28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28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en-US" sz="2800" b="1">
                <a:solidFill>
                  <a:schemeClr val="tx1"/>
                </a:solidFill>
                <a:latin typeface="Trebuchet MS" panose="020B0603020202020204" pitchFamily="34" charset="0"/>
              </a:rPr>
              <a:t>Max Temp (°C)</a:t>
            </a:r>
          </a:p>
          <a:p>
            <a:pPr algn="ctr"/>
            <a:endParaRPr lang="en-US" sz="28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28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C7646551-D2BD-1182-7188-96C4F6933FC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469254" y="3228272"/>
                <a:ext cx="2700000" cy="900000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</m:t>
                      </m:r>
                    </m:oMath>
                  </m:oMathPara>
                </a14:m>
                <a:endParaRPr lang="en-ID" sz="4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C7646551-D2BD-1182-7188-96C4F6933F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254" y="3228272"/>
                <a:ext cx="2700000" cy="900000"/>
              </a:xfrm>
              <a:prstGeom prst="roundRect">
                <a:avLst>
                  <a:gd name="adj" fmla="val 30110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746AF49-D582-B7F2-7FA3-E2A5D616D8C7}"/>
              </a:ext>
            </a:extLst>
          </p:cNvPr>
          <p:cNvSpPr>
            <a:spLocks/>
          </p:cNvSpPr>
          <p:nvPr/>
        </p:nvSpPr>
        <p:spPr>
          <a:xfrm>
            <a:off x="8469254" y="4972041"/>
            <a:ext cx="2700000" cy="900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331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9FC76D-AC15-60D5-9CE5-486D45F51AD6}"/>
              </a:ext>
            </a:extLst>
          </p:cNvPr>
          <p:cNvSpPr/>
          <p:nvPr/>
        </p:nvSpPr>
        <p:spPr>
          <a:xfrm>
            <a:off x="1009941" y="2139562"/>
            <a:ext cx="7029890" cy="4015519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1"/>
                </a:solidFill>
                <a:latin typeface="Trebuchet MS" panose="020B0603020202020204" pitchFamily="34" charset="0"/>
              </a:rPr>
              <a:t>RADIANT WARMER MODE</a:t>
            </a:r>
          </a:p>
          <a:p>
            <a:pPr algn="ctr"/>
            <a:endParaRPr lang="en-US" sz="1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ID" sz="2000">
                <a:solidFill>
                  <a:schemeClr val="tx1"/>
                </a:solidFill>
                <a:latin typeface="Trebuchet MS" panose="020B0603020202020204" pitchFamily="34" charset="0"/>
              </a:rPr>
              <a:t>Please connect Thermal Absorber sensor to T6!</a:t>
            </a: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US" sz="200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176F0D3-869D-1456-BAAC-E68636972C5B}"/>
              </a:ext>
            </a:extLst>
          </p:cNvPr>
          <p:cNvSpPr/>
          <p:nvPr/>
        </p:nvSpPr>
        <p:spPr>
          <a:xfrm>
            <a:off x="8323609" y="2139562"/>
            <a:ext cx="2991290" cy="4015519"/>
          </a:xfrm>
          <a:prstGeom prst="roundRect">
            <a:avLst>
              <a:gd name="adj" fmla="val 16351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1"/>
                </a:solidFill>
                <a:latin typeface="Trebuchet MS" panose="020B0603020202020204" pitchFamily="34" charset="0"/>
              </a:rPr>
              <a:t>Disk Temp (°C)</a:t>
            </a:r>
          </a:p>
          <a:p>
            <a:pPr algn="ctr"/>
            <a:endParaRPr lang="en-US" sz="28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28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28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en-US" sz="2800" b="1">
                <a:solidFill>
                  <a:schemeClr val="tx1"/>
                </a:solidFill>
                <a:latin typeface="Trebuchet MS" panose="020B0603020202020204" pitchFamily="34" charset="0"/>
              </a:rPr>
              <a:t>Max Temp (°C)</a:t>
            </a:r>
          </a:p>
          <a:p>
            <a:pPr algn="ctr"/>
            <a:endParaRPr lang="en-US" sz="28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28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C7646551-D2BD-1182-7188-96C4F6933FC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469254" y="3228272"/>
                <a:ext cx="2700000" cy="900000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</m:t>
                      </m:r>
                    </m:oMath>
                  </m:oMathPara>
                </a14:m>
                <a:endParaRPr lang="en-ID" sz="4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C7646551-D2BD-1182-7188-96C4F6933F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254" y="3228272"/>
                <a:ext cx="2700000" cy="900000"/>
              </a:xfrm>
              <a:prstGeom prst="roundRect">
                <a:avLst>
                  <a:gd name="adj" fmla="val 30110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746AF49-D582-B7F2-7FA3-E2A5D616D8C7}"/>
              </a:ext>
            </a:extLst>
          </p:cNvPr>
          <p:cNvSpPr>
            <a:spLocks/>
          </p:cNvSpPr>
          <p:nvPr/>
        </p:nvSpPr>
        <p:spPr>
          <a:xfrm>
            <a:off x="8469254" y="4972041"/>
            <a:ext cx="2700000" cy="900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pic>
        <p:nvPicPr>
          <p:cNvPr id="6" name="Picture 2" descr="Illustration Vector Graphic of Plug In Icon 8086143 Vector Art at Vecteezy">
            <a:extLst>
              <a:ext uri="{FF2B5EF4-FFF2-40B4-BE49-F238E27FC236}">
                <a16:creationId xmlns:a16="http://schemas.microsoft.com/office/drawing/2014/main" id="{68351CBD-337F-4D6F-ECD5-F72A33EE10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8" t="11768" r="11768" b="11768"/>
          <a:stretch/>
        </p:blipFill>
        <p:spPr bwMode="auto">
          <a:xfrm>
            <a:off x="9130974" y="4950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849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7BC577-DDCB-A066-3159-2261F7115EDC}"/>
              </a:ext>
            </a:extLst>
          </p:cNvPr>
          <p:cNvSpPr/>
          <p:nvPr/>
        </p:nvSpPr>
        <p:spPr>
          <a:xfrm>
            <a:off x="884528" y="495300"/>
            <a:ext cx="10438308" cy="5868000"/>
          </a:xfrm>
          <a:prstGeom prst="roundRect">
            <a:avLst>
              <a:gd name="adj" fmla="val 3905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Trebuchet MS" panose="020B0603020202020204" pitchFamily="34" charset="0"/>
              </a:rPr>
              <a:t>TEMPERATURE TREND</a:t>
            </a: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B4C1CCB-E1D5-CD1A-1A2A-FD05F2C5E407}"/>
              </a:ext>
            </a:extLst>
          </p:cNvPr>
          <p:cNvSpPr/>
          <p:nvPr/>
        </p:nvSpPr>
        <p:spPr>
          <a:xfrm>
            <a:off x="4338458" y="5569357"/>
            <a:ext cx="6623959" cy="720000"/>
          </a:xfrm>
          <a:prstGeom prst="roundRect">
            <a:avLst>
              <a:gd name="adj" fmla="val 17179"/>
            </a:avLst>
          </a:prstGeom>
          <a:solidFill>
            <a:schemeClr val="bg2">
              <a:lumMod val="90000"/>
            </a:schemeClr>
          </a:solidFill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Resolution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696000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37BB90-BF10-086F-FDED-BD55B1CE0249}"/>
              </a:ext>
            </a:extLst>
          </p:cNvPr>
          <p:cNvSpPr>
            <a:spLocks/>
          </p:cNvSpPr>
          <p:nvPr/>
        </p:nvSpPr>
        <p:spPr>
          <a:xfrm>
            <a:off x="276173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Pause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97639E-FDFD-D08A-B908-F1D998D4CEA4}"/>
              </a:ext>
            </a:extLst>
          </p:cNvPr>
          <p:cNvSpPr>
            <a:spLocks/>
          </p:cNvSpPr>
          <p:nvPr/>
        </p:nvSpPr>
        <p:spPr>
          <a:xfrm>
            <a:off x="138048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rgbClr val="4E95D9"/>
          </a:solidFill>
          <a:ln>
            <a:solidFill>
              <a:srgbClr val="4E95D9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Clear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3D0F43-03F6-95D3-3B26-B49D33FA9008}"/>
              </a:ext>
            </a:extLst>
          </p:cNvPr>
          <p:cNvSpPr>
            <a:spLocks/>
          </p:cNvSpPr>
          <p:nvPr/>
        </p:nvSpPr>
        <p:spPr>
          <a:xfrm>
            <a:off x="648490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1s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454605-4729-4A3A-8C8F-A91219C79D2A}"/>
              </a:ext>
            </a:extLst>
          </p:cNvPr>
          <p:cNvSpPr>
            <a:spLocks/>
          </p:cNvSpPr>
          <p:nvPr/>
        </p:nvSpPr>
        <p:spPr>
          <a:xfrm>
            <a:off x="7627411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2s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C64E42-C7A7-09A7-59B5-DDA1A8397A22}"/>
              </a:ext>
            </a:extLst>
          </p:cNvPr>
          <p:cNvSpPr>
            <a:spLocks/>
          </p:cNvSpPr>
          <p:nvPr/>
        </p:nvSpPr>
        <p:spPr>
          <a:xfrm>
            <a:off x="8769918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4s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BA8EA7C-8730-7FF5-E4FD-D03D661227B8}"/>
              </a:ext>
            </a:extLst>
          </p:cNvPr>
          <p:cNvSpPr>
            <a:spLocks/>
          </p:cNvSpPr>
          <p:nvPr/>
        </p:nvSpPr>
        <p:spPr>
          <a:xfrm>
            <a:off x="991242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8s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878" y="552450"/>
            <a:ext cx="914400" cy="9144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302EF60-5C1A-36C9-4C62-785C752E18FC}"/>
              </a:ext>
            </a:extLst>
          </p:cNvPr>
          <p:cNvSpPr/>
          <p:nvPr/>
        </p:nvSpPr>
        <p:spPr>
          <a:xfrm>
            <a:off x="9169474" y="1228621"/>
            <a:ext cx="1980000" cy="4248000"/>
          </a:xfrm>
          <a:prstGeom prst="roundRect">
            <a:avLst>
              <a:gd name="adj" fmla="val 802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>
                <a:solidFill>
                  <a:schemeClr val="tx1"/>
                </a:solidFill>
                <a:latin typeface="Trebuchet MS" panose="020B0603020202020204" pitchFamily="34" charset="0"/>
              </a:rPr>
              <a:t>Real-Time (°C)</a:t>
            </a:r>
          </a:p>
          <a:p>
            <a:pPr algn="ctr"/>
            <a:endParaRPr lang="en-US" sz="1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T1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T2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T3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T4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T5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T6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0C1B01E-5DBD-0A1C-87DA-EED3E5B69386}"/>
              </a:ext>
            </a:extLst>
          </p:cNvPr>
          <p:cNvSpPr>
            <a:spLocks/>
          </p:cNvSpPr>
          <p:nvPr/>
        </p:nvSpPr>
        <p:spPr>
          <a:xfrm>
            <a:off x="9735750" y="1805872"/>
            <a:ext cx="1226667" cy="487385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4E78AC3-63D5-64BF-D48F-B5DAECB35578}"/>
              </a:ext>
            </a:extLst>
          </p:cNvPr>
          <p:cNvSpPr>
            <a:spLocks/>
          </p:cNvSpPr>
          <p:nvPr/>
        </p:nvSpPr>
        <p:spPr>
          <a:xfrm>
            <a:off x="9735750" y="2415104"/>
            <a:ext cx="1226667" cy="487385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560B169-0EAF-A29B-3F3C-21D2AC4EFFAC}"/>
              </a:ext>
            </a:extLst>
          </p:cNvPr>
          <p:cNvSpPr>
            <a:spLocks/>
          </p:cNvSpPr>
          <p:nvPr/>
        </p:nvSpPr>
        <p:spPr>
          <a:xfrm>
            <a:off x="9735750" y="3024336"/>
            <a:ext cx="1226667" cy="487385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F4723C0-301B-BD26-154E-3BA7C4CC1E03}"/>
              </a:ext>
            </a:extLst>
          </p:cNvPr>
          <p:cNvSpPr>
            <a:spLocks/>
          </p:cNvSpPr>
          <p:nvPr/>
        </p:nvSpPr>
        <p:spPr>
          <a:xfrm>
            <a:off x="9735750" y="3633568"/>
            <a:ext cx="1226667" cy="487385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8D49868-7270-9BFE-93A8-65F89B107020}"/>
              </a:ext>
            </a:extLst>
          </p:cNvPr>
          <p:cNvSpPr>
            <a:spLocks/>
          </p:cNvSpPr>
          <p:nvPr/>
        </p:nvSpPr>
        <p:spPr>
          <a:xfrm>
            <a:off x="9735750" y="4242800"/>
            <a:ext cx="1226667" cy="487385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E4B9959-0427-92CC-6C8E-86D41ACEA2BF}"/>
              </a:ext>
            </a:extLst>
          </p:cNvPr>
          <p:cNvSpPr>
            <a:spLocks/>
          </p:cNvSpPr>
          <p:nvPr/>
        </p:nvSpPr>
        <p:spPr>
          <a:xfrm>
            <a:off x="9735750" y="4852033"/>
            <a:ext cx="1226667" cy="487385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227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7BC577-DDCB-A066-3159-2261F7115EDC}"/>
              </a:ext>
            </a:extLst>
          </p:cNvPr>
          <p:cNvSpPr/>
          <p:nvPr/>
        </p:nvSpPr>
        <p:spPr>
          <a:xfrm>
            <a:off x="884528" y="495300"/>
            <a:ext cx="10438308" cy="5868000"/>
          </a:xfrm>
          <a:prstGeom prst="roundRect">
            <a:avLst>
              <a:gd name="adj" fmla="val 3905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Trebuchet MS" panose="020B0603020202020204" pitchFamily="34" charset="0"/>
              </a:rPr>
              <a:t>TEMPERATURE TREND</a:t>
            </a: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B4C1CCB-E1D5-CD1A-1A2A-FD05F2C5E407}"/>
              </a:ext>
            </a:extLst>
          </p:cNvPr>
          <p:cNvSpPr/>
          <p:nvPr/>
        </p:nvSpPr>
        <p:spPr>
          <a:xfrm>
            <a:off x="4338458" y="5569357"/>
            <a:ext cx="6623959" cy="720000"/>
          </a:xfrm>
          <a:prstGeom prst="roundRect">
            <a:avLst>
              <a:gd name="adj" fmla="val 17179"/>
            </a:avLst>
          </a:prstGeom>
          <a:solidFill>
            <a:schemeClr val="bg2">
              <a:lumMod val="90000"/>
            </a:schemeClr>
          </a:solidFill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Resolution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696000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3D0F43-03F6-95D3-3B26-B49D33FA9008}"/>
              </a:ext>
            </a:extLst>
          </p:cNvPr>
          <p:cNvSpPr>
            <a:spLocks/>
          </p:cNvSpPr>
          <p:nvPr/>
        </p:nvSpPr>
        <p:spPr>
          <a:xfrm>
            <a:off x="648490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rgbClr val="163E51"/>
          </a:solidFill>
          <a:ln>
            <a:solidFill>
              <a:srgbClr val="10374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1s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454605-4729-4A3A-8C8F-A91219C79D2A}"/>
              </a:ext>
            </a:extLst>
          </p:cNvPr>
          <p:cNvSpPr>
            <a:spLocks/>
          </p:cNvSpPr>
          <p:nvPr/>
        </p:nvSpPr>
        <p:spPr>
          <a:xfrm>
            <a:off x="7627411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rgbClr val="163E51"/>
          </a:solidFill>
          <a:ln>
            <a:solidFill>
              <a:srgbClr val="10374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2s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C64E42-C7A7-09A7-59B5-DDA1A8397A22}"/>
              </a:ext>
            </a:extLst>
          </p:cNvPr>
          <p:cNvSpPr>
            <a:spLocks/>
          </p:cNvSpPr>
          <p:nvPr/>
        </p:nvSpPr>
        <p:spPr>
          <a:xfrm>
            <a:off x="8769918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rgbClr val="163E51"/>
          </a:solidFill>
          <a:ln>
            <a:solidFill>
              <a:srgbClr val="10374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4s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BA8EA7C-8730-7FF5-E4FD-D03D661227B8}"/>
              </a:ext>
            </a:extLst>
          </p:cNvPr>
          <p:cNvSpPr>
            <a:spLocks/>
          </p:cNvSpPr>
          <p:nvPr/>
        </p:nvSpPr>
        <p:spPr>
          <a:xfrm>
            <a:off x="991242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rgbClr val="163E51"/>
          </a:solidFill>
          <a:ln>
            <a:solidFill>
              <a:srgbClr val="10374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8s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878" y="552450"/>
            <a:ext cx="914400" cy="9144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CBF619E-A1D5-9354-53D7-2E121C965646}"/>
              </a:ext>
            </a:extLst>
          </p:cNvPr>
          <p:cNvSpPr>
            <a:spLocks/>
          </p:cNvSpPr>
          <p:nvPr/>
        </p:nvSpPr>
        <p:spPr>
          <a:xfrm>
            <a:off x="276173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rgbClr val="163E51"/>
          </a:solidFill>
          <a:ln>
            <a:solidFill>
              <a:srgbClr val="10374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Pause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EA94776-D97D-8A3F-182A-44CB270FB16A}"/>
              </a:ext>
            </a:extLst>
          </p:cNvPr>
          <p:cNvSpPr>
            <a:spLocks/>
          </p:cNvSpPr>
          <p:nvPr/>
        </p:nvSpPr>
        <p:spPr>
          <a:xfrm>
            <a:off x="138048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rgbClr val="163E51"/>
          </a:solidFill>
          <a:ln>
            <a:solidFill>
              <a:srgbClr val="10374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Clear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196A09-2929-0D34-7E76-E58F66C731C2}"/>
              </a:ext>
            </a:extLst>
          </p:cNvPr>
          <p:cNvSpPr/>
          <p:nvPr/>
        </p:nvSpPr>
        <p:spPr>
          <a:xfrm>
            <a:off x="9169474" y="1228621"/>
            <a:ext cx="1980000" cy="4248000"/>
          </a:xfrm>
          <a:prstGeom prst="roundRect">
            <a:avLst>
              <a:gd name="adj" fmla="val 802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>
                <a:solidFill>
                  <a:schemeClr val="tx1"/>
                </a:solidFill>
                <a:latin typeface="Trebuchet MS" panose="020B0603020202020204" pitchFamily="34" charset="0"/>
              </a:rPr>
              <a:t>Real-Time (°C)</a:t>
            </a:r>
          </a:p>
          <a:p>
            <a:pPr algn="ctr"/>
            <a:endParaRPr lang="en-US" sz="1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T1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T2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T3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T4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T5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T6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FF08A4-F45D-A932-DFD4-9C9233290D54}"/>
              </a:ext>
            </a:extLst>
          </p:cNvPr>
          <p:cNvSpPr>
            <a:spLocks/>
          </p:cNvSpPr>
          <p:nvPr/>
        </p:nvSpPr>
        <p:spPr>
          <a:xfrm>
            <a:off x="9735750" y="1805872"/>
            <a:ext cx="1226667" cy="487385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E4B613-6943-A4B7-964F-2C6A3C266CE6}"/>
              </a:ext>
            </a:extLst>
          </p:cNvPr>
          <p:cNvSpPr>
            <a:spLocks/>
          </p:cNvSpPr>
          <p:nvPr/>
        </p:nvSpPr>
        <p:spPr>
          <a:xfrm>
            <a:off x="9735750" y="2415104"/>
            <a:ext cx="1226667" cy="487385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67A3FE-722E-A338-467B-BCD0831E0103}"/>
              </a:ext>
            </a:extLst>
          </p:cNvPr>
          <p:cNvSpPr>
            <a:spLocks/>
          </p:cNvSpPr>
          <p:nvPr/>
        </p:nvSpPr>
        <p:spPr>
          <a:xfrm>
            <a:off x="9735750" y="3024336"/>
            <a:ext cx="1226667" cy="487385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168FFCF-A056-552B-D375-29D20BC14606}"/>
              </a:ext>
            </a:extLst>
          </p:cNvPr>
          <p:cNvSpPr>
            <a:spLocks/>
          </p:cNvSpPr>
          <p:nvPr/>
        </p:nvSpPr>
        <p:spPr>
          <a:xfrm>
            <a:off x="9735750" y="3633568"/>
            <a:ext cx="1226667" cy="487385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073096B-7AAC-B136-88DB-5452AB382838}"/>
              </a:ext>
            </a:extLst>
          </p:cNvPr>
          <p:cNvSpPr>
            <a:spLocks/>
          </p:cNvSpPr>
          <p:nvPr/>
        </p:nvSpPr>
        <p:spPr>
          <a:xfrm>
            <a:off x="9735750" y="4242800"/>
            <a:ext cx="1226667" cy="487385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1E5BEBB-1B54-6DD8-2614-4BC2BC33E335}"/>
              </a:ext>
            </a:extLst>
          </p:cNvPr>
          <p:cNvSpPr>
            <a:spLocks/>
          </p:cNvSpPr>
          <p:nvPr/>
        </p:nvSpPr>
        <p:spPr>
          <a:xfrm>
            <a:off x="9735750" y="4852033"/>
            <a:ext cx="1226667" cy="487385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32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BB985CE-8809-1A6D-6C08-2D73A24EAF88}"/>
              </a:ext>
            </a:extLst>
          </p:cNvPr>
          <p:cNvSpPr>
            <a:spLocks noChangeAspect="1"/>
          </p:cNvSpPr>
          <p:nvPr/>
        </p:nvSpPr>
        <p:spPr>
          <a:xfrm>
            <a:off x="9242513" y="1934198"/>
            <a:ext cx="2002513" cy="972000"/>
          </a:xfrm>
          <a:prstGeom prst="roundRect">
            <a:avLst>
              <a:gd name="adj" fmla="val 20170"/>
            </a:avLst>
          </a:prstGeom>
          <a:solidFill>
            <a:srgbClr val="4E95D9"/>
          </a:solidFill>
          <a:ln>
            <a:solidFill>
              <a:srgbClr val="4E95D9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rebuchet MS" panose="020B0603020202020204" pitchFamily="34" charset="0"/>
              </a:rPr>
              <a:t>Setup</a:t>
            </a:r>
            <a:endParaRPr lang="en-ID" sz="24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854AF33-9661-FCBB-C6F0-799F0696BEAC}"/>
              </a:ext>
            </a:extLst>
          </p:cNvPr>
          <p:cNvSpPr>
            <a:spLocks noChangeAspect="1"/>
          </p:cNvSpPr>
          <p:nvPr/>
        </p:nvSpPr>
        <p:spPr>
          <a:xfrm>
            <a:off x="9242513" y="3548360"/>
            <a:ext cx="2002513" cy="972000"/>
          </a:xfrm>
          <a:prstGeom prst="roundRect">
            <a:avLst>
              <a:gd name="adj" fmla="val 20170"/>
            </a:avLst>
          </a:prstGeom>
          <a:solidFill>
            <a:srgbClr val="4E95D9"/>
          </a:solidFill>
          <a:ln>
            <a:solidFill>
              <a:srgbClr val="4E95D9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rebuchet MS" panose="020B0603020202020204" pitchFamily="34" charset="0"/>
              </a:rPr>
              <a:t>Wiring Guide</a:t>
            </a:r>
            <a:endParaRPr lang="en-ID" sz="24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C3B9D7-4885-2CE1-5326-6CFF56FACF7F}"/>
              </a:ext>
            </a:extLst>
          </p:cNvPr>
          <p:cNvSpPr>
            <a:spLocks noChangeAspect="1"/>
          </p:cNvSpPr>
          <p:nvPr/>
        </p:nvSpPr>
        <p:spPr>
          <a:xfrm>
            <a:off x="9242513" y="5162522"/>
            <a:ext cx="2002513" cy="972000"/>
          </a:xfrm>
          <a:prstGeom prst="roundRect">
            <a:avLst>
              <a:gd name="adj" fmla="val 20170"/>
            </a:avLst>
          </a:prstGeom>
          <a:solidFill>
            <a:srgbClr val="4E95D9"/>
          </a:solidFill>
          <a:ln>
            <a:solidFill>
              <a:srgbClr val="4E95D9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rebuchet MS" panose="020B0603020202020204" pitchFamily="34" charset="0"/>
              </a:rPr>
              <a:t>Placement Guide</a:t>
            </a:r>
            <a:endParaRPr lang="en-ID" sz="24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DF00B3-745C-B098-5686-74DCE5A54530}"/>
              </a:ext>
            </a:extLst>
          </p:cNvPr>
          <p:cNvSpPr>
            <a:spLocks/>
          </p:cNvSpPr>
          <p:nvPr/>
        </p:nvSpPr>
        <p:spPr>
          <a:xfrm>
            <a:off x="991963" y="1934198"/>
            <a:ext cx="3600000" cy="1800000"/>
          </a:xfrm>
          <a:prstGeom prst="roundRect">
            <a:avLst>
              <a:gd name="adj" fmla="val 20170"/>
            </a:avLst>
          </a:prstGeom>
          <a:solidFill>
            <a:srgbClr val="4E95D9"/>
          </a:solidFill>
          <a:ln>
            <a:solidFill>
              <a:srgbClr val="4E95D9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b="1">
                <a:solidFill>
                  <a:schemeClr val="bg1"/>
                </a:solidFill>
                <a:latin typeface="Trebuchet MS" panose="020B0603020202020204" pitchFamily="34" charset="0"/>
              </a:rPr>
              <a:t>Temperature Monitoring</a:t>
            </a:r>
            <a:endParaRPr lang="en-ID" sz="34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7183AC-CBFD-AC61-CE21-BB7889724D75}"/>
              </a:ext>
            </a:extLst>
          </p:cNvPr>
          <p:cNvSpPr>
            <a:spLocks/>
          </p:cNvSpPr>
          <p:nvPr/>
        </p:nvSpPr>
        <p:spPr>
          <a:xfrm>
            <a:off x="991963" y="4334522"/>
            <a:ext cx="3600000" cy="1800000"/>
          </a:xfrm>
          <a:prstGeom prst="roundRect">
            <a:avLst>
              <a:gd name="adj" fmla="val 20170"/>
            </a:avLst>
          </a:prstGeom>
          <a:solidFill>
            <a:srgbClr val="4E95D9"/>
          </a:solidFill>
          <a:ln>
            <a:solidFill>
              <a:srgbClr val="4E95D9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b="1">
                <a:solidFill>
                  <a:schemeClr val="bg1"/>
                </a:solidFill>
                <a:latin typeface="Trebuchet MS" panose="020B0603020202020204" pitchFamily="34" charset="0"/>
              </a:rPr>
              <a:t>Temperature Trend</a:t>
            </a:r>
            <a:endParaRPr lang="en-ID" sz="34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6E7F36-EAE1-F901-8A13-822CEC0D3E50}"/>
              </a:ext>
            </a:extLst>
          </p:cNvPr>
          <p:cNvSpPr>
            <a:spLocks/>
          </p:cNvSpPr>
          <p:nvPr/>
        </p:nvSpPr>
        <p:spPr>
          <a:xfrm>
            <a:off x="5117238" y="1934198"/>
            <a:ext cx="3600000" cy="1800000"/>
          </a:xfrm>
          <a:prstGeom prst="roundRect">
            <a:avLst>
              <a:gd name="adj" fmla="val 20170"/>
            </a:avLst>
          </a:prstGeom>
          <a:solidFill>
            <a:srgbClr val="4E95D9"/>
          </a:solidFill>
          <a:ln>
            <a:solidFill>
              <a:srgbClr val="4E95D9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b="1">
                <a:solidFill>
                  <a:schemeClr val="bg1"/>
                </a:solidFill>
                <a:latin typeface="Trebuchet MS" panose="020B0603020202020204" pitchFamily="34" charset="0"/>
              </a:rPr>
              <a:t>Air Speed and Sound Level</a:t>
            </a:r>
            <a:endParaRPr lang="en-ID" sz="34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23152E9-C3BD-1955-2048-43304C9F533C}"/>
              </a:ext>
            </a:extLst>
          </p:cNvPr>
          <p:cNvSpPr>
            <a:spLocks/>
          </p:cNvSpPr>
          <p:nvPr/>
        </p:nvSpPr>
        <p:spPr>
          <a:xfrm>
            <a:off x="5117238" y="4334522"/>
            <a:ext cx="3600000" cy="1800000"/>
          </a:xfrm>
          <a:prstGeom prst="roundRect">
            <a:avLst>
              <a:gd name="adj" fmla="val 20170"/>
            </a:avLst>
          </a:prstGeom>
          <a:solidFill>
            <a:srgbClr val="4E95D9"/>
          </a:solidFill>
          <a:ln>
            <a:solidFill>
              <a:srgbClr val="4E95D9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b="1">
                <a:solidFill>
                  <a:schemeClr val="bg1"/>
                </a:solidFill>
                <a:latin typeface="Trebuchet MS" panose="020B0603020202020204" pitchFamily="34" charset="0"/>
              </a:rPr>
              <a:t>Radiant Warmer</a:t>
            </a:r>
            <a:endParaRPr lang="en-ID" sz="34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243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7BC577-DDCB-A066-3159-2261F7115EDC}"/>
              </a:ext>
            </a:extLst>
          </p:cNvPr>
          <p:cNvSpPr/>
          <p:nvPr/>
        </p:nvSpPr>
        <p:spPr>
          <a:xfrm>
            <a:off x="884528" y="495300"/>
            <a:ext cx="10438308" cy="5868000"/>
          </a:xfrm>
          <a:prstGeom prst="roundRect">
            <a:avLst>
              <a:gd name="adj" fmla="val 3905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Trebuchet MS" panose="020B0603020202020204" pitchFamily="34" charset="0"/>
              </a:rPr>
              <a:t>TEMPERATURE TREND</a:t>
            </a: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B4C1CCB-E1D5-CD1A-1A2A-FD05F2C5E407}"/>
              </a:ext>
            </a:extLst>
          </p:cNvPr>
          <p:cNvSpPr/>
          <p:nvPr/>
        </p:nvSpPr>
        <p:spPr>
          <a:xfrm>
            <a:off x="4338458" y="5569357"/>
            <a:ext cx="6623959" cy="720000"/>
          </a:xfrm>
          <a:prstGeom prst="roundRect">
            <a:avLst>
              <a:gd name="adj" fmla="val 17179"/>
            </a:avLst>
          </a:prstGeom>
          <a:solidFill>
            <a:schemeClr val="bg2">
              <a:lumMod val="90000"/>
            </a:schemeClr>
          </a:solidFill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Resolution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696000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37BB90-BF10-086F-FDED-BD55B1CE0249}"/>
              </a:ext>
            </a:extLst>
          </p:cNvPr>
          <p:cNvSpPr>
            <a:spLocks/>
          </p:cNvSpPr>
          <p:nvPr/>
        </p:nvSpPr>
        <p:spPr>
          <a:xfrm>
            <a:off x="276173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Resume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97639E-FDFD-D08A-B908-F1D998D4CEA4}"/>
              </a:ext>
            </a:extLst>
          </p:cNvPr>
          <p:cNvSpPr>
            <a:spLocks/>
          </p:cNvSpPr>
          <p:nvPr/>
        </p:nvSpPr>
        <p:spPr>
          <a:xfrm>
            <a:off x="138048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Clear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3D0F43-03F6-95D3-3B26-B49D33FA9008}"/>
              </a:ext>
            </a:extLst>
          </p:cNvPr>
          <p:cNvSpPr>
            <a:spLocks/>
          </p:cNvSpPr>
          <p:nvPr/>
        </p:nvSpPr>
        <p:spPr>
          <a:xfrm>
            <a:off x="648490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1s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454605-4729-4A3A-8C8F-A91219C79D2A}"/>
              </a:ext>
            </a:extLst>
          </p:cNvPr>
          <p:cNvSpPr>
            <a:spLocks/>
          </p:cNvSpPr>
          <p:nvPr/>
        </p:nvSpPr>
        <p:spPr>
          <a:xfrm>
            <a:off x="7627411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2s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C64E42-C7A7-09A7-59B5-DDA1A8397A22}"/>
              </a:ext>
            </a:extLst>
          </p:cNvPr>
          <p:cNvSpPr>
            <a:spLocks/>
          </p:cNvSpPr>
          <p:nvPr/>
        </p:nvSpPr>
        <p:spPr>
          <a:xfrm>
            <a:off x="8769918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4s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BA8EA7C-8730-7FF5-E4FD-D03D661227B8}"/>
              </a:ext>
            </a:extLst>
          </p:cNvPr>
          <p:cNvSpPr>
            <a:spLocks/>
          </p:cNvSpPr>
          <p:nvPr/>
        </p:nvSpPr>
        <p:spPr>
          <a:xfrm>
            <a:off x="991242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8s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878" y="552450"/>
            <a:ext cx="914400" cy="9144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816CD78-E49B-BB84-7013-DE89430DCFE5}"/>
              </a:ext>
            </a:extLst>
          </p:cNvPr>
          <p:cNvSpPr/>
          <p:nvPr/>
        </p:nvSpPr>
        <p:spPr>
          <a:xfrm>
            <a:off x="9169474" y="1228621"/>
            <a:ext cx="1980000" cy="4248000"/>
          </a:xfrm>
          <a:prstGeom prst="roundRect">
            <a:avLst>
              <a:gd name="adj" fmla="val 802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>
                <a:solidFill>
                  <a:schemeClr val="tx1"/>
                </a:solidFill>
                <a:latin typeface="Trebuchet MS" panose="020B0603020202020204" pitchFamily="34" charset="0"/>
              </a:rPr>
              <a:t>Real-Time (°C)</a:t>
            </a:r>
          </a:p>
          <a:p>
            <a:pPr algn="ctr"/>
            <a:endParaRPr lang="en-US" sz="1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T1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T2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T3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T4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T5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T6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23B4B98-DE90-2421-BF70-84712A251BA5}"/>
              </a:ext>
            </a:extLst>
          </p:cNvPr>
          <p:cNvSpPr>
            <a:spLocks/>
          </p:cNvSpPr>
          <p:nvPr/>
        </p:nvSpPr>
        <p:spPr>
          <a:xfrm>
            <a:off x="9735750" y="1805872"/>
            <a:ext cx="1226667" cy="487385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AD159C-3E06-C420-5FB4-B1BA8DE88C38}"/>
              </a:ext>
            </a:extLst>
          </p:cNvPr>
          <p:cNvSpPr>
            <a:spLocks/>
          </p:cNvSpPr>
          <p:nvPr/>
        </p:nvSpPr>
        <p:spPr>
          <a:xfrm>
            <a:off x="9735750" y="2415104"/>
            <a:ext cx="1226667" cy="487385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8B4A0F-7D88-2B10-E9AB-BB733DA9A3CF}"/>
              </a:ext>
            </a:extLst>
          </p:cNvPr>
          <p:cNvSpPr>
            <a:spLocks/>
          </p:cNvSpPr>
          <p:nvPr/>
        </p:nvSpPr>
        <p:spPr>
          <a:xfrm>
            <a:off x="9735750" y="3024336"/>
            <a:ext cx="1226667" cy="487385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EF4DB64-DEF5-5C92-8ACA-2A2680592A69}"/>
              </a:ext>
            </a:extLst>
          </p:cNvPr>
          <p:cNvSpPr>
            <a:spLocks/>
          </p:cNvSpPr>
          <p:nvPr/>
        </p:nvSpPr>
        <p:spPr>
          <a:xfrm>
            <a:off x="9735750" y="3633568"/>
            <a:ext cx="1226667" cy="487385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0C89BC9-BCAF-4163-F747-BD36EA4B2201}"/>
              </a:ext>
            </a:extLst>
          </p:cNvPr>
          <p:cNvSpPr>
            <a:spLocks/>
          </p:cNvSpPr>
          <p:nvPr/>
        </p:nvSpPr>
        <p:spPr>
          <a:xfrm>
            <a:off x="9735750" y="4242800"/>
            <a:ext cx="1226667" cy="487385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0303C08-B65C-C6E1-D832-DF53D5599E3E}"/>
              </a:ext>
            </a:extLst>
          </p:cNvPr>
          <p:cNvSpPr>
            <a:spLocks/>
          </p:cNvSpPr>
          <p:nvPr/>
        </p:nvSpPr>
        <p:spPr>
          <a:xfrm>
            <a:off x="9735750" y="4852033"/>
            <a:ext cx="1226667" cy="487385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67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7BC577-DDCB-A066-3159-2261F7115EDC}"/>
              </a:ext>
            </a:extLst>
          </p:cNvPr>
          <p:cNvSpPr/>
          <p:nvPr/>
        </p:nvSpPr>
        <p:spPr>
          <a:xfrm>
            <a:off x="884528" y="495300"/>
            <a:ext cx="10438308" cy="5868000"/>
          </a:xfrm>
          <a:prstGeom prst="roundRect">
            <a:avLst>
              <a:gd name="adj" fmla="val 3905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Trebuchet MS" panose="020B0603020202020204" pitchFamily="34" charset="0"/>
              </a:rPr>
              <a:t>TEMPERATURE TREND</a:t>
            </a: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B4C1CCB-E1D5-CD1A-1A2A-FD05F2C5E407}"/>
              </a:ext>
            </a:extLst>
          </p:cNvPr>
          <p:cNvSpPr/>
          <p:nvPr/>
        </p:nvSpPr>
        <p:spPr>
          <a:xfrm>
            <a:off x="4338458" y="5569357"/>
            <a:ext cx="6623959" cy="720000"/>
          </a:xfrm>
          <a:prstGeom prst="roundRect">
            <a:avLst>
              <a:gd name="adj" fmla="val 17179"/>
            </a:avLst>
          </a:prstGeom>
          <a:solidFill>
            <a:schemeClr val="bg2">
              <a:lumMod val="90000"/>
            </a:schemeClr>
          </a:solidFill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Resolution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696000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3D0F43-03F6-95D3-3B26-B49D33FA9008}"/>
              </a:ext>
            </a:extLst>
          </p:cNvPr>
          <p:cNvSpPr>
            <a:spLocks/>
          </p:cNvSpPr>
          <p:nvPr/>
        </p:nvSpPr>
        <p:spPr>
          <a:xfrm>
            <a:off x="648490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accent1">
              <a:lumMod val="50000"/>
            </a:schemeClr>
          </a:solidFill>
          <a:ln>
            <a:solidFill>
              <a:srgbClr val="163E5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1s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454605-4729-4A3A-8C8F-A91219C79D2A}"/>
              </a:ext>
            </a:extLst>
          </p:cNvPr>
          <p:cNvSpPr>
            <a:spLocks/>
          </p:cNvSpPr>
          <p:nvPr/>
        </p:nvSpPr>
        <p:spPr>
          <a:xfrm>
            <a:off x="7627411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accent1">
              <a:lumMod val="50000"/>
            </a:schemeClr>
          </a:solidFill>
          <a:ln>
            <a:solidFill>
              <a:srgbClr val="163E5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2s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C64E42-C7A7-09A7-59B5-DDA1A8397A22}"/>
              </a:ext>
            </a:extLst>
          </p:cNvPr>
          <p:cNvSpPr>
            <a:spLocks/>
          </p:cNvSpPr>
          <p:nvPr/>
        </p:nvSpPr>
        <p:spPr>
          <a:xfrm>
            <a:off x="8769918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accent1">
              <a:lumMod val="50000"/>
            </a:schemeClr>
          </a:solidFill>
          <a:ln>
            <a:solidFill>
              <a:srgbClr val="163E5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4s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BA8EA7C-8730-7FF5-E4FD-D03D661227B8}"/>
              </a:ext>
            </a:extLst>
          </p:cNvPr>
          <p:cNvSpPr>
            <a:spLocks/>
          </p:cNvSpPr>
          <p:nvPr/>
        </p:nvSpPr>
        <p:spPr>
          <a:xfrm>
            <a:off x="991242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accent1">
              <a:lumMod val="50000"/>
            </a:schemeClr>
          </a:solidFill>
          <a:ln>
            <a:solidFill>
              <a:srgbClr val="163E5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8s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878" y="552450"/>
            <a:ext cx="914400" cy="9144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CBF619E-A1D5-9354-53D7-2E121C965646}"/>
              </a:ext>
            </a:extLst>
          </p:cNvPr>
          <p:cNvSpPr>
            <a:spLocks/>
          </p:cNvSpPr>
          <p:nvPr/>
        </p:nvSpPr>
        <p:spPr>
          <a:xfrm>
            <a:off x="276173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rgbClr val="103749"/>
          </a:solidFill>
          <a:ln>
            <a:solidFill>
              <a:srgbClr val="163E5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Resume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EA94776-D97D-8A3F-182A-44CB270FB16A}"/>
              </a:ext>
            </a:extLst>
          </p:cNvPr>
          <p:cNvSpPr>
            <a:spLocks/>
          </p:cNvSpPr>
          <p:nvPr/>
        </p:nvSpPr>
        <p:spPr>
          <a:xfrm>
            <a:off x="138048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rgbClr val="103749"/>
          </a:solidFill>
          <a:ln>
            <a:solidFill>
              <a:srgbClr val="163E5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Clear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6586E0-453A-5682-3A3E-FF8C0F2C6451}"/>
              </a:ext>
            </a:extLst>
          </p:cNvPr>
          <p:cNvSpPr/>
          <p:nvPr/>
        </p:nvSpPr>
        <p:spPr>
          <a:xfrm>
            <a:off x="9169474" y="1228621"/>
            <a:ext cx="1980000" cy="4248000"/>
          </a:xfrm>
          <a:prstGeom prst="roundRect">
            <a:avLst>
              <a:gd name="adj" fmla="val 802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>
                <a:solidFill>
                  <a:schemeClr val="tx1"/>
                </a:solidFill>
                <a:latin typeface="Trebuchet MS" panose="020B0603020202020204" pitchFamily="34" charset="0"/>
              </a:rPr>
              <a:t>Real-Time (°C)</a:t>
            </a:r>
          </a:p>
          <a:p>
            <a:pPr algn="ctr"/>
            <a:endParaRPr lang="en-US" sz="1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T1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T2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T3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T4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T5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T6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9FAA1F-EF69-D49B-1155-05CFB07ACED2}"/>
              </a:ext>
            </a:extLst>
          </p:cNvPr>
          <p:cNvSpPr>
            <a:spLocks/>
          </p:cNvSpPr>
          <p:nvPr/>
        </p:nvSpPr>
        <p:spPr>
          <a:xfrm>
            <a:off x="9735750" y="1805872"/>
            <a:ext cx="1226667" cy="487385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AED3F5-4BA0-32E0-FAD7-E2AD3B5FC6D8}"/>
              </a:ext>
            </a:extLst>
          </p:cNvPr>
          <p:cNvSpPr>
            <a:spLocks/>
          </p:cNvSpPr>
          <p:nvPr/>
        </p:nvSpPr>
        <p:spPr>
          <a:xfrm>
            <a:off x="9735750" y="2415104"/>
            <a:ext cx="1226667" cy="487385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7C3839E-6FFF-E997-824E-67A59EED212F}"/>
              </a:ext>
            </a:extLst>
          </p:cNvPr>
          <p:cNvSpPr>
            <a:spLocks/>
          </p:cNvSpPr>
          <p:nvPr/>
        </p:nvSpPr>
        <p:spPr>
          <a:xfrm>
            <a:off x="9735750" y="3024336"/>
            <a:ext cx="1226667" cy="487385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A7687A-B24B-F618-357F-31E4EA496CD4}"/>
              </a:ext>
            </a:extLst>
          </p:cNvPr>
          <p:cNvSpPr>
            <a:spLocks/>
          </p:cNvSpPr>
          <p:nvPr/>
        </p:nvSpPr>
        <p:spPr>
          <a:xfrm>
            <a:off x="9735750" y="3633568"/>
            <a:ext cx="1226667" cy="487385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6A5DB23-3155-035C-8BE4-95AB999920F5}"/>
              </a:ext>
            </a:extLst>
          </p:cNvPr>
          <p:cNvSpPr>
            <a:spLocks/>
          </p:cNvSpPr>
          <p:nvPr/>
        </p:nvSpPr>
        <p:spPr>
          <a:xfrm>
            <a:off x="9735750" y="4242800"/>
            <a:ext cx="1226667" cy="487385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93DF5B8-75D6-3CE7-14B4-5E98D7761E1F}"/>
              </a:ext>
            </a:extLst>
          </p:cNvPr>
          <p:cNvSpPr>
            <a:spLocks/>
          </p:cNvSpPr>
          <p:nvPr/>
        </p:nvSpPr>
        <p:spPr>
          <a:xfrm>
            <a:off x="9735750" y="4852033"/>
            <a:ext cx="1226667" cy="487385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114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7BC577-DDCB-A066-3159-2261F7115EDC}"/>
              </a:ext>
            </a:extLst>
          </p:cNvPr>
          <p:cNvSpPr/>
          <p:nvPr/>
        </p:nvSpPr>
        <p:spPr>
          <a:xfrm>
            <a:off x="884528" y="495300"/>
            <a:ext cx="10438308" cy="5868000"/>
          </a:xfrm>
          <a:prstGeom prst="roundRect">
            <a:avLst>
              <a:gd name="adj" fmla="val 3905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696000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1FE563-C658-B3B9-BE0C-1ACFE4833780}"/>
              </a:ext>
            </a:extLst>
          </p:cNvPr>
          <p:cNvSpPr/>
          <p:nvPr/>
        </p:nvSpPr>
        <p:spPr>
          <a:xfrm>
            <a:off x="3576000" y="2169000"/>
            <a:ext cx="5040000" cy="2520000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>
                <a:solidFill>
                  <a:schemeClr val="tx1"/>
                </a:solidFill>
                <a:latin typeface="Trebuchet MS" panose="020B0603020202020204" pitchFamily="34" charset="0"/>
              </a:rPr>
              <a:t>Temperature trend will be cleared.</a:t>
            </a:r>
          </a:p>
          <a:p>
            <a:pPr algn="ctr"/>
            <a:r>
              <a:rPr lang="en-US" sz="2200" b="1">
                <a:solidFill>
                  <a:schemeClr val="tx1"/>
                </a:solidFill>
                <a:latin typeface="Trebuchet MS" panose="020B0603020202020204" pitchFamily="34" charset="0"/>
              </a:rPr>
              <a:t>No data saved. Are you sure?</a:t>
            </a:r>
          </a:p>
          <a:p>
            <a:pPr algn="ctr"/>
            <a:endParaRPr lang="en-US" sz="22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22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ID" sz="22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9BFC65-4CA5-7422-BB30-15F55FB8262B}"/>
              </a:ext>
            </a:extLst>
          </p:cNvPr>
          <p:cNvSpPr>
            <a:spLocks/>
          </p:cNvSpPr>
          <p:nvPr/>
        </p:nvSpPr>
        <p:spPr>
          <a:xfrm>
            <a:off x="4365469" y="3776622"/>
            <a:ext cx="1260000" cy="540000"/>
          </a:xfrm>
          <a:prstGeom prst="roundRect">
            <a:avLst>
              <a:gd name="adj" fmla="val 2017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Yes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F0944F-C653-B5F2-CDBD-8BFD5503FA0F}"/>
              </a:ext>
            </a:extLst>
          </p:cNvPr>
          <p:cNvSpPr>
            <a:spLocks/>
          </p:cNvSpPr>
          <p:nvPr/>
        </p:nvSpPr>
        <p:spPr>
          <a:xfrm>
            <a:off x="6723372" y="3776622"/>
            <a:ext cx="1260000" cy="540000"/>
          </a:xfrm>
          <a:prstGeom prst="roundRect">
            <a:avLst>
              <a:gd name="adj" fmla="val 2017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No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217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7BC577-DDCB-A066-3159-2261F7115EDC}"/>
              </a:ext>
            </a:extLst>
          </p:cNvPr>
          <p:cNvSpPr/>
          <p:nvPr/>
        </p:nvSpPr>
        <p:spPr>
          <a:xfrm>
            <a:off x="884528" y="495300"/>
            <a:ext cx="10438308" cy="5868000"/>
          </a:xfrm>
          <a:prstGeom prst="roundRect">
            <a:avLst>
              <a:gd name="adj" fmla="val 3905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696000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1FE563-C658-B3B9-BE0C-1ACFE4833780}"/>
              </a:ext>
            </a:extLst>
          </p:cNvPr>
          <p:cNvSpPr/>
          <p:nvPr/>
        </p:nvSpPr>
        <p:spPr>
          <a:xfrm>
            <a:off x="3576000" y="2169000"/>
            <a:ext cx="5040000" cy="2520000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>
                <a:solidFill>
                  <a:schemeClr val="tx1"/>
                </a:solidFill>
                <a:latin typeface="Trebuchet MS" panose="020B0603020202020204" pitchFamily="34" charset="0"/>
              </a:rPr>
              <a:t>Temperature trend will be cleared.</a:t>
            </a:r>
          </a:p>
          <a:p>
            <a:pPr algn="ctr"/>
            <a:r>
              <a:rPr lang="en-US" sz="2200" b="1">
                <a:solidFill>
                  <a:schemeClr val="tx1"/>
                </a:solidFill>
                <a:latin typeface="Trebuchet MS" panose="020B0603020202020204" pitchFamily="34" charset="0"/>
              </a:rPr>
              <a:t>No data saved. Are you sure?</a:t>
            </a:r>
          </a:p>
          <a:p>
            <a:pPr algn="ctr"/>
            <a:endParaRPr lang="en-US" sz="22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22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ID" sz="22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9BFC65-4CA5-7422-BB30-15F55FB8262B}"/>
              </a:ext>
            </a:extLst>
          </p:cNvPr>
          <p:cNvSpPr>
            <a:spLocks/>
          </p:cNvSpPr>
          <p:nvPr/>
        </p:nvSpPr>
        <p:spPr>
          <a:xfrm>
            <a:off x="4365469" y="3776622"/>
            <a:ext cx="1260000" cy="540000"/>
          </a:xfrm>
          <a:prstGeom prst="roundRect">
            <a:avLst>
              <a:gd name="adj" fmla="val 2017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Yes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F0944F-C653-B5F2-CDBD-8BFD5503FA0F}"/>
              </a:ext>
            </a:extLst>
          </p:cNvPr>
          <p:cNvSpPr>
            <a:spLocks/>
          </p:cNvSpPr>
          <p:nvPr/>
        </p:nvSpPr>
        <p:spPr>
          <a:xfrm>
            <a:off x="6723372" y="3776622"/>
            <a:ext cx="1260000" cy="540000"/>
          </a:xfrm>
          <a:prstGeom prst="roundRect">
            <a:avLst>
              <a:gd name="adj" fmla="val 2017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No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128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9FC76D-AC15-60D5-9CE5-486D45F51AD6}"/>
              </a:ext>
            </a:extLst>
          </p:cNvPr>
          <p:cNvSpPr/>
          <p:nvPr/>
        </p:nvSpPr>
        <p:spPr>
          <a:xfrm>
            <a:off x="1122454" y="2139563"/>
            <a:ext cx="9947093" cy="1581100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Trebuchet MS" panose="020B0603020202020204" pitchFamily="34" charset="0"/>
              </a:rPr>
              <a:t>BRIGHTNESS</a:t>
            </a:r>
          </a:p>
          <a:p>
            <a:pPr algn="ctr"/>
            <a:endParaRPr lang="en-US" sz="105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ID" sz="2000">
                <a:solidFill>
                  <a:schemeClr val="tx1"/>
                </a:solidFill>
                <a:latin typeface="Trebuchet MS" panose="020B0603020202020204" pitchFamily="34" charset="0"/>
              </a:rPr>
              <a:t>									</a:t>
            </a:r>
            <a:r>
              <a:rPr lang="en-ID" sz="4000" b="1">
                <a:solidFill>
                  <a:schemeClr val="tx1"/>
                </a:solidFill>
                <a:latin typeface="Trebuchet MS" panose="020B0603020202020204" pitchFamily="34" charset="0"/>
              </a:rPr>
              <a:t>%</a:t>
            </a:r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AE5838-FC28-967F-9CE2-5A6CFE514294}"/>
              </a:ext>
            </a:extLst>
          </p:cNvPr>
          <p:cNvSpPr/>
          <p:nvPr/>
        </p:nvSpPr>
        <p:spPr>
          <a:xfrm>
            <a:off x="2349068" y="2785313"/>
            <a:ext cx="5961272" cy="54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31FF5F-A460-081F-BD52-F3F273A28DFE}"/>
              </a:ext>
            </a:extLst>
          </p:cNvPr>
          <p:cNvSpPr/>
          <p:nvPr/>
        </p:nvSpPr>
        <p:spPr>
          <a:xfrm>
            <a:off x="1122454" y="3880749"/>
            <a:ext cx="9947093" cy="2267803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Trebuchet MS" panose="020B0603020202020204" pitchFamily="34" charset="0"/>
              </a:rPr>
              <a:t>DATE AND TIME SETTINGS</a:t>
            </a:r>
          </a:p>
          <a:p>
            <a:pPr algn="ctr"/>
            <a:endParaRPr lang="en-US" sz="2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14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ID" sz="2000">
                <a:solidFill>
                  <a:schemeClr val="tx1"/>
                </a:solidFill>
                <a:latin typeface="Trebuchet MS" panose="020B0603020202020204" pitchFamily="34" charset="0"/>
              </a:rPr>
              <a:t>									</a:t>
            </a:r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DC71AD-DB03-09DA-E732-0B1DF4F0C3A5}"/>
              </a:ext>
            </a:extLst>
          </p:cNvPr>
          <p:cNvSpPr txBox="1"/>
          <p:nvPr/>
        </p:nvSpPr>
        <p:spPr>
          <a:xfrm>
            <a:off x="2727434" y="4503460"/>
            <a:ext cx="13548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latin typeface="Trebuchet MS" panose="020B0603020202020204" pitchFamily="34" charset="0"/>
              </a:rPr>
              <a:t>/     /</a:t>
            </a:r>
            <a:endParaRPr lang="en-ID" sz="4000" b="1">
              <a:latin typeface="Trebuchet MS" panose="020B06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74F55D-5531-CDAD-81FE-4CD33FB93F6A}"/>
              </a:ext>
            </a:extLst>
          </p:cNvPr>
          <p:cNvSpPr txBox="1"/>
          <p:nvPr/>
        </p:nvSpPr>
        <p:spPr>
          <a:xfrm>
            <a:off x="2727434" y="5214362"/>
            <a:ext cx="1332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latin typeface="Trebuchet MS" panose="020B0603020202020204" pitchFamily="34" charset="0"/>
              </a:rPr>
              <a:t>:     :</a:t>
            </a:r>
            <a:endParaRPr lang="en-ID" sz="4000" b="1">
              <a:latin typeface="Trebuchet MS" panose="020B0603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6A0F07-5746-D3F5-F9E2-BB5DC75C5300}"/>
              </a:ext>
            </a:extLst>
          </p:cNvPr>
          <p:cNvSpPr>
            <a:spLocks/>
          </p:cNvSpPr>
          <p:nvPr/>
        </p:nvSpPr>
        <p:spPr>
          <a:xfrm>
            <a:off x="8310340" y="4782938"/>
            <a:ext cx="1715498" cy="856815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rebuchet MS" panose="020B0603020202020204" pitchFamily="34" charset="0"/>
              </a:rPr>
              <a:t>Change</a:t>
            </a:r>
            <a:endParaRPr lang="en-ID" sz="24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817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9FC76D-AC15-60D5-9CE5-486D45F51AD6}"/>
              </a:ext>
            </a:extLst>
          </p:cNvPr>
          <p:cNvSpPr/>
          <p:nvPr/>
        </p:nvSpPr>
        <p:spPr>
          <a:xfrm>
            <a:off x="1122454" y="2139563"/>
            <a:ext cx="9947093" cy="1581100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Trebuchet MS" panose="020B0603020202020204" pitchFamily="34" charset="0"/>
              </a:rPr>
              <a:t>BRIGHTNESS</a:t>
            </a:r>
          </a:p>
          <a:p>
            <a:pPr algn="ctr"/>
            <a:endParaRPr lang="en-US" sz="105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ID" sz="2000">
                <a:solidFill>
                  <a:schemeClr val="tx1"/>
                </a:solidFill>
                <a:latin typeface="Trebuchet MS" panose="020B0603020202020204" pitchFamily="34" charset="0"/>
              </a:rPr>
              <a:t>									</a:t>
            </a:r>
            <a:r>
              <a:rPr lang="en-ID" sz="4000" b="1">
                <a:solidFill>
                  <a:schemeClr val="tx1"/>
                </a:solidFill>
                <a:latin typeface="Trebuchet MS" panose="020B0603020202020204" pitchFamily="34" charset="0"/>
              </a:rPr>
              <a:t>%</a:t>
            </a:r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AE5838-FC28-967F-9CE2-5A6CFE514294}"/>
              </a:ext>
            </a:extLst>
          </p:cNvPr>
          <p:cNvSpPr/>
          <p:nvPr/>
        </p:nvSpPr>
        <p:spPr>
          <a:xfrm>
            <a:off x="2349068" y="2785313"/>
            <a:ext cx="5961272" cy="54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31FF5F-A460-081F-BD52-F3F273A28DFE}"/>
              </a:ext>
            </a:extLst>
          </p:cNvPr>
          <p:cNvSpPr/>
          <p:nvPr/>
        </p:nvSpPr>
        <p:spPr>
          <a:xfrm>
            <a:off x="1122454" y="3880749"/>
            <a:ext cx="9947093" cy="2267803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Trebuchet MS" panose="020B0603020202020204" pitchFamily="34" charset="0"/>
              </a:rPr>
              <a:t>DATE AND TIME SETTINGS</a:t>
            </a:r>
          </a:p>
          <a:p>
            <a:pPr algn="ctr"/>
            <a:endParaRPr lang="en-US" sz="2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14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ID" sz="2000">
                <a:solidFill>
                  <a:schemeClr val="tx1"/>
                </a:solidFill>
                <a:latin typeface="Trebuchet MS" panose="020B0603020202020204" pitchFamily="34" charset="0"/>
              </a:rPr>
              <a:t>									</a:t>
            </a:r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DC71AD-DB03-09DA-E732-0B1DF4F0C3A5}"/>
              </a:ext>
            </a:extLst>
          </p:cNvPr>
          <p:cNvSpPr txBox="1"/>
          <p:nvPr/>
        </p:nvSpPr>
        <p:spPr>
          <a:xfrm>
            <a:off x="2727434" y="4503460"/>
            <a:ext cx="13548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latin typeface="Trebuchet MS" panose="020B0603020202020204" pitchFamily="34" charset="0"/>
              </a:rPr>
              <a:t>/     /</a:t>
            </a:r>
            <a:endParaRPr lang="en-ID" sz="4000" b="1">
              <a:latin typeface="Trebuchet MS" panose="020B06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74F55D-5531-CDAD-81FE-4CD33FB93F6A}"/>
              </a:ext>
            </a:extLst>
          </p:cNvPr>
          <p:cNvSpPr txBox="1"/>
          <p:nvPr/>
        </p:nvSpPr>
        <p:spPr>
          <a:xfrm>
            <a:off x="2727434" y="5214362"/>
            <a:ext cx="1332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latin typeface="Trebuchet MS" panose="020B0603020202020204" pitchFamily="34" charset="0"/>
              </a:rPr>
              <a:t>:     :</a:t>
            </a:r>
            <a:endParaRPr lang="en-ID" sz="4000" b="1">
              <a:latin typeface="Trebuchet MS" panose="020B0603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6A0F07-5746-D3F5-F9E2-BB5DC75C5300}"/>
              </a:ext>
            </a:extLst>
          </p:cNvPr>
          <p:cNvSpPr>
            <a:spLocks/>
          </p:cNvSpPr>
          <p:nvPr/>
        </p:nvSpPr>
        <p:spPr>
          <a:xfrm>
            <a:off x="6601690" y="4499988"/>
            <a:ext cx="108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Trebuchet MS" panose="020B0603020202020204" pitchFamily="34" charset="0"/>
              </a:rPr>
              <a:t>&lt;</a:t>
            </a:r>
            <a:endParaRPr lang="en-ID" sz="32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F6539E-CB45-D215-2B35-1C4DC800ECAC}"/>
              </a:ext>
            </a:extLst>
          </p:cNvPr>
          <p:cNvSpPr>
            <a:spLocks/>
          </p:cNvSpPr>
          <p:nvPr/>
        </p:nvSpPr>
        <p:spPr>
          <a:xfrm>
            <a:off x="7981293" y="4491346"/>
            <a:ext cx="108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Trebuchet MS" panose="020B0603020202020204" pitchFamily="34" charset="0"/>
              </a:rPr>
              <a:t>&gt;</a:t>
            </a:r>
            <a:endParaRPr lang="en-ID" sz="32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35E403-20F0-C58A-21CC-B85990177DEB}"/>
              </a:ext>
            </a:extLst>
          </p:cNvPr>
          <p:cNvSpPr>
            <a:spLocks/>
          </p:cNvSpPr>
          <p:nvPr/>
        </p:nvSpPr>
        <p:spPr>
          <a:xfrm>
            <a:off x="6618542" y="5380074"/>
            <a:ext cx="108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Trebuchet MS" panose="020B0603020202020204" pitchFamily="34" charset="0"/>
              </a:rPr>
              <a:t>+</a:t>
            </a:r>
            <a:endParaRPr lang="en-ID" sz="32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C7DDE5-7568-EB68-2112-96890F520629}"/>
              </a:ext>
            </a:extLst>
          </p:cNvPr>
          <p:cNvSpPr>
            <a:spLocks/>
          </p:cNvSpPr>
          <p:nvPr/>
        </p:nvSpPr>
        <p:spPr>
          <a:xfrm>
            <a:off x="7989719" y="5386700"/>
            <a:ext cx="108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Trebuchet MS" panose="020B0603020202020204" pitchFamily="34" charset="0"/>
              </a:rPr>
              <a:t>-</a:t>
            </a:r>
            <a:endParaRPr lang="en-ID" sz="32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A556DD-5EF4-B7F9-4BA7-4A14160352C1}"/>
              </a:ext>
            </a:extLst>
          </p:cNvPr>
          <p:cNvSpPr>
            <a:spLocks/>
          </p:cNvSpPr>
          <p:nvPr/>
        </p:nvSpPr>
        <p:spPr>
          <a:xfrm>
            <a:off x="9360896" y="4499988"/>
            <a:ext cx="1080000" cy="1420086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Trebuchet MS" panose="020B0603020202020204" pitchFamily="34" charset="0"/>
              </a:rPr>
              <a:t>Set</a:t>
            </a:r>
            <a:endParaRPr lang="en-ID" sz="28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627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9FC76D-AC15-60D5-9CE5-486D45F51AD6}"/>
              </a:ext>
            </a:extLst>
          </p:cNvPr>
          <p:cNvSpPr/>
          <p:nvPr/>
        </p:nvSpPr>
        <p:spPr>
          <a:xfrm>
            <a:off x="1122454" y="2139563"/>
            <a:ext cx="9947093" cy="1581100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Trebuchet MS" panose="020B0603020202020204" pitchFamily="34" charset="0"/>
              </a:rPr>
              <a:t>BRIGHTNESS</a:t>
            </a:r>
          </a:p>
          <a:p>
            <a:pPr algn="ctr"/>
            <a:endParaRPr lang="en-US" sz="105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ID" sz="2000">
                <a:solidFill>
                  <a:schemeClr val="tx1"/>
                </a:solidFill>
                <a:latin typeface="Trebuchet MS" panose="020B0603020202020204" pitchFamily="34" charset="0"/>
              </a:rPr>
              <a:t>									</a:t>
            </a:r>
            <a:r>
              <a:rPr lang="en-ID" sz="4000" b="1">
                <a:solidFill>
                  <a:schemeClr val="tx1"/>
                </a:solidFill>
                <a:latin typeface="Trebuchet MS" panose="020B0603020202020204" pitchFamily="34" charset="0"/>
              </a:rPr>
              <a:t>%</a:t>
            </a:r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AE5838-FC28-967F-9CE2-5A6CFE514294}"/>
              </a:ext>
            </a:extLst>
          </p:cNvPr>
          <p:cNvSpPr/>
          <p:nvPr/>
        </p:nvSpPr>
        <p:spPr>
          <a:xfrm>
            <a:off x="2349068" y="2785313"/>
            <a:ext cx="5961272" cy="540000"/>
          </a:xfrm>
          <a:prstGeom prst="roundRect">
            <a:avLst>
              <a:gd name="adj" fmla="val 50000"/>
            </a:avLst>
          </a:prstGeom>
          <a:solidFill>
            <a:srgbClr val="F5F5F5"/>
          </a:solidFill>
          <a:ln>
            <a:solidFill>
              <a:srgbClr val="215F9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31FF5F-A460-081F-BD52-F3F273A28DFE}"/>
              </a:ext>
            </a:extLst>
          </p:cNvPr>
          <p:cNvSpPr/>
          <p:nvPr/>
        </p:nvSpPr>
        <p:spPr>
          <a:xfrm>
            <a:off x="1122454" y="3880749"/>
            <a:ext cx="9947093" cy="2267803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Trebuchet MS" panose="020B0603020202020204" pitchFamily="34" charset="0"/>
              </a:rPr>
              <a:t>DATE AND TIME SETTINGS</a:t>
            </a:r>
          </a:p>
          <a:p>
            <a:pPr algn="ctr"/>
            <a:endParaRPr lang="en-US" sz="2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14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ID" sz="2000">
                <a:solidFill>
                  <a:schemeClr val="tx1"/>
                </a:solidFill>
                <a:latin typeface="Trebuchet MS" panose="020B0603020202020204" pitchFamily="34" charset="0"/>
              </a:rPr>
              <a:t>									</a:t>
            </a:r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DC71AD-DB03-09DA-E732-0B1DF4F0C3A5}"/>
              </a:ext>
            </a:extLst>
          </p:cNvPr>
          <p:cNvSpPr txBox="1"/>
          <p:nvPr/>
        </p:nvSpPr>
        <p:spPr>
          <a:xfrm>
            <a:off x="2727434" y="4503460"/>
            <a:ext cx="13548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latin typeface="Trebuchet MS" panose="020B0603020202020204" pitchFamily="34" charset="0"/>
              </a:rPr>
              <a:t>/     /</a:t>
            </a:r>
            <a:endParaRPr lang="en-ID" sz="4000" b="1">
              <a:latin typeface="Trebuchet MS" panose="020B06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74F55D-5531-CDAD-81FE-4CD33FB93F6A}"/>
              </a:ext>
            </a:extLst>
          </p:cNvPr>
          <p:cNvSpPr txBox="1"/>
          <p:nvPr/>
        </p:nvSpPr>
        <p:spPr>
          <a:xfrm>
            <a:off x="2727434" y="5214362"/>
            <a:ext cx="1332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latin typeface="Trebuchet MS" panose="020B0603020202020204" pitchFamily="34" charset="0"/>
              </a:rPr>
              <a:t>:     :</a:t>
            </a:r>
            <a:endParaRPr lang="en-ID" sz="4000" b="1">
              <a:latin typeface="Trebuchet MS" panose="020B0603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6A0F07-5746-D3F5-F9E2-BB5DC75C5300}"/>
              </a:ext>
            </a:extLst>
          </p:cNvPr>
          <p:cNvSpPr>
            <a:spLocks/>
          </p:cNvSpPr>
          <p:nvPr/>
        </p:nvSpPr>
        <p:spPr>
          <a:xfrm>
            <a:off x="6601690" y="4499988"/>
            <a:ext cx="108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Trebuchet MS" panose="020B0603020202020204" pitchFamily="34" charset="0"/>
              </a:rPr>
              <a:t>&lt;</a:t>
            </a:r>
            <a:endParaRPr lang="en-ID" sz="32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F6539E-CB45-D215-2B35-1C4DC800ECAC}"/>
              </a:ext>
            </a:extLst>
          </p:cNvPr>
          <p:cNvSpPr>
            <a:spLocks/>
          </p:cNvSpPr>
          <p:nvPr/>
        </p:nvSpPr>
        <p:spPr>
          <a:xfrm>
            <a:off x="7981293" y="4491346"/>
            <a:ext cx="108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Trebuchet MS" panose="020B0603020202020204" pitchFamily="34" charset="0"/>
              </a:rPr>
              <a:t>&gt;</a:t>
            </a:r>
            <a:endParaRPr lang="en-ID" sz="32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35E403-20F0-C58A-21CC-B85990177DEB}"/>
              </a:ext>
            </a:extLst>
          </p:cNvPr>
          <p:cNvSpPr>
            <a:spLocks/>
          </p:cNvSpPr>
          <p:nvPr/>
        </p:nvSpPr>
        <p:spPr>
          <a:xfrm>
            <a:off x="6618542" y="5380074"/>
            <a:ext cx="108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Trebuchet MS" panose="020B0603020202020204" pitchFamily="34" charset="0"/>
              </a:rPr>
              <a:t>+</a:t>
            </a:r>
            <a:endParaRPr lang="en-ID" sz="32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C7DDE5-7568-EB68-2112-96890F520629}"/>
              </a:ext>
            </a:extLst>
          </p:cNvPr>
          <p:cNvSpPr>
            <a:spLocks/>
          </p:cNvSpPr>
          <p:nvPr/>
        </p:nvSpPr>
        <p:spPr>
          <a:xfrm>
            <a:off x="7989719" y="5386700"/>
            <a:ext cx="108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Trebuchet MS" panose="020B0603020202020204" pitchFamily="34" charset="0"/>
              </a:rPr>
              <a:t>-</a:t>
            </a:r>
            <a:endParaRPr lang="en-ID" sz="32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A556DD-5EF4-B7F9-4BA7-4A14160352C1}"/>
              </a:ext>
            </a:extLst>
          </p:cNvPr>
          <p:cNvSpPr>
            <a:spLocks/>
          </p:cNvSpPr>
          <p:nvPr/>
        </p:nvSpPr>
        <p:spPr>
          <a:xfrm>
            <a:off x="9360896" y="4499988"/>
            <a:ext cx="1080000" cy="1420086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Trebuchet MS" panose="020B0603020202020204" pitchFamily="34" charset="0"/>
              </a:rPr>
              <a:t>Set</a:t>
            </a:r>
            <a:endParaRPr lang="en-ID" sz="28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13" name="Picture 2" descr="Illustration Vector Graphic of Plug In Icon 8086143 Vector Art at Vecteezy">
            <a:extLst>
              <a:ext uri="{FF2B5EF4-FFF2-40B4-BE49-F238E27FC236}">
                <a16:creationId xmlns:a16="http://schemas.microsoft.com/office/drawing/2014/main" id="{41B8DB06-F9B0-9551-BD85-ECA59FF0D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8" t="11768" r="11768" b="11768"/>
          <a:stretch/>
        </p:blipFill>
        <p:spPr bwMode="auto">
          <a:xfrm>
            <a:off x="9130974" y="4950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720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668C7A8-D328-24A6-E9A4-8913C035EE76}"/>
              </a:ext>
            </a:extLst>
          </p:cNvPr>
          <p:cNvSpPr/>
          <p:nvPr/>
        </p:nvSpPr>
        <p:spPr>
          <a:xfrm>
            <a:off x="254320" y="-152509"/>
            <a:ext cx="11683360" cy="71619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F1BAF7-26BD-4E75-88D1-B7303D49A9CB}"/>
              </a:ext>
            </a:extLst>
          </p:cNvPr>
          <p:cNvSpPr/>
          <p:nvPr/>
        </p:nvSpPr>
        <p:spPr>
          <a:xfrm>
            <a:off x="714346" y="359079"/>
            <a:ext cx="10800000" cy="6120000"/>
          </a:xfrm>
          <a:prstGeom prst="roundRect">
            <a:avLst>
              <a:gd name="adj" fmla="val 8112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27D9A9-E70B-B8E2-C6AB-27BA6D88BCA9}"/>
              </a:ext>
            </a:extLst>
          </p:cNvPr>
          <p:cNvSpPr>
            <a:spLocks noChangeAspect="1"/>
          </p:cNvSpPr>
          <p:nvPr/>
        </p:nvSpPr>
        <p:spPr>
          <a:xfrm>
            <a:off x="1614346" y="1169079"/>
            <a:ext cx="9000000" cy="4500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9EE4D8-6EF0-1CD6-78C0-50972505A004}"/>
              </a:ext>
            </a:extLst>
          </p:cNvPr>
          <p:cNvSpPr>
            <a:spLocks noChangeAspect="1"/>
          </p:cNvSpPr>
          <p:nvPr/>
        </p:nvSpPr>
        <p:spPr>
          <a:xfrm>
            <a:off x="2514346" y="1619079"/>
            <a:ext cx="7200000" cy="3600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A02D61-F030-FE73-6C21-F824AF665FC9}"/>
              </a:ext>
            </a:extLst>
          </p:cNvPr>
          <p:cNvCxnSpPr>
            <a:cxnSpLocks/>
          </p:cNvCxnSpPr>
          <p:nvPr/>
        </p:nvCxnSpPr>
        <p:spPr>
          <a:xfrm>
            <a:off x="714346" y="3419079"/>
            <a:ext cx="1080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F93138-0EA4-DDDD-DF81-CC851DD08C9D}"/>
              </a:ext>
            </a:extLst>
          </p:cNvPr>
          <p:cNvCxnSpPr>
            <a:cxnSpLocks/>
          </p:cNvCxnSpPr>
          <p:nvPr/>
        </p:nvCxnSpPr>
        <p:spPr>
          <a:xfrm rot="5400000">
            <a:off x="3414346" y="3419079"/>
            <a:ext cx="540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6B044C-F7CF-D4E7-26FA-7B0171933A03}"/>
              </a:ext>
            </a:extLst>
          </p:cNvPr>
          <p:cNvCxnSpPr>
            <a:cxnSpLocks/>
          </p:cNvCxnSpPr>
          <p:nvPr/>
        </p:nvCxnSpPr>
        <p:spPr>
          <a:xfrm>
            <a:off x="3414346" y="2874225"/>
            <a:ext cx="0" cy="108970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0CE0B9-C140-327E-E82E-D673262C7B95}"/>
              </a:ext>
            </a:extLst>
          </p:cNvPr>
          <p:cNvCxnSpPr>
            <a:cxnSpLocks/>
          </p:cNvCxnSpPr>
          <p:nvPr/>
        </p:nvCxnSpPr>
        <p:spPr>
          <a:xfrm>
            <a:off x="8819446" y="2874225"/>
            <a:ext cx="0" cy="108970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3F41940-43FC-018C-910B-C4321E2B3CAE}"/>
              </a:ext>
            </a:extLst>
          </p:cNvPr>
          <p:cNvSpPr txBox="1"/>
          <p:nvPr/>
        </p:nvSpPr>
        <p:spPr>
          <a:xfrm>
            <a:off x="3379750" y="2945393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15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43162-FB14-2C9D-A276-56804DA0578A}"/>
              </a:ext>
            </a:extLst>
          </p:cNvPr>
          <p:cNvSpPr txBox="1"/>
          <p:nvPr/>
        </p:nvSpPr>
        <p:spPr>
          <a:xfrm>
            <a:off x="2507486" y="2945393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E33E03-79A4-ACF0-6F63-5843B9E09A83}"/>
              </a:ext>
            </a:extLst>
          </p:cNvPr>
          <p:cNvSpPr txBox="1"/>
          <p:nvPr/>
        </p:nvSpPr>
        <p:spPr>
          <a:xfrm>
            <a:off x="1635223" y="2945393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25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9B78BF-C6EC-EF98-F736-C2B57067131A}"/>
              </a:ext>
            </a:extLst>
          </p:cNvPr>
          <p:cNvSpPr txBox="1"/>
          <p:nvPr/>
        </p:nvSpPr>
        <p:spPr>
          <a:xfrm>
            <a:off x="762960" y="2945393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30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BC0BC1-753F-7FD0-FA26-D596B0113B72}"/>
              </a:ext>
            </a:extLst>
          </p:cNvPr>
          <p:cNvSpPr txBox="1"/>
          <p:nvPr/>
        </p:nvSpPr>
        <p:spPr>
          <a:xfrm>
            <a:off x="8238762" y="3370047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15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DDE44A-B648-4119-E298-AFE5E5410355}"/>
              </a:ext>
            </a:extLst>
          </p:cNvPr>
          <p:cNvSpPr txBox="1"/>
          <p:nvPr/>
        </p:nvSpPr>
        <p:spPr>
          <a:xfrm>
            <a:off x="9138762" y="3370047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73F4F8-A0C0-699A-9C50-D881F2AB84BF}"/>
              </a:ext>
            </a:extLst>
          </p:cNvPr>
          <p:cNvSpPr txBox="1"/>
          <p:nvPr/>
        </p:nvSpPr>
        <p:spPr>
          <a:xfrm>
            <a:off x="9989135" y="3370047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25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5EA226-8368-EB85-3175-52607791B7BD}"/>
              </a:ext>
            </a:extLst>
          </p:cNvPr>
          <p:cNvSpPr txBox="1"/>
          <p:nvPr/>
        </p:nvSpPr>
        <p:spPr>
          <a:xfrm>
            <a:off x="10861400" y="3370047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976F81-155F-8BE5-B051-2D28F0558B91}"/>
              </a:ext>
            </a:extLst>
          </p:cNvPr>
          <p:cNvSpPr txBox="1"/>
          <p:nvPr/>
        </p:nvSpPr>
        <p:spPr>
          <a:xfrm>
            <a:off x="6114346" y="1673171"/>
            <a:ext cx="66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7,5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BFDE7E-0D74-0E8F-6E97-ED0890D447A1}"/>
              </a:ext>
            </a:extLst>
          </p:cNvPr>
          <p:cNvSpPr txBox="1"/>
          <p:nvPr/>
        </p:nvSpPr>
        <p:spPr>
          <a:xfrm>
            <a:off x="6114346" y="1140462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10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790D62-526A-7039-85BA-8DAFDFAAEEEE}"/>
              </a:ext>
            </a:extLst>
          </p:cNvPr>
          <p:cNvSpPr txBox="1"/>
          <p:nvPr/>
        </p:nvSpPr>
        <p:spPr>
          <a:xfrm>
            <a:off x="5272449" y="637203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12,5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F8A8D5-0A09-2880-28C8-2CA52D7B26DE}"/>
              </a:ext>
            </a:extLst>
          </p:cNvPr>
          <p:cNvSpPr txBox="1"/>
          <p:nvPr/>
        </p:nvSpPr>
        <p:spPr>
          <a:xfrm>
            <a:off x="5453588" y="4662127"/>
            <a:ext cx="66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7,5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F296C-ACE0-363A-C52B-FF3B597113A5}"/>
              </a:ext>
            </a:extLst>
          </p:cNvPr>
          <p:cNvSpPr txBox="1"/>
          <p:nvPr/>
        </p:nvSpPr>
        <p:spPr>
          <a:xfrm>
            <a:off x="5567401" y="5215635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10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FC4F3A-0AFF-7A32-A5E1-187A87D63817}"/>
              </a:ext>
            </a:extLst>
          </p:cNvPr>
          <p:cNvSpPr txBox="1"/>
          <p:nvPr/>
        </p:nvSpPr>
        <p:spPr>
          <a:xfrm>
            <a:off x="6145057" y="5739290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12,5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568F9C-8C85-5D85-EC18-BF70588912DF}"/>
              </a:ext>
            </a:extLst>
          </p:cNvPr>
          <p:cNvSpPr txBox="1"/>
          <p:nvPr/>
        </p:nvSpPr>
        <p:spPr>
          <a:xfrm>
            <a:off x="5026673" y="-152509"/>
            <a:ext cx="6487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Panduan Penempatan Sensor Inkubator Bayi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A180EC-ACD6-C694-82E9-E262C5BDDDCD}"/>
              </a:ext>
            </a:extLst>
          </p:cNvPr>
          <p:cNvSpPr txBox="1"/>
          <p:nvPr/>
        </p:nvSpPr>
        <p:spPr>
          <a:xfrm>
            <a:off x="714346" y="6547733"/>
            <a:ext cx="6170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Infant Incubator Sensor Placement Guide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66C993-02CA-A6CA-5A9A-37D958055C01}"/>
              </a:ext>
            </a:extLst>
          </p:cNvPr>
          <p:cNvSpPr txBox="1"/>
          <p:nvPr/>
        </p:nvSpPr>
        <p:spPr>
          <a:xfrm>
            <a:off x="8457536" y="6548844"/>
            <a:ext cx="2677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Ukuran dalam cm</a:t>
            </a:r>
            <a:endParaRPr lang="en-ID" sz="2400" b="1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228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DF00B3-745C-B098-5686-74DCE5A54530}"/>
              </a:ext>
            </a:extLst>
          </p:cNvPr>
          <p:cNvSpPr>
            <a:spLocks noChangeAspect="1"/>
          </p:cNvSpPr>
          <p:nvPr/>
        </p:nvSpPr>
        <p:spPr>
          <a:xfrm>
            <a:off x="2088825" y="2812783"/>
            <a:ext cx="3600000" cy="180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rebuchet MS" panose="020B0603020202020204" pitchFamily="34" charset="0"/>
              </a:rPr>
              <a:t>Data Stream Only</a:t>
            </a:r>
            <a:endParaRPr lang="en-ID" sz="3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947485-929D-F651-A0AD-B461A2DB989C}"/>
              </a:ext>
            </a:extLst>
          </p:cNvPr>
          <p:cNvSpPr>
            <a:spLocks noChangeAspect="1"/>
          </p:cNvSpPr>
          <p:nvPr/>
        </p:nvSpPr>
        <p:spPr>
          <a:xfrm>
            <a:off x="6743881" y="2812783"/>
            <a:ext cx="3600000" cy="180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rebuchet MS" panose="020B0603020202020204" pitchFamily="34" charset="0"/>
              </a:rPr>
              <a:t>Data Capture and Stream</a:t>
            </a:r>
            <a:endParaRPr lang="en-ID" sz="3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6" name="Graphic 5" descr="Line arrow: Straight with solid fill">
            <a:extLst>
              <a:ext uri="{FF2B5EF4-FFF2-40B4-BE49-F238E27FC236}">
                <a16:creationId xmlns:a16="http://schemas.microsoft.com/office/drawing/2014/main" id="{8DC249B7-9BC4-C8DB-0AE0-91523AF6A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9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DF00B3-745C-B098-5686-74DCE5A54530}"/>
              </a:ext>
            </a:extLst>
          </p:cNvPr>
          <p:cNvSpPr>
            <a:spLocks noChangeAspect="1"/>
          </p:cNvSpPr>
          <p:nvPr/>
        </p:nvSpPr>
        <p:spPr>
          <a:xfrm>
            <a:off x="2088825" y="2812783"/>
            <a:ext cx="3600000" cy="180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rebuchet MS" panose="020B0603020202020204" pitchFamily="34" charset="0"/>
              </a:rPr>
              <a:t>Data Stream Only</a:t>
            </a:r>
            <a:endParaRPr lang="en-ID" sz="3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947485-929D-F651-A0AD-B461A2DB989C}"/>
              </a:ext>
            </a:extLst>
          </p:cNvPr>
          <p:cNvSpPr>
            <a:spLocks noChangeAspect="1"/>
          </p:cNvSpPr>
          <p:nvPr/>
        </p:nvSpPr>
        <p:spPr>
          <a:xfrm>
            <a:off x="6743881" y="2812783"/>
            <a:ext cx="3600000" cy="180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rebuchet MS" panose="020B0603020202020204" pitchFamily="34" charset="0"/>
              </a:rPr>
              <a:t>Data Capture and Stream</a:t>
            </a:r>
            <a:endParaRPr lang="en-ID" sz="3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6" name="Graphic 5" descr="Line arrow: Straight with solid fill">
            <a:extLst>
              <a:ext uri="{FF2B5EF4-FFF2-40B4-BE49-F238E27FC236}">
                <a16:creationId xmlns:a16="http://schemas.microsoft.com/office/drawing/2014/main" id="{8DC249B7-9BC4-C8DB-0AE0-91523AF6A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9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BB985CE-8809-1A6D-6C08-2D73A24EAF88}"/>
              </a:ext>
            </a:extLst>
          </p:cNvPr>
          <p:cNvSpPr>
            <a:spLocks noChangeAspect="1"/>
          </p:cNvSpPr>
          <p:nvPr/>
        </p:nvSpPr>
        <p:spPr>
          <a:xfrm>
            <a:off x="9242513" y="1934198"/>
            <a:ext cx="2002513" cy="972000"/>
          </a:xfrm>
          <a:prstGeom prst="roundRect">
            <a:avLst>
              <a:gd name="adj" fmla="val 20170"/>
            </a:avLst>
          </a:prstGeom>
          <a:solidFill>
            <a:srgbClr val="4E95D9"/>
          </a:solidFill>
          <a:ln>
            <a:solidFill>
              <a:srgbClr val="4E95D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rebuchet MS" panose="020B0603020202020204" pitchFamily="34" charset="0"/>
              </a:rPr>
              <a:t>Setup</a:t>
            </a:r>
            <a:endParaRPr lang="en-ID" sz="24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854AF33-9661-FCBB-C6F0-799F0696BEAC}"/>
              </a:ext>
            </a:extLst>
          </p:cNvPr>
          <p:cNvSpPr>
            <a:spLocks noChangeAspect="1"/>
          </p:cNvSpPr>
          <p:nvPr/>
        </p:nvSpPr>
        <p:spPr>
          <a:xfrm>
            <a:off x="9242513" y="3548360"/>
            <a:ext cx="2002513" cy="972000"/>
          </a:xfrm>
          <a:prstGeom prst="roundRect">
            <a:avLst>
              <a:gd name="adj" fmla="val 20170"/>
            </a:avLst>
          </a:prstGeom>
          <a:solidFill>
            <a:srgbClr val="4E95D9"/>
          </a:solidFill>
          <a:ln>
            <a:solidFill>
              <a:srgbClr val="4E95D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rebuchet MS" panose="020B0603020202020204" pitchFamily="34" charset="0"/>
              </a:rPr>
              <a:t>Wiring Guide</a:t>
            </a:r>
            <a:endParaRPr lang="en-ID" sz="24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C3B9D7-4885-2CE1-5326-6CFF56FACF7F}"/>
              </a:ext>
            </a:extLst>
          </p:cNvPr>
          <p:cNvSpPr>
            <a:spLocks noChangeAspect="1"/>
          </p:cNvSpPr>
          <p:nvPr/>
        </p:nvSpPr>
        <p:spPr>
          <a:xfrm>
            <a:off x="9242513" y="5162522"/>
            <a:ext cx="2002513" cy="972000"/>
          </a:xfrm>
          <a:prstGeom prst="roundRect">
            <a:avLst>
              <a:gd name="adj" fmla="val 20170"/>
            </a:avLst>
          </a:prstGeom>
          <a:solidFill>
            <a:srgbClr val="4E95D9"/>
          </a:solidFill>
          <a:ln>
            <a:solidFill>
              <a:srgbClr val="4E95D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rebuchet MS" panose="020B0603020202020204" pitchFamily="34" charset="0"/>
              </a:rPr>
              <a:t>Placement Guide</a:t>
            </a:r>
            <a:endParaRPr lang="en-ID" sz="24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DF00B3-745C-B098-5686-74DCE5A54530}"/>
              </a:ext>
            </a:extLst>
          </p:cNvPr>
          <p:cNvSpPr>
            <a:spLocks/>
          </p:cNvSpPr>
          <p:nvPr/>
        </p:nvSpPr>
        <p:spPr>
          <a:xfrm>
            <a:off x="991963" y="1934198"/>
            <a:ext cx="3600000" cy="1800000"/>
          </a:xfrm>
          <a:prstGeom prst="roundRect">
            <a:avLst>
              <a:gd name="adj" fmla="val 20170"/>
            </a:avLst>
          </a:prstGeom>
          <a:solidFill>
            <a:srgbClr val="4E95D9"/>
          </a:solidFill>
          <a:ln>
            <a:solidFill>
              <a:srgbClr val="4E95D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b="1">
                <a:solidFill>
                  <a:schemeClr val="bg1"/>
                </a:solidFill>
                <a:latin typeface="Trebuchet MS" panose="020B0603020202020204" pitchFamily="34" charset="0"/>
              </a:rPr>
              <a:t>Temperature Monitoring</a:t>
            </a:r>
            <a:endParaRPr lang="en-ID" sz="34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7183AC-CBFD-AC61-CE21-BB7889724D75}"/>
              </a:ext>
            </a:extLst>
          </p:cNvPr>
          <p:cNvSpPr>
            <a:spLocks/>
          </p:cNvSpPr>
          <p:nvPr/>
        </p:nvSpPr>
        <p:spPr>
          <a:xfrm>
            <a:off x="991963" y="4334522"/>
            <a:ext cx="3600000" cy="1800000"/>
          </a:xfrm>
          <a:prstGeom prst="roundRect">
            <a:avLst>
              <a:gd name="adj" fmla="val 20170"/>
            </a:avLst>
          </a:prstGeom>
          <a:solidFill>
            <a:srgbClr val="4E95D9"/>
          </a:solidFill>
          <a:ln>
            <a:solidFill>
              <a:srgbClr val="4E95D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b="1">
                <a:solidFill>
                  <a:schemeClr val="bg1"/>
                </a:solidFill>
                <a:latin typeface="Trebuchet MS" panose="020B0603020202020204" pitchFamily="34" charset="0"/>
              </a:rPr>
              <a:t>Temperature Trend</a:t>
            </a:r>
            <a:endParaRPr lang="en-ID" sz="34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6E7F36-EAE1-F901-8A13-822CEC0D3E50}"/>
              </a:ext>
            </a:extLst>
          </p:cNvPr>
          <p:cNvSpPr>
            <a:spLocks/>
          </p:cNvSpPr>
          <p:nvPr/>
        </p:nvSpPr>
        <p:spPr>
          <a:xfrm>
            <a:off x="5117238" y="1934198"/>
            <a:ext cx="3600000" cy="1800000"/>
          </a:xfrm>
          <a:prstGeom prst="roundRect">
            <a:avLst>
              <a:gd name="adj" fmla="val 20170"/>
            </a:avLst>
          </a:prstGeom>
          <a:solidFill>
            <a:srgbClr val="4E95D9"/>
          </a:solidFill>
          <a:ln>
            <a:solidFill>
              <a:srgbClr val="4E95D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b="1">
                <a:solidFill>
                  <a:schemeClr val="bg1"/>
                </a:solidFill>
                <a:latin typeface="Trebuchet MS" panose="020B0603020202020204" pitchFamily="34" charset="0"/>
              </a:rPr>
              <a:t>Air Speed and Sound Level</a:t>
            </a:r>
            <a:endParaRPr lang="en-ID" sz="34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23152E9-C3BD-1955-2048-43304C9F533C}"/>
              </a:ext>
            </a:extLst>
          </p:cNvPr>
          <p:cNvSpPr>
            <a:spLocks/>
          </p:cNvSpPr>
          <p:nvPr/>
        </p:nvSpPr>
        <p:spPr>
          <a:xfrm>
            <a:off x="5117238" y="4334522"/>
            <a:ext cx="3600000" cy="1800000"/>
          </a:xfrm>
          <a:prstGeom prst="roundRect">
            <a:avLst>
              <a:gd name="adj" fmla="val 20170"/>
            </a:avLst>
          </a:prstGeom>
          <a:solidFill>
            <a:srgbClr val="4E95D9"/>
          </a:solidFill>
          <a:ln>
            <a:solidFill>
              <a:srgbClr val="4E95D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b="1">
                <a:solidFill>
                  <a:schemeClr val="bg1"/>
                </a:solidFill>
                <a:latin typeface="Trebuchet MS" panose="020B0603020202020204" pitchFamily="34" charset="0"/>
              </a:rPr>
              <a:t>Radiant Warmer</a:t>
            </a:r>
            <a:endParaRPr lang="en-ID" sz="34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11" name="Picture 2" descr="Illustration Vector Graphic of Plug In Icon 8086143 Vector Art at Vecteezy">
            <a:extLst>
              <a:ext uri="{FF2B5EF4-FFF2-40B4-BE49-F238E27FC236}">
                <a16:creationId xmlns:a16="http://schemas.microsoft.com/office/drawing/2014/main" id="{AC14FD8D-AD75-0527-E63F-2A31AE51BE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8" t="11768" r="11768" b="11768"/>
          <a:stretch/>
        </p:blipFill>
        <p:spPr bwMode="auto">
          <a:xfrm>
            <a:off x="9130974" y="4950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560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C5674F-682E-3119-FCC9-FA21019B5D51}"/>
              </a:ext>
            </a:extLst>
          </p:cNvPr>
          <p:cNvSpPr/>
          <p:nvPr/>
        </p:nvSpPr>
        <p:spPr>
          <a:xfrm>
            <a:off x="1514255" y="2106974"/>
            <a:ext cx="9163490" cy="3855676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Trebuchet MS" panose="020B0603020202020204" pitchFamily="34" charset="0"/>
              </a:rPr>
              <a:t>File Name</a:t>
            </a: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ID" sz="36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6" name="Graphic 5" descr="Line arrow: Straight with solid fill">
            <a:extLst>
              <a:ext uri="{FF2B5EF4-FFF2-40B4-BE49-F238E27FC236}">
                <a16:creationId xmlns:a16="http://schemas.microsoft.com/office/drawing/2014/main" id="{8DC249B7-9BC4-C8DB-0AE0-91523AF6A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D3BFC74-0ACD-698B-2A35-419D132350EB}"/>
              </a:ext>
            </a:extLst>
          </p:cNvPr>
          <p:cNvSpPr/>
          <p:nvPr/>
        </p:nvSpPr>
        <p:spPr>
          <a:xfrm>
            <a:off x="3581400" y="3347374"/>
            <a:ext cx="5029200" cy="925085"/>
          </a:xfrm>
          <a:prstGeom prst="roundRect">
            <a:avLst>
              <a:gd name="adj" fmla="val 2105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318B32-790D-41E4-EDBD-44AB14F03D9F}"/>
              </a:ext>
            </a:extLst>
          </p:cNvPr>
          <p:cNvSpPr>
            <a:spLocks/>
          </p:cNvSpPr>
          <p:nvPr/>
        </p:nvSpPr>
        <p:spPr>
          <a:xfrm>
            <a:off x="6895102" y="4770413"/>
            <a:ext cx="1715498" cy="856815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rebuchet MS" panose="020B0603020202020204" pitchFamily="34" charset="0"/>
              </a:rPr>
              <a:t>Save</a:t>
            </a:r>
            <a:endParaRPr lang="en-ID" sz="24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CDBC03-FC7B-426E-08F1-EE90EBE90E4D}"/>
              </a:ext>
            </a:extLst>
          </p:cNvPr>
          <p:cNvSpPr>
            <a:spLocks/>
          </p:cNvSpPr>
          <p:nvPr/>
        </p:nvSpPr>
        <p:spPr>
          <a:xfrm>
            <a:off x="3600451" y="4770414"/>
            <a:ext cx="1715498" cy="856815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rebuchet MS" panose="020B0603020202020204" pitchFamily="34" charset="0"/>
              </a:rPr>
              <a:t>Back</a:t>
            </a:r>
            <a:endParaRPr lang="en-ID" sz="24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175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C5674F-682E-3119-FCC9-FA21019B5D51}"/>
              </a:ext>
            </a:extLst>
          </p:cNvPr>
          <p:cNvSpPr/>
          <p:nvPr/>
        </p:nvSpPr>
        <p:spPr>
          <a:xfrm>
            <a:off x="1514255" y="2106974"/>
            <a:ext cx="9163490" cy="3855676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Trebuchet MS" panose="020B0603020202020204" pitchFamily="34" charset="0"/>
              </a:rPr>
              <a:t>File Name</a:t>
            </a: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ID" sz="36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6" name="Graphic 5" descr="Line arrow: Straight with solid fill">
            <a:extLst>
              <a:ext uri="{FF2B5EF4-FFF2-40B4-BE49-F238E27FC236}">
                <a16:creationId xmlns:a16="http://schemas.microsoft.com/office/drawing/2014/main" id="{8DC249B7-9BC4-C8DB-0AE0-91523AF6A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D3BFC74-0ACD-698B-2A35-419D132350EB}"/>
              </a:ext>
            </a:extLst>
          </p:cNvPr>
          <p:cNvSpPr/>
          <p:nvPr/>
        </p:nvSpPr>
        <p:spPr>
          <a:xfrm>
            <a:off x="3581400" y="3347374"/>
            <a:ext cx="5029200" cy="925085"/>
          </a:xfrm>
          <a:prstGeom prst="roundRect">
            <a:avLst>
              <a:gd name="adj" fmla="val 2105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318B32-790D-41E4-EDBD-44AB14F03D9F}"/>
              </a:ext>
            </a:extLst>
          </p:cNvPr>
          <p:cNvSpPr>
            <a:spLocks/>
          </p:cNvSpPr>
          <p:nvPr/>
        </p:nvSpPr>
        <p:spPr>
          <a:xfrm>
            <a:off x="6895102" y="4770413"/>
            <a:ext cx="1715498" cy="856815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rebuchet MS" panose="020B0603020202020204" pitchFamily="34" charset="0"/>
              </a:rPr>
              <a:t>Save</a:t>
            </a:r>
            <a:endParaRPr lang="en-ID" sz="24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CDBC03-FC7B-426E-08F1-EE90EBE90E4D}"/>
              </a:ext>
            </a:extLst>
          </p:cNvPr>
          <p:cNvSpPr>
            <a:spLocks/>
          </p:cNvSpPr>
          <p:nvPr/>
        </p:nvSpPr>
        <p:spPr>
          <a:xfrm>
            <a:off x="3600451" y="4770414"/>
            <a:ext cx="1715498" cy="856815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rebuchet MS" panose="020B0603020202020204" pitchFamily="34" charset="0"/>
              </a:rPr>
              <a:t>Back</a:t>
            </a:r>
            <a:endParaRPr lang="en-ID" sz="24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571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C5674F-682E-3119-FCC9-FA21019B5D51}"/>
              </a:ext>
            </a:extLst>
          </p:cNvPr>
          <p:cNvSpPr/>
          <p:nvPr/>
        </p:nvSpPr>
        <p:spPr>
          <a:xfrm>
            <a:off x="1514255" y="2106974"/>
            <a:ext cx="9163490" cy="3855676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Trebuchet MS" panose="020B0603020202020204" pitchFamily="34" charset="0"/>
              </a:rPr>
              <a:t>File Name</a:t>
            </a: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ID" sz="36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6" name="Graphic 5" descr="Line arrow: Straight with solid fill">
            <a:extLst>
              <a:ext uri="{FF2B5EF4-FFF2-40B4-BE49-F238E27FC236}">
                <a16:creationId xmlns:a16="http://schemas.microsoft.com/office/drawing/2014/main" id="{8DC249B7-9BC4-C8DB-0AE0-91523AF6A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D3BFC74-0ACD-698B-2A35-419D132350EB}"/>
              </a:ext>
            </a:extLst>
          </p:cNvPr>
          <p:cNvSpPr/>
          <p:nvPr/>
        </p:nvSpPr>
        <p:spPr>
          <a:xfrm>
            <a:off x="3581400" y="3347374"/>
            <a:ext cx="5029200" cy="925085"/>
          </a:xfrm>
          <a:prstGeom prst="roundRect">
            <a:avLst>
              <a:gd name="adj" fmla="val 2105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318B32-790D-41E4-EDBD-44AB14F03D9F}"/>
              </a:ext>
            </a:extLst>
          </p:cNvPr>
          <p:cNvSpPr>
            <a:spLocks/>
          </p:cNvSpPr>
          <p:nvPr/>
        </p:nvSpPr>
        <p:spPr>
          <a:xfrm>
            <a:off x="6895102" y="4770413"/>
            <a:ext cx="1715498" cy="856815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rebuchet MS" panose="020B0603020202020204" pitchFamily="34" charset="0"/>
              </a:rPr>
              <a:t>Save</a:t>
            </a:r>
            <a:endParaRPr lang="en-ID" sz="24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CDBC03-FC7B-426E-08F1-EE90EBE90E4D}"/>
              </a:ext>
            </a:extLst>
          </p:cNvPr>
          <p:cNvSpPr>
            <a:spLocks/>
          </p:cNvSpPr>
          <p:nvPr/>
        </p:nvSpPr>
        <p:spPr>
          <a:xfrm>
            <a:off x="3600451" y="4770414"/>
            <a:ext cx="1715498" cy="856815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rebuchet MS" panose="020B0603020202020204" pitchFamily="34" charset="0"/>
              </a:rPr>
              <a:t>Back</a:t>
            </a:r>
            <a:endParaRPr lang="en-ID" sz="24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E69E04-CC50-9B6E-8732-876B71E16EA4}"/>
              </a:ext>
            </a:extLst>
          </p:cNvPr>
          <p:cNvSpPr/>
          <p:nvPr/>
        </p:nvSpPr>
        <p:spPr>
          <a:xfrm>
            <a:off x="3581400" y="3930707"/>
            <a:ext cx="5029200" cy="925085"/>
          </a:xfrm>
          <a:prstGeom prst="roundRect">
            <a:avLst>
              <a:gd name="adj" fmla="val 2105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E2D525-8DD0-2F34-0AA0-7696F1D62473}"/>
              </a:ext>
            </a:extLst>
          </p:cNvPr>
          <p:cNvSpPr/>
          <p:nvPr/>
        </p:nvSpPr>
        <p:spPr>
          <a:xfrm>
            <a:off x="3576000" y="2752333"/>
            <a:ext cx="5040000" cy="2520000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Trebuchet MS" panose="020B0603020202020204" pitchFamily="34" charset="0"/>
              </a:rPr>
              <a:t>File created!</a:t>
            </a:r>
          </a:p>
        </p:txBody>
      </p:sp>
    </p:spTree>
    <p:extLst>
      <p:ext uri="{BB962C8B-B14F-4D97-AF65-F5344CB8AC3E}">
        <p14:creationId xmlns:p14="http://schemas.microsoft.com/office/powerpoint/2010/main" val="2518384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7BC577-DDCB-A066-3159-2261F7115EDC}"/>
              </a:ext>
            </a:extLst>
          </p:cNvPr>
          <p:cNvSpPr/>
          <p:nvPr/>
        </p:nvSpPr>
        <p:spPr>
          <a:xfrm>
            <a:off x="884528" y="495300"/>
            <a:ext cx="10438308" cy="5868000"/>
          </a:xfrm>
          <a:prstGeom prst="roundRect">
            <a:avLst>
              <a:gd name="adj" fmla="val 3905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Trebuchet MS" panose="020B0603020202020204" pitchFamily="34" charset="0"/>
              </a:rPr>
              <a:t>TEMPERATURE TREND</a:t>
            </a: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B4C1CCB-E1D5-CD1A-1A2A-FD05F2C5E407}"/>
              </a:ext>
            </a:extLst>
          </p:cNvPr>
          <p:cNvSpPr/>
          <p:nvPr/>
        </p:nvSpPr>
        <p:spPr>
          <a:xfrm>
            <a:off x="5864775" y="5585123"/>
            <a:ext cx="5220000" cy="720000"/>
          </a:xfrm>
          <a:prstGeom prst="roundRect">
            <a:avLst>
              <a:gd name="adj" fmla="val 17179"/>
            </a:avLst>
          </a:prstGeom>
          <a:solidFill>
            <a:schemeClr val="bg2">
              <a:lumMod val="90000"/>
            </a:schemeClr>
          </a:solidFill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696000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3D0F43-03F6-95D3-3B26-B49D33FA9008}"/>
              </a:ext>
            </a:extLst>
          </p:cNvPr>
          <p:cNvSpPr>
            <a:spLocks/>
          </p:cNvSpPr>
          <p:nvPr/>
        </p:nvSpPr>
        <p:spPr>
          <a:xfrm>
            <a:off x="664256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1s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454605-4729-4A3A-8C8F-A91219C79D2A}"/>
              </a:ext>
            </a:extLst>
          </p:cNvPr>
          <p:cNvSpPr>
            <a:spLocks/>
          </p:cNvSpPr>
          <p:nvPr/>
        </p:nvSpPr>
        <p:spPr>
          <a:xfrm>
            <a:off x="7785071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2s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C64E42-C7A7-09A7-59B5-DDA1A8397A22}"/>
              </a:ext>
            </a:extLst>
          </p:cNvPr>
          <p:cNvSpPr>
            <a:spLocks/>
          </p:cNvSpPr>
          <p:nvPr/>
        </p:nvSpPr>
        <p:spPr>
          <a:xfrm>
            <a:off x="8927578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4s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BA8EA7C-8730-7FF5-E4FD-D03D661227B8}"/>
              </a:ext>
            </a:extLst>
          </p:cNvPr>
          <p:cNvSpPr>
            <a:spLocks/>
          </p:cNvSpPr>
          <p:nvPr/>
        </p:nvSpPr>
        <p:spPr>
          <a:xfrm>
            <a:off x="1007008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8s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878" y="552450"/>
            <a:ext cx="914400" cy="9144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302EF60-5C1A-36C9-4C62-785C752E18FC}"/>
              </a:ext>
            </a:extLst>
          </p:cNvPr>
          <p:cNvSpPr/>
          <p:nvPr/>
        </p:nvSpPr>
        <p:spPr>
          <a:xfrm>
            <a:off x="9169474" y="1228621"/>
            <a:ext cx="1980000" cy="4248000"/>
          </a:xfrm>
          <a:prstGeom prst="roundRect">
            <a:avLst>
              <a:gd name="adj" fmla="val 802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Real-Time</a:t>
            </a:r>
          </a:p>
          <a:p>
            <a:pPr algn="ctr"/>
            <a:endParaRPr lang="en-US" sz="1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T1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T2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T3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T4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T5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0C1B01E-5DBD-0A1C-87DA-EED3E5B6938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1805872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0C1B01E-5DBD-0A1C-87DA-EED3E5B693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1805872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4E78AC3-63D5-64BF-D48F-B5DAECB3557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2415104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4E78AC3-63D5-64BF-D48F-B5DAECB35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2415104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60B169-0EAF-A29B-3F3C-21D2AC4EFFA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3024336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60B169-0EAF-A29B-3F3C-21D2AC4EF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3024336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F4723C0-301B-BD26-154E-3BA7C4CC1E0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3633568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F4723C0-301B-BD26-154E-3BA7C4CC1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3633568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8D49868-7270-9BFE-93A8-65F89B10702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4242800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8D49868-7270-9BFE-93A8-65F89B107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4242800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E4B9959-0427-92CC-6C8E-86D41ACEA2B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4852033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E4B9959-0427-92CC-6C8E-86D41ACEA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4852033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36460ED-A591-713C-AE30-9D97C1892F70}"/>
              </a:ext>
            </a:extLst>
          </p:cNvPr>
          <p:cNvSpPr>
            <a:spLocks/>
          </p:cNvSpPr>
          <p:nvPr/>
        </p:nvSpPr>
        <p:spPr>
          <a:xfrm>
            <a:off x="245693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Pause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96A437-ED13-31A5-6ACC-5D78ADC9C562}"/>
              </a:ext>
            </a:extLst>
          </p:cNvPr>
          <p:cNvSpPr>
            <a:spLocks/>
          </p:cNvSpPr>
          <p:nvPr/>
        </p:nvSpPr>
        <p:spPr>
          <a:xfrm>
            <a:off x="107568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Clear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8E6674F-C007-3578-2536-70B14112F86D}"/>
              </a:ext>
            </a:extLst>
          </p:cNvPr>
          <p:cNvSpPr>
            <a:spLocks/>
          </p:cNvSpPr>
          <p:nvPr/>
        </p:nvSpPr>
        <p:spPr>
          <a:xfrm>
            <a:off x="3838182" y="5663475"/>
            <a:ext cx="1953018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Start Capture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456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7BC577-DDCB-A066-3159-2261F7115EDC}"/>
              </a:ext>
            </a:extLst>
          </p:cNvPr>
          <p:cNvSpPr/>
          <p:nvPr/>
        </p:nvSpPr>
        <p:spPr>
          <a:xfrm>
            <a:off x="884528" y="495300"/>
            <a:ext cx="10438308" cy="5868000"/>
          </a:xfrm>
          <a:prstGeom prst="roundRect">
            <a:avLst>
              <a:gd name="adj" fmla="val 3905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Trebuchet MS" panose="020B0603020202020204" pitchFamily="34" charset="0"/>
              </a:rPr>
              <a:t>TEMPERATURE TREND</a:t>
            </a: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696000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878" y="552450"/>
            <a:ext cx="914400" cy="9144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302EF60-5C1A-36C9-4C62-785C752E18FC}"/>
              </a:ext>
            </a:extLst>
          </p:cNvPr>
          <p:cNvSpPr/>
          <p:nvPr/>
        </p:nvSpPr>
        <p:spPr>
          <a:xfrm>
            <a:off x="9169474" y="1228621"/>
            <a:ext cx="1980000" cy="4248000"/>
          </a:xfrm>
          <a:prstGeom prst="roundRect">
            <a:avLst>
              <a:gd name="adj" fmla="val 802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Real-Time</a:t>
            </a:r>
          </a:p>
          <a:p>
            <a:pPr algn="ctr"/>
            <a:endParaRPr lang="en-US" sz="1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T1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T2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T3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T4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T5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0C1B01E-5DBD-0A1C-87DA-EED3E5B6938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1805872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0C1B01E-5DBD-0A1C-87DA-EED3E5B693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1805872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4E78AC3-63D5-64BF-D48F-B5DAECB3557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2415104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4E78AC3-63D5-64BF-D48F-B5DAECB35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2415104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60B169-0EAF-A29B-3F3C-21D2AC4EFFA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3024336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60B169-0EAF-A29B-3F3C-21D2AC4EF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3024336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F4723C0-301B-BD26-154E-3BA7C4CC1E0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3633568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F4723C0-301B-BD26-154E-3BA7C4CC1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3633568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8D49868-7270-9BFE-93A8-65F89B10702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4242800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8D49868-7270-9BFE-93A8-65F89B107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4242800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E4B9959-0427-92CC-6C8E-86D41ACEA2B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4852033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E4B9959-0427-92CC-6C8E-86D41ACEA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4852033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4B17AAF-3C5B-6FB3-4760-FAB41ABBD5DD}"/>
              </a:ext>
            </a:extLst>
          </p:cNvPr>
          <p:cNvSpPr/>
          <p:nvPr/>
        </p:nvSpPr>
        <p:spPr>
          <a:xfrm>
            <a:off x="5864775" y="5585123"/>
            <a:ext cx="5220000" cy="720000"/>
          </a:xfrm>
          <a:prstGeom prst="roundRect">
            <a:avLst>
              <a:gd name="adj" fmla="val 17179"/>
            </a:avLst>
          </a:prstGeom>
          <a:solidFill>
            <a:schemeClr val="bg2">
              <a:lumMod val="90000"/>
            </a:schemeClr>
          </a:solidFill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4C8F96-14DB-FC06-4B2F-6F39BC5E93D2}"/>
              </a:ext>
            </a:extLst>
          </p:cNvPr>
          <p:cNvSpPr>
            <a:spLocks/>
          </p:cNvSpPr>
          <p:nvPr/>
        </p:nvSpPr>
        <p:spPr>
          <a:xfrm>
            <a:off x="664256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rgbClr val="103749"/>
          </a:solidFill>
          <a:ln>
            <a:solidFill>
              <a:srgbClr val="10374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1s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95A097-E0DC-49BA-63D9-1A29A2B6C09F}"/>
              </a:ext>
            </a:extLst>
          </p:cNvPr>
          <p:cNvSpPr>
            <a:spLocks/>
          </p:cNvSpPr>
          <p:nvPr/>
        </p:nvSpPr>
        <p:spPr>
          <a:xfrm>
            <a:off x="7785071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rgbClr val="103749"/>
          </a:solidFill>
          <a:ln>
            <a:solidFill>
              <a:srgbClr val="10374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2s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8ADF654-89F5-5B07-7547-51931BD08B2A}"/>
              </a:ext>
            </a:extLst>
          </p:cNvPr>
          <p:cNvSpPr>
            <a:spLocks/>
          </p:cNvSpPr>
          <p:nvPr/>
        </p:nvSpPr>
        <p:spPr>
          <a:xfrm>
            <a:off x="8927578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rgbClr val="103749"/>
          </a:solidFill>
          <a:ln>
            <a:solidFill>
              <a:srgbClr val="10374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4s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45C69C6-E766-7858-5122-394C2CB37D99}"/>
              </a:ext>
            </a:extLst>
          </p:cNvPr>
          <p:cNvSpPr>
            <a:spLocks/>
          </p:cNvSpPr>
          <p:nvPr/>
        </p:nvSpPr>
        <p:spPr>
          <a:xfrm>
            <a:off x="1007008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rgbClr val="103749"/>
          </a:solidFill>
          <a:ln>
            <a:solidFill>
              <a:srgbClr val="10374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8s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D6C5D88-6872-EDDB-300F-EE0C333159F2}"/>
              </a:ext>
            </a:extLst>
          </p:cNvPr>
          <p:cNvSpPr>
            <a:spLocks/>
          </p:cNvSpPr>
          <p:nvPr/>
        </p:nvSpPr>
        <p:spPr>
          <a:xfrm>
            <a:off x="245693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rgbClr val="163E51"/>
          </a:solidFill>
          <a:ln>
            <a:solidFill>
              <a:srgbClr val="163E5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Pause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E17878-685B-E685-C85C-B5398A2CF05E}"/>
              </a:ext>
            </a:extLst>
          </p:cNvPr>
          <p:cNvSpPr>
            <a:spLocks/>
          </p:cNvSpPr>
          <p:nvPr/>
        </p:nvSpPr>
        <p:spPr>
          <a:xfrm>
            <a:off x="107568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rgbClr val="163E51"/>
          </a:solidFill>
          <a:ln>
            <a:solidFill>
              <a:srgbClr val="163E5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Clear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3E352B-F488-E8DC-3672-7401C384D6C9}"/>
              </a:ext>
            </a:extLst>
          </p:cNvPr>
          <p:cNvSpPr>
            <a:spLocks/>
          </p:cNvSpPr>
          <p:nvPr/>
        </p:nvSpPr>
        <p:spPr>
          <a:xfrm>
            <a:off x="3838182" y="5663475"/>
            <a:ext cx="1953018" cy="540000"/>
          </a:xfrm>
          <a:prstGeom prst="roundRect">
            <a:avLst>
              <a:gd name="adj" fmla="val 20170"/>
            </a:avLst>
          </a:prstGeom>
          <a:solidFill>
            <a:srgbClr val="163E51"/>
          </a:solidFill>
          <a:ln>
            <a:solidFill>
              <a:srgbClr val="163E5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Start Capture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1008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7BC577-DDCB-A066-3159-2261F7115EDC}"/>
              </a:ext>
            </a:extLst>
          </p:cNvPr>
          <p:cNvSpPr/>
          <p:nvPr/>
        </p:nvSpPr>
        <p:spPr>
          <a:xfrm>
            <a:off x="884528" y="495300"/>
            <a:ext cx="10438308" cy="5868000"/>
          </a:xfrm>
          <a:prstGeom prst="roundRect">
            <a:avLst>
              <a:gd name="adj" fmla="val 3905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Trebuchet MS" panose="020B0603020202020204" pitchFamily="34" charset="0"/>
              </a:rPr>
              <a:t>TEMPERATURE TREND</a:t>
            </a: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696000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878" y="552450"/>
            <a:ext cx="914400" cy="9144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302EF60-5C1A-36C9-4C62-785C752E18FC}"/>
              </a:ext>
            </a:extLst>
          </p:cNvPr>
          <p:cNvSpPr/>
          <p:nvPr/>
        </p:nvSpPr>
        <p:spPr>
          <a:xfrm>
            <a:off x="9169474" y="1228621"/>
            <a:ext cx="1980000" cy="4248000"/>
          </a:xfrm>
          <a:prstGeom prst="roundRect">
            <a:avLst>
              <a:gd name="adj" fmla="val 802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Real-Time</a:t>
            </a:r>
          </a:p>
          <a:p>
            <a:pPr algn="ctr"/>
            <a:endParaRPr lang="en-US" sz="1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T1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T2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T3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T4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T5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0C1B01E-5DBD-0A1C-87DA-EED3E5B6938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1805872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0C1B01E-5DBD-0A1C-87DA-EED3E5B693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1805872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4E78AC3-63D5-64BF-D48F-B5DAECB3557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2415104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4E78AC3-63D5-64BF-D48F-B5DAECB35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2415104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60B169-0EAF-A29B-3F3C-21D2AC4EFFA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3024336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60B169-0EAF-A29B-3F3C-21D2AC4EF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3024336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F4723C0-301B-BD26-154E-3BA7C4CC1E0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3633568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F4723C0-301B-BD26-154E-3BA7C4CC1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3633568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8D49868-7270-9BFE-93A8-65F89B10702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4242800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8D49868-7270-9BFE-93A8-65F89B107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4242800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E4B9959-0427-92CC-6C8E-86D41ACEA2B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4852033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E4B9959-0427-92CC-6C8E-86D41ACEA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4852033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443B79B-2B2E-0EF5-10ED-7F887B992D77}"/>
              </a:ext>
            </a:extLst>
          </p:cNvPr>
          <p:cNvSpPr/>
          <p:nvPr/>
        </p:nvSpPr>
        <p:spPr>
          <a:xfrm>
            <a:off x="5864775" y="5585123"/>
            <a:ext cx="5220000" cy="720000"/>
          </a:xfrm>
          <a:prstGeom prst="roundRect">
            <a:avLst>
              <a:gd name="adj" fmla="val 17179"/>
            </a:avLst>
          </a:prstGeom>
          <a:solidFill>
            <a:schemeClr val="bg2">
              <a:lumMod val="90000"/>
            </a:schemeClr>
          </a:solidFill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1ECBDE0-5E94-2B3C-0D8C-831F25327445}"/>
              </a:ext>
            </a:extLst>
          </p:cNvPr>
          <p:cNvSpPr>
            <a:spLocks/>
          </p:cNvSpPr>
          <p:nvPr/>
        </p:nvSpPr>
        <p:spPr>
          <a:xfrm>
            <a:off x="664256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1s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34EE788-D0A6-0B86-EB25-93745CB1620C}"/>
              </a:ext>
            </a:extLst>
          </p:cNvPr>
          <p:cNvSpPr>
            <a:spLocks/>
          </p:cNvSpPr>
          <p:nvPr/>
        </p:nvSpPr>
        <p:spPr>
          <a:xfrm>
            <a:off x="7785071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2s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A444C5D-54F6-0BE4-EE4C-505A9DE50B05}"/>
              </a:ext>
            </a:extLst>
          </p:cNvPr>
          <p:cNvSpPr>
            <a:spLocks/>
          </p:cNvSpPr>
          <p:nvPr/>
        </p:nvSpPr>
        <p:spPr>
          <a:xfrm>
            <a:off x="8927578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4s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F6458A6-9FC7-2E9D-2E9B-61FE25DA0A8A}"/>
              </a:ext>
            </a:extLst>
          </p:cNvPr>
          <p:cNvSpPr>
            <a:spLocks/>
          </p:cNvSpPr>
          <p:nvPr/>
        </p:nvSpPr>
        <p:spPr>
          <a:xfrm>
            <a:off x="1007008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8s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ADD0784-6A36-681C-3FA7-B5B7C932A2C3}"/>
              </a:ext>
            </a:extLst>
          </p:cNvPr>
          <p:cNvSpPr>
            <a:spLocks/>
          </p:cNvSpPr>
          <p:nvPr/>
        </p:nvSpPr>
        <p:spPr>
          <a:xfrm>
            <a:off x="245693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Resume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871EC30-8236-C219-2643-8F32E258D8E2}"/>
              </a:ext>
            </a:extLst>
          </p:cNvPr>
          <p:cNvSpPr>
            <a:spLocks/>
          </p:cNvSpPr>
          <p:nvPr/>
        </p:nvSpPr>
        <p:spPr>
          <a:xfrm>
            <a:off x="107568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Clear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48728AE-3D85-417E-FA3D-47432A55F210}"/>
              </a:ext>
            </a:extLst>
          </p:cNvPr>
          <p:cNvSpPr>
            <a:spLocks/>
          </p:cNvSpPr>
          <p:nvPr/>
        </p:nvSpPr>
        <p:spPr>
          <a:xfrm>
            <a:off x="3838182" y="5663475"/>
            <a:ext cx="1953018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Stop and Save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7B4505-AD81-9628-18EF-D62466E096E5}"/>
              </a:ext>
            </a:extLst>
          </p:cNvPr>
          <p:cNvSpPr txBox="1"/>
          <p:nvPr/>
        </p:nvSpPr>
        <p:spPr>
          <a:xfrm>
            <a:off x="9473132" y="552450"/>
            <a:ext cx="13726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Writing to</a:t>
            </a:r>
          </a:p>
          <a:p>
            <a:endParaRPr lang="en-ID" sz="2000" b="1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1446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7BC577-DDCB-A066-3159-2261F7115EDC}"/>
              </a:ext>
            </a:extLst>
          </p:cNvPr>
          <p:cNvSpPr/>
          <p:nvPr/>
        </p:nvSpPr>
        <p:spPr>
          <a:xfrm>
            <a:off x="884528" y="495300"/>
            <a:ext cx="10438308" cy="5868000"/>
          </a:xfrm>
          <a:prstGeom prst="roundRect">
            <a:avLst>
              <a:gd name="adj" fmla="val 3905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Trebuchet MS" panose="020B0603020202020204" pitchFamily="34" charset="0"/>
              </a:rPr>
              <a:t>TEMPERATURE TREND</a:t>
            </a: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696000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878" y="552450"/>
            <a:ext cx="914400" cy="9144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302EF60-5C1A-36C9-4C62-785C752E18FC}"/>
              </a:ext>
            </a:extLst>
          </p:cNvPr>
          <p:cNvSpPr/>
          <p:nvPr/>
        </p:nvSpPr>
        <p:spPr>
          <a:xfrm>
            <a:off x="9169474" y="1228621"/>
            <a:ext cx="1980000" cy="4248000"/>
          </a:xfrm>
          <a:prstGeom prst="roundRect">
            <a:avLst>
              <a:gd name="adj" fmla="val 802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Real-Time</a:t>
            </a:r>
          </a:p>
          <a:p>
            <a:pPr algn="ctr"/>
            <a:endParaRPr lang="en-US" sz="1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T1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T2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T3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T4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T5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0C1B01E-5DBD-0A1C-87DA-EED3E5B6938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1805872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0C1B01E-5DBD-0A1C-87DA-EED3E5B693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1805872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4E78AC3-63D5-64BF-D48F-B5DAECB3557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2415104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4E78AC3-63D5-64BF-D48F-B5DAECB35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2415104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60B169-0EAF-A29B-3F3C-21D2AC4EFFA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3024336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60B169-0EAF-A29B-3F3C-21D2AC4EF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3024336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F4723C0-301B-BD26-154E-3BA7C4CC1E0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3633568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F4723C0-301B-BD26-154E-3BA7C4CC1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3633568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8D49868-7270-9BFE-93A8-65F89B10702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4242800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8D49868-7270-9BFE-93A8-65F89B107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4242800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F70C59-ED7F-119E-A659-60C413AAAC57}"/>
              </a:ext>
            </a:extLst>
          </p:cNvPr>
          <p:cNvSpPr/>
          <p:nvPr/>
        </p:nvSpPr>
        <p:spPr>
          <a:xfrm>
            <a:off x="5864775" y="5585123"/>
            <a:ext cx="5220000" cy="720000"/>
          </a:xfrm>
          <a:prstGeom prst="roundRect">
            <a:avLst>
              <a:gd name="adj" fmla="val 17179"/>
            </a:avLst>
          </a:prstGeom>
          <a:solidFill>
            <a:schemeClr val="bg2">
              <a:lumMod val="90000"/>
            </a:schemeClr>
          </a:solidFill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341DF8-6C1D-4513-0B51-E3AFA9E55FFB}"/>
              </a:ext>
            </a:extLst>
          </p:cNvPr>
          <p:cNvSpPr>
            <a:spLocks/>
          </p:cNvSpPr>
          <p:nvPr/>
        </p:nvSpPr>
        <p:spPr>
          <a:xfrm>
            <a:off x="664256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rgbClr val="103749"/>
          </a:solidFill>
          <a:ln>
            <a:solidFill>
              <a:srgbClr val="10374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1s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E91853-5D05-D7AA-A129-8DDA37E7596F}"/>
              </a:ext>
            </a:extLst>
          </p:cNvPr>
          <p:cNvSpPr>
            <a:spLocks/>
          </p:cNvSpPr>
          <p:nvPr/>
        </p:nvSpPr>
        <p:spPr>
          <a:xfrm>
            <a:off x="7785071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rgbClr val="103749"/>
          </a:solidFill>
          <a:ln>
            <a:solidFill>
              <a:srgbClr val="10374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2s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D4A9939-625F-4D86-9655-D9446B7A2151}"/>
              </a:ext>
            </a:extLst>
          </p:cNvPr>
          <p:cNvSpPr>
            <a:spLocks/>
          </p:cNvSpPr>
          <p:nvPr/>
        </p:nvSpPr>
        <p:spPr>
          <a:xfrm>
            <a:off x="8927578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rgbClr val="103749"/>
          </a:solidFill>
          <a:ln>
            <a:solidFill>
              <a:srgbClr val="10374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4s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072DC2A-8DFD-3EB4-8F63-BA6036A0BABC}"/>
              </a:ext>
            </a:extLst>
          </p:cNvPr>
          <p:cNvSpPr>
            <a:spLocks/>
          </p:cNvSpPr>
          <p:nvPr/>
        </p:nvSpPr>
        <p:spPr>
          <a:xfrm>
            <a:off x="1007008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rgbClr val="103749"/>
          </a:solidFill>
          <a:ln>
            <a:solidFill>
              <a:srgbClr val="10374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8s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882226A7-9438-9D42-3D76-A7B2E44081B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4852033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882226A7-9438-9D42-3D76-A7B2E4408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4852033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D0A066-1716-4DC3-4F79-99BA6DA48005}"/>
              </a:ext>
            </a:extLst>
          </p:cNvPr>
          <p:cNvSpPr>
            <a:spLocks/>
          </p:cNvSpPr>
          <p:nvPr/>
        </p:nvSpPr>
        <p:spPr>
          <a:xfrm>
            <a:off x="245693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rgbClr val="163E51"/>
          </a:solidFill>
          <a:ln>
            <a:solidFill>
              <a:srgbClr val="163E5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Resume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233008-153F-0DDB-722A-09676666C165}"/>
              </a:ext>
            </a:extLst>
          </p:cNvPr>
          <p:cNvSpPr>
            <a:spLocks/>
          </p:cNvSpPr>
          <p:nvPr/>
        </p:nvSpPr>
        <p:spPr>
          <a:xfrm>
            <a:off x="107568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rgbClr val="163E51"/>
          </a:solidFill>
          <a:ln>
            <a:solidFill>
              <a:srgbClr val="163E5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Clear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6274346-5C41-1BC5-3BA5-EB3A8F6B69F2}"/>
              </a:ext>
            </a:extLst>
          </p:cNvPr>
          <p:cNvSpPr>
            <a:spLocks/>
          </p:cNvSpPr>
          <p:nvPr/>
        </p:nvSpPr>
        <p:spPr>
          <a:xfrm>
            <a:off x="3838182" y="5663475"/>
            <a:ext cx="1953018" cy="540000"/>
          </a:xfrm>
          <a:prstGeom prst="roundRect">
            <a:avLst>
              <a:gd name="adj" fmla="val 20170"/>
            </a:avLst>
          </a:prstGeom>
          <a:solidFill>
            <a:srgbClr val="163E51"/>
          </a:solidFill>
          <a:ln>
            <a:solidFill>
              <a:srgbClr val="163E5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Stop and Save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4965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696000" y="369000"/>
            <a:ext cx="10800000" cy="612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8DB2ACF-0FFC-D557-01D0-3D918DF95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791895"/>
              </p:ext>
            </p:extLst>
          </p:nvPr>
        </p:nvGraphicFramePr>
        <p:xfrm>
          <a:off x="696000" y="369000"/>
          <a:ext cx="10800000" cy="61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val="1704134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3126633355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446840972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3732687407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735931206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3751741566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3108401125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1177790555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3434227631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209029125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2125992333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380982509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1146903110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2918490480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3611438059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1629113790"/>
                    </a:ext>
                  </a:extLst>
                </a:gridCol>
              </a:tblGrid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02932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443658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24624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601267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205039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855138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088082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436503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930913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74648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775388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934222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296570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430911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870967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031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7969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llustration Vector Graphic of Plug In Icon 8086143 Vector Art at Vecteezy">
            <a:extLst>
              <a:ext uri="{FF2B5EF4-FFF2-40B4-BE49-F238E27FC236}">
                <a16:creationId xmlns:a16="http://schemas.microsoft.com/office/drawing/2014/main" id="{FF7582F0-3422-289D-75EC-745E3F4442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8" t="11768" r="11768" b="11768"/>
          <a:stretch/>
        </p:blipFill>
        <p:spPr bwMode="auto">
          <a:xfrm>
            <a:off x="4426209" y="-351000"/>
            <a:ext cx="3780000" cy="37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868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4454FD-83A8-4E9B-0B9E-539316BD0F10}"/>
              </a:ext>
            </a:extLst>
          </p:cNvPr>
          <p:cNvSpPr>
            <a:spLocks/>
          </p:cNvSpPr>
          <p:nvPr/>
        </p:nvSpPr>
        <p:spPr>
          <a:xfrm>
            <a:off x="1632506" y="1924050"/>
            <a:ext cx="6048000" cy="4320000"/>
          </a:xfrm>
          <a:prstGeom prst="roundRect">
            <a:avLst>
              <a:gd name="adj" fmla="val 480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tx1"/>
                </a:solidFill>
                <a:latin typeface="Trebuchet MS" panose="020B0603020202020204" pitchFamily="34" charset="0"/>
              </a:rPr>
              <a:t>Temperature (°C)</a:t>
            </a: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ID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AEF354-AC45-717D-A10D-DD12DF5ACA3B}"/>
              </a:ext>
            </a:extLst>
          </p:cNvPr>
          <p:cNvSpPr>
            <a:spLocks/>
          </p:cNvSpPr>
          <p:nvPr/>
        </p:nvSpPr>
        <p:spPr>
          <a:xfrm>
            <a:off x="2509838" y="2630478"/>
            <a:ext cx="1800000" cy="720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Trebuchet MS" panose="020B0603020202020204" pitchFamily="34" charset="0"/>
              </a:rPr>
              <a:t>26.7</a:t>
            </a:r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253A0BA-D444-1234-0D4C-D612C7396FE7}"/>
              </a:ext>
            </a:extLst>
          </p:cNvPr>
          <p:cNvSpPr>
            <a:spLocks/>
          </p:cNvSpPr>
          <p:nvPr/>
        </p:nvSpPr>
        <p:spPr>
          <a:xfrm>
            <a:off x="8279592" y="2995448"/>
            <a:ext cx="2879201" cy="3248602"/>
          </a:xfrm>
          <a:prstGeom prst="roundRect">
            <a:avLst>
              <a:gd name="adj" fmla="val 722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1"/>
                </a:solidFill>
                <a:latin typeface="Trebuchet MS" panose="020B0603020202020204" pitchFamily="34" charset="0"/>
              </a:rPr>
              <a:t>Humidity (%)</a:t>
            </a: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ID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C2081F-0263-431A-3DC8-244047A4A6FB}"/>
              </a:ext>
            </a:extLst>
          </p:cNvPr>
          <p:cNvSpPr>
            <a:spLocks/>
          </p:cNvSpPr>
          <p:nvPr/>
        </p:nvSpPr>
        <p:spPr>
          <a:xfrm>
            <a:off x="8493219" y="4281473"/>
            <a:ext cx="2387635" cy="828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Trebuchet MS" panose="020B0603020202020204" pitchFamily="34" charset="0"/>
              </a:rPr>
              <a:t>56.2</a:t>
            </a:r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2DE971-FBA0-61BC-2D07-56D4AC6D7082}"/>
              </a:ext>
            </a:extLst>
          </p:cNvPr>
          <p:cNvSpPr txBox="1"/>
          <p:nvPr/>
        </p:nvSpPr>
        <p:spPr>
          <a:xfrm>
            <a:off x="1865404" y="272715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T1</a:t>
            </a:r>
            <a:endParaRPr lang="en-ID" sz="2800" b="1">
              <a:latin typeface="Trebuchet MS" panose="020B0603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E922BB8-0B8D-3854-3347-3EECC918D388}"/>
              </a:ext>
            </a:extLst>
          </p:cNvPr>
          <p:cNvSpPr>
            <a:spLocks/>
          </p:cNvSpPr>
          <p:nvPr/>
        </p:nvSpPr>
        <p:spPr>
          <a:xfrm>
            <a:off x="5517579" y="2625455"/>
            <a:ext cx="1800000" cy="720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Trebuchet MS" panose="020B0603020202020204" pitchFamily="34" charset="0"/>
              </a:rPr>
              <a:t>27.1</a:t>
            </a:r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1AF9DE2-CA15-2DB9-148B-5C9F0DDF2AED}"/>
              </a:ext>
            </a:extLst>
          </p:cNvPr>
          <p:cNvSpPr>
            <a:spLocks/>
          </p:cNvSpPr>
          <p:nvPr/>
        </p:nvSpPr>
        <p:spPr>
          <a:xfrm>
            <a:off x="2509838" y="3840688"/>
            <a:ext cx="1800000" cy="720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Trebuchet MS" panose="020B0603020202020204" pitchFamily="34" charset="0"/>
              </a:rPr>
              <a:t>26.9</a:t>
            </a:r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FEBD46C-836D-4554-A274-00731CE41720}"/>
              </a:ext>
            </a:extLst>
          </p:cNvPr>
          <p:cNvSpPr>
            <a:spLocks/>
          </p:cNvSpPr>
          <p:nvPr/>
        </p:nvSpPr>
        <p:spPr>
          <a:xfrm>
            <a:off x="2509838" y="5098196"/>
            <a:ext cx="1800000" cy="720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Trebuchet MS" panose="020B0603020202020204" pitchFamily="34" charset="0"/>
              </a:rPr>
              <a:t>26.8</a:t>
            </a:r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4FE8B5-D8E8-F3EE-5537-23F0231EB721}"/>
              </a:ext>
            </a:extLst>
          </p:cNvPr>
          <p:cNvSpPr txBox="1"/>
          <p:nvPr/>
        </p:nvSpPr>
        <p:spPr>
          <a:xfrm>
            <a:off x="1865404" y="393907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T2</a:t>
            </a:r>
            <a:endParaRPr lang="en-ID" sz="2800" b="1">
              <a:latin typeface="Trebuchet MS" panose="020B06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E6495B-64B7-EE91-30D9-FF4E7CB68562}"/>
              </a:ext>
            </a:extLst>
          </p:cNvPr>
          <p:cNvSpPr txBox="1"/>
          <p:nvPr/>
        </p:nvSpPr>
        <p:spPr>
          <a:xfrm>
            <a:off x="1865404" y="519820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T3</a:t>
            </a:r>
            <a:endParaRPr lang="en-ID" sz="2800" b="1">
              <a:latin typeface="Trebuchet MS" panose="020B0603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D247A2-44C5-79D7-A896-76CBDF39DA35}"/>
              </a:ext>
            </a:extLst>
          </p:cNvPr>
          <p:cNvSpPr txBox="1"/>
          <p:nvPr/>
        </p:nvSpPr>
        <p:spPr>
          <a:xfrm>
            <a:off x="2844988" y="3351107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Max: 27.2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DC9841-B02A-68FA-BFE2-DD92DEE6F096}"/>
              </a:ext>
            </a:extLst>
          </p:cNvPr>
          <p:cNvSpPr txBox="1"/>
          <p:nvPr/>
        </p:nvSpPr>
        <p:spPr>
          <a:xfrm>
            <a:off x="2844988" y="4560688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Max: 27.3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62D400-BEC9-1405-3AFC-A9D64B712C40}"/>
              </a:ext>
            </a:extLst>
          </p:cNvPr>
          <p:cNvSpPr txBox="1"/>
          <p:nvPr/>
        </p:nvSpPr>
        <p:spPr>
          <a:xfrm>
            <a:off x="2844988" y="5800262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Max: 27.0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AC525D-AEE9-24EC-F1FA-30C9C4046F06}"/>
              </a:ext>
            </a:extLst>
          </p:cNvPr>
          <p:cNvSpPr txBox="1"/>
          <p:nvPr/>
        </p:nvSpPr>
        <p:spPr>
          <a:xfrm>
            <a:off x="4851965" y="272715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T3</a:t>
            </a:r>
            <a:endParaRPr lang="en-ID" sz="2800" b="1">
              <a:latin typeface="Trebuchet MS" panose="020B0603020202020204" pitchFamily="34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6800887-57EA-A673-D419-C04F71DF2860}"/>
              </a:ext>
            </a:extLst>
          </p:cNvPr>
          <p:cNvSpPr>
            <a:spLocks/>
          </p:cNvSpPr>
          <p:nvPr/>
        </p:nvSpPr>
        <p:spPr>
          <a:xfrm>
            <a:off x="5517579" y="3837264"/>
            <a:ext cx="1800000" cy="720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Trebuchet MS" panose="020B0603020202020204" pitchFamily="34" charset="0"/>
              </a:rPr>
              <a:t>27.0</a:t>
            </a:r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69EE1C0-5550-08CB-70D9-F923BCD55D04}"/>
              </a:ext>
            </a:extLst>
          </p:cNvPr>
          <p:cNvSpPr>
            <a:spLocks/>
          </p:cNvSpPr>
          <p:nvPr/>
        </p:nvSpPr>
        <p:spPr>
          <a:xfrm>
            <a:off x="5517579" y="5094772"/>
            <a:ext cx="1800000" cy="720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Trebuchet MS" panose="020B0603020202020204" pitchFamily="34" charset="0"/>
              </a:rPr>
              <a:t>26.2</a:t>
            </a:r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AE2FF8-83F4-29FA-AF4A-E3C9EBDBF758}"/>
              </a:ext>
            </a:extLst>
          </p:cNvPr>
          <p:cNvSpPr txBox="1"/>
          <p:nvPr/>
        </p:nvSpPr>
        <p:spPr>
          <a:xfrm>
            <a:off x="4851965" y="393565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T4</a:t>
            </a:r>
            <a:endParaRPr lang="en-ID" sz="2800" b="1">
              <a:latin typeface="Trebuchet MS" panose="020B0603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97521D-6701-BA04-8073-82D1C3AFAE01}"/>
              </a:ext>
            </a:extLst>
          </p:cNvPr>
          <p:cNvSpPr txBox="1"/>
          <p:nvPr/>
        </p:nvSpPr>
        <p:spPr>
          <a:xfrm>
            <a:off x="4851965" y="519478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T5</a:t>
            </a:r>
            <a:endParaRPr lang="en-ID" sz="2800" b="1">
              <a:latin typeface="Trebuchet MS" panose="020B0603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C8BEAC-4ED0-291F-46F9-8B119A68ADE4}"/>
              </a:ext>
            </a:extLst>
          </p:cNvPr>
          <p:cNvSpPr txBox="1"/>
          <p:nvPr/>
        </p:nvSpPr>
        <p:spPr>
          <a:xfrm>
            <a:off x="5831549" y="3347683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Max: 27.8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14704B-E781-0940-DCE1-B622A9221A21}"/>
              </a:ext>
            </a:extLst>
          </p:cNvPr>
          <p:cNvSpPr txBox="1"/>
          <p:nvPr/>
        </p:nvSpPr>
        <p:spPr>
          <a:xfrm>
            <a:off x="5831549" y="4557264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Max: 27.9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3F23E2-585B-DC82-E64F-11F871FBEC4E}"/>
              </a:ext>
            </a:extLst>
          </p:cNvPr>
          <p:cNvSpPr txBox="1"/>
          <p:nvPr/>
        </p:nvSpPr>
        <p:spPr>
          <a:xfrm>
            <a:off x="5831549" y="5796838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Max: 27.0</a:t>
            </a:r>
            <a:endParaRPr lang="en-ID" sz="2000" b="1">
              <a:latin typeface="Trebuchet MS" panose="020B0603020202020204" pitchFamily="34" charset="0"/>
            </a:endParaRPr>
          </a:p>
        </p:txBody>
      </p:sp>
      <p:pic>
        <p:nvPicPr>
          <p:cNvPr id="50" name="Picture 2" descr="Illustration Vector Graphic of Plug In Icon 8086143 Vector Art at Vecteezy">
            <a:extLst>
              <a:ext uri="{FF2B5EF4-FFF2-40B4-BE49-F238E27FC236}">
                <a16:creationId xmlns:a16="http://schemas.microsoft.com/office/drawing/2014/main" id="{08EF9490-8475-BDEC-FD9D-F508123313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8" t="11768" r="11768" b="11768"/>
          <a:stretch/>
        </p:blipFill>
        <p:spPr bwMode="auto">
          <a:xfrm>
            <a:off x="9130974" y="4950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A095E7D-95B9-12B8-3EF2-17369B49C240}"/>
              </a:ext>
            </a:extLst>
          </p:cNvPr>
          <p:cNvSpPr txBox="1"/>
          <p:nvPr/>
        </p:nvSpPr>
        <p:spPr>
          <a:xfrm>
            <a:off x="8646293" y="1455324"/>
            <a:ext cx="2759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14/05/2024 10:45:32</a:t>
            </a:r>
            <a:endParaRPr lang="en-ID" sz="2000" b="1">
              <a:latin typeface="Trebuchet MS" panose="020B0603020202020204" pitchFamily="34" charset="0"/>
            </a:endParaRPr>
          </a:p>
        </p:txBody>
      </p:sp>
      <p:pic>
        <p:nvPicPr>
          <p:cNvPr id="7" name="Graphic 6" descr="Line arrow: Straight with solid fill">
            <a:extLst>
              <a:ext uri="{FF2B5EF4-FFF2-40B4-BE49-F238E27FC236}">
                <a16:creationId xmlns:a16="http://schemas.microsoft.com/office/drawing/2014/main" id="{E6A58A0F-93D2-848A-0BEE-B27C6F294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5345" y="126564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2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4454FD-83A8-4E9B-0B9E-539316BD0F10}"/>
              </a:ext>
            </a:extLst>
          </p:cNvPr>
          <p:cNvSpPr>
            <a:spLocks/>
          </p:cNvSpPr>
          <p:nvPr/>
        </p:nvSpPr>
        <p:spPr>
          <a:xfrm>
            <a:off x="1765856" y="1521780"/>
            <a:ext cx="6048000" cy="4850504"/>
          </a:xfrm>
          <a:prstGeom prst="roundRect">
            <a:avLst>
              <a:gd name="adj" fmla="val 480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tx1"/>
                </a:solidFill>
                <a:latin typeface="Trebuchet MS" panose="020B0603020202020204" pitchFamily="34" charset="0"/>
              </a:rPr>
              <a:t>Temperature (°C)</a:t>
            </a:r>
          </a:p>
          <a:p>
            <a:pPr algn="ctr"/>
            <a:endParaRPr lang="en-US" sz="1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4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4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1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ID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253A0BA-D444-1234-0D4C-D612C7396FE7}"/>
              </a:ext>
            </a:extLst>
          </p:cNvPr>
          <p:cNvSpPr>
            <a:spLocks/>
          </p:cNvSpPr>
          <p:nvPr/>
        </p:nvSpPr>
        <p:spPr>
          <a:xfrm>
            <a:off x="8346226" y="2048358"/>
            <a:ext cx="2879201" cy="4314642"/>
          </a:xfrm>
          <a:prstGeom prst="roundRect">
            <a:avLst>
              <a:gd name="adj" fmla="val 722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en-US" sz="2800" b="1">
                <a:solidFill>
                  <a:schemeClr val="tx1"/>
                </a:solidFill>
                <a:latin typeface="Trebuchet MS" panose="020B0603020202020204" pitchFamily="34" charset="0"/>
              </a:rPr>
              <a:t>Humidity (%)</a:t>
            </a: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ID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C2081F-0263-431A-3DC8-244047A4A6FB}"/>
              </a:ext>
            </a:extLst>
          </p:cNvPr>
          <p:cNvSpPr>
            <a:spLocks/>
          </p:cNvSpPr>
          <p:nvPr/>
        </p:nvSpPr>
        <p:spPr>
          <a:xfrm>
            <a:off x="8592009" y="3887712"/>
            <a:ext cx="2387635" cy="828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DD2DA0E-A2A5-DE1C-E3DE-D7AE6F82CD61}"/>
              </a:ext>
            </a:extLst>
          </p:cNvPr>
          <p:cNvSpPr>
            <a:spLocks/>
          </p:cNvSpPr>
          <p:nvPr/>
        </p:nvSpPr>
        <p:spPr>
          <a:xfrm>
            <a:off x="2671436" y="2582526"/>
            <a:ext cx="1800000" cy="720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694DA27-12B5-1C99-0BA0-33111F61FDD8}"/>
              </a:ext>
            </a:extLst>
          </p:cNvPr>
          <p:cNvSpPr txBox="1"/>
          <p:nvPr/>
        </p:nvSpPr>
        <p:spPr>
          <a:xfrm>
            <a:off x="2027002" y="267920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T1</a:t>
            </a:r>
            <a:endParaRPr lang="en-ID" sz="2800" b="1">
              <a:latin typeface="Trebuchet MS" panose="020B0603020202020204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7D04D32-9E5D-5B68-23CB-9789087B3ED4}"/>
              </a:ext>
            </a:extLst>
          </p:cNvPr>
          <p:cNvSpPr>
            <a:spLocks/>
          </p:cNvSpPr>
          <p:nvPr/>
        </p:nvSpPr>
        <p:spPr>
          <a:xfrm>
            <a:off x="5679177" y="2577503"/>
            <a:ext cx="1800000" cy="720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79B7E82-04C1-5226-109E-B2219C4A9B12}"/>
              </a:ext>
            </a:extLst>
          </p:cNvPr>
          <p:cNvSpPr>
            <a:spLocks/>
          </p:cNvSpPr>
          <p:nvPr/>
        </p:nvSpPr>
        <p:spPr>
          <a:xfrm>
            <a:off x="2671436" y="3821764"/>
            <a:ext cx="1800000" cy="720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17F2DB7-C2E2-B85D-FAAA-31DAF518AEBE}"/>
              </a:ext>
            </a:extLst>
          </p:cNvPr>
          <p:cNvSpPr>
            <a:spLocks/>
          </p:cNvSpPr>
          <p:nvPr/>
        </p:nvSpPr>
        <p:spPr>
          <a:xfrm>
            <a:off x="2671436" y="5050244"/>
            <a:ext cx="1800000" cy="720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D7EBBA-9128-63A4-A3BA-3BAFE48ABA85}"/>
              </a:ext>
            </a:extLst>
          </p:cNvPr>
          <p:cNvSpPr txBox="1"/>
          <p:nvPr/>
        </p:nvSpPr>
        <p:spPr>
          <a:xfrm>
            <a:off x="2027002" y="392015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T2</a:t>
            </a:r>
            <a:endParaRPr lang="en-ID" sz="2800" b="1">
              <a:latin typeface="Trebuchet MS" panose="020B0603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71C157-75AF-D223-85D2-165D5A7134E1}"/>
              </a:ext>
            </a:extLst>
          </p:cNvPr>
          <p:cNvSpPr txBox="1"/>
          <p:nvPr/>
        </p:nvSpPr>
        <p:spPr>
          <a:xfrm>
            <a:off x="2027002" y="515025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T3</a:t>
            </a:r>
            <a:endParaRPr lang="en-ID" sz="2800" b="1">
              <a:latin typeface="Trebuchet MS" panose="020B0603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718167-ABDE-04F5-7B3B-BC936ECF8EC6}"/>
              </a:ext>
            </a:extLst>
          </p:cNvPr>
          <p:cNvSpPr txBox="1"/>
          <p:nvPr/>
        </p:nvSpPr>
        <p:spPr>
          <a:xfrm>
            <a:off x="3006586" y="3303155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Max: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EF91E0-B9CA-7494-5E17-1F2CDC826B84}"/>
              </a:ext>
            </a:extLst>
          </p:cNvPr>
          <p:cNvSpPr txBox="1"/>
          <p:nvPr/>
        </p:nvSpPr>
        <p:spPr>
          <a:xfrm>
            <a:off x="3006586" y="4541764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Max: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2A31990-11F3-ECEA-54A4-F90E1A3566E5}"/>
              </a:ext>
            </a:extLst>
          </p:cNvPr>
          <p:cNvSpPr txBox="1"/>
          <p:nvPr/>
        </p:nvSpPr>
        <p:spPr>
          <a:xfrm>
            <a:off x="3006586" y="5752310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Max: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EE4B01-35AD-2B7D-B786-93AA053831E3}"/>
              </a:ext>
            </a:extLst>
          </p:cNvPr>
          <p:cNvSpPr txBox="1"/>
          <p:nvPr/>
        </p:nvSpPr>
        <p:spPr>
          <a:xfrm>
            <a:off x="5013563" y="267920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T3</a:t>
            </a:r>
            <a:endParaRPr lang="en-ID" sz="2800" b="1">
              <a:latin typeface="Trebuchet MS" panose="020B0603020202020204" pitchFamily="34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FD1B27B-6916-7B64-D11E-2DA531912F75}"/>
              </a:ext>
            </a:extLst>
          </p:cNvPr>
          <p:cNvSpPr>
            <a:spLocks/>
          </p:cNvSpPr>
          <p:nvPr/>
        </p:nvSpPr>
        <p:spPr>
          <a:xfrm>
            <a:off x="5679177" y="3818340"/>
            <a:ext cx="1800000" cy="720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B78904C-9B6F-8401-2859-506FE78D63F2}"/>
              </a:ext>
            </a:extLst>
          </p:cNvPr>
          <p:cNvSpPr>
            <a:spLocks/>
          </p:cNvSpPr>
          <p:nvPr/>
        </p:nvSpPr>
        <p:spPr>
          <a:xfrm>
            <a:off x="5679177" y="5046820"/>
            <a:ext cx="1800000" cy="720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5E8AB0-A128-0C6D-EBC9-BE5124C42E28}"/>
              </a:ext>
            </a:extLst>
          </p:cNvPr>
          <p:cNvSpPr txBox="1"/>
          <p:nvPr/>
        </p:nvSpPr>
        <p:spPr>
          <a:xfrm>
            <a:off x="5013563" y="391673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T4</a:t>
            </a:r>
            <a:endParaRPr lang="en-ID" sz="2800" b="1">
              <a:latin typeface="Trebuchet MS" panose="020B0603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8A7150-E11D-6AB6-D7FD-1256D2E9F879}"/>
              </a:ext>
            </a:extLst>
          </p:cNvPr>
          <p:cNvSpPr txBox="1"/>
          <p:nvPr/>
        </p:nvSpPr>
        <p:spPr>
          <a:xfrm>
            <a:off x="5013563" y="514683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T5</a:t>
            </a:r>
            <a:endParaRPr lang="en-ID" sz="2800" b="1">
              <a:latin typeface="Trebuchet MS" panose="020B0603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86156D3-FB99-A886-A559-BAE22BA795A0}"/>
              </a:ext>
            </a:extLst>
          </p:cNvPr>
          <p:cNvSpPr txBox="1"/>
          <p:nvPr/>
        </p:nvSpPr>
        <p:spPr>
          <a:xfrm>
            <a:off x="5993147" y="3299731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Max: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B13AB59-5EA8-8AD4-CCCD-01A74CD3204C}"/>
              </a:ext>
            </a:extLst>
          </p:cNvPr>
          <p:cNvSpPr txBox="1"/>
          <p:nvPr/>
        </p:nvSpPr>
        <p:spPr>
          <a:xfrm>
            <a:off x="5993147" y="4538340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Max: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D44C5C-1D48-C637-198C-4628C3924558}"/>
              </a:ext>
            </a:extLst>
          </p:cNvPr>
          <p:cNvSpPr txBox="1"/>
          <p:nvPr/>
        </p:nvSpPr>
        <p:spPr>
          <a:xfrm>
            <a:off x="5993147" y="5748886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Max:</a:t>
            </a:r>
            <a:endParaRPr lang="en-ID" sz="2000" b="1">
              <a:latin typeface="Trebuchet MS" panose="020B0603020202020204" pitchFamily="34" charset="0"/>
            </a:endParaRPr>
          </a:p>
        </p:txBody>
      </p:sp>
      <p:pic>
        <p:nvPicPr>
          <p:cNvPr id="2" name="Graphic 1" descr="Line arrow: Straight with solid fill">
            <a:extLst>
              <a:ext uri="{FF2B5EF4-FFF2-40B4-BE49-F238E27FC236}">
                <a16:creationId xmlns:a16="http://schemas.microsoft.com/office/drawing/2014/main" id="{ADF684B1-4A8C-626D-46F5-C42A8A681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919" y="13602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95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4454FD-83A8-4E9B-0B9E-539316BD0F10}"/>
              </a:ext>
            </a:extLst>
          </p:cNvPr>
          <p:cNvSpPr>
            <a:spLocks/>
          </p:cNvSpPr>
          <p:nvPr/>
        </p:nvSpPr>
        <p:spPr>
          <a:xfrm>
            <a:off x="1765856" y="1521780"/>
            <a:ext cx="6048000" cy="4850504"/>
          </a:xfrm>
          <a:prstGeom prst="roundRect">
            <a:avLst>
              <a:gd name="adj" fmla="val 480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tx1"/>
                </a:solidFill>
                <a:latin typeface="Trebuchet MS" panose="020B0603020202020204" pitchFamily="34" charset="0"/>
              </a:rPr>
              <a:t>Temperature (°C)</a:t>
            </a:r>
          </a:p>
          <a:p>
            <a:pPr algn="ctr"/>
            <a:endParaRPr lang="en-US" sz="1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4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4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1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ID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253A0BA-D444-1234-0D4C-D612C7396FE7}"/>
              </a:ext>
            </a:extLst>
          </p:cNvPr>
          <p:cNvSpPr>
            <a:spLocks/>
          </p:cNvSpPr>
          <p:nvPr/>
        </p:nvSpPr>
        <p:spPr>
          <a:xfrm>
            <a:off x="8346226" y="2048358"/>
            <a:ext cx="2879201" cy="4314642"/>
          </a:xfrm>
          <a:prstGeom prst="roundRect">
            <a:avLst>
              <a:gd name="adj" fmla="val 722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en-US" sz="2800" b="1">
                <a:solidFill>
                  <a:schemeClr val="tx1"/>
                </a:solidFill>
                <a:latin typeface="Trebuchet MS" panose="020B0603020202020204" pitchFamily="34" charset="0"/>
              </a:rPr>
              <a:t>Humidity (%)</a:t>
            </a: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ID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C2081F-0263-431A-3DC8-244047A4A6FB}"/>
              </a:ext>
            </a:extLst>
          </p:cNvPr>
          <p:cNvSpPr>
            <a:spLocks/>
          </p:cNvSpPr>
          <p:nvPr/>
        </p:nvSpPr>
        <p:spPr>
          <a:xfrm>
            <a:off x="8592009" y="3887712"/>
            <a:ext cx="2387635" cy="828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Trebuchet MS" panose="020B0603020202020204" pitchFamily="34" charset="0"/>
              </a:rPr>
              <a:t>56.2</a:t>
            </a:r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DD2DA0E-A2A5-DE1C-E3DE-D7AE6F82CD61}"/>
              </a:ext>
            </a:extLst>
          </p:cNvPr>
          <p:cNvSpPr>
            <a:spLocks/>
          </p:cNvSpPr>
          <p:nvPr/>
        </p:nvSpPr>
        <p:spPr>
          <a:xfrm>
            <a:off x="2671436" y="2582526"/>
            <a:ext cx="1800000" cy="720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694DA27-12B5-1C99-0BA0-33111F61FDD8}"/>
              </a:ext>
            </a:extLst>
          </p:cNvPr>
          <p:cNvSpPr txBox="1"/>
          <p:nvPr/>
        </p:nvSpPr>
        <p:spPr>
          <a:xfrm>
            <a:off x="2027002" y="267920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T1</a:t>
            </a:r>
            <a:endParaRPr lang="en-ID" sz="2800" b="1">
              <a:latin typeface="Trebuchet MS" panose="020B0603020202020204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7D04D32-9E5D-5B68-23CB-9789087B3ED4}"/>
              </a:ext>
            </a:extLst>
          </p:cNvPr>
          <p:cNvSpPr>
            <a:spLocks/>
          </p:cNvSpPr>
          <p:nvPr/>
        </p:nvSpPr>
        <p:spPr>
          <a:xfrm>
            <a:off x="5679177" y="2577503"/>
            <a:ext cx="1800000" cy="720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79B7E82-04C1-5226-109E-B2219C4A9B12}"/>
              </a:ext>
            </a:extLst>
          </p:cNvPr>
          <p:cNvSpPr>
            <a:spLocks/>
          </p:cNvSpPr>
          <p:nvPr/>
        </p:nvSpPr>
        <p:spPr>
          <a:xfrm>
            <a:off x="2671436" y="3821764"/>
            <a:ext cx="1800000" cy="720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17F2DB7-C2E2-B85D-FAAA-31DAF518AEBE}"/>
              </a:ext>
            </a:extLst>
          </p:cNvPr>
          <p:cNvSpPr>
            <a:spLocks/>
          </p:cNvSpPr>
          <p:nvPr/>
        </p:nvSpPr>
        <p:spPr>
          <a:xfrm>
            <a:off x="2671436" y="5050244"/>
            <a:ext cx="1800000" cy="720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D7EBBA-9128-63A4-A3BA-3BAFE48ABA85}"/>
              </a:ext>
            </a:extLst>
          </p:cNvPr>
          <p:cNvSpPr txBox="1"/>
          <p:nvPr/>
        </p:nvSpPr>
        <p:spPr>
          <a:xfrm>
            <a:off x="2027002" y="392015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T2</a:t>
            </a:r>
            <a:endParaRPr lang="en-ID" sz="2800" b="1">
              <a:latin typeface="Trebuchet MS" panose="020B0603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71C157-75AF-D223-85D2-165D5A7134E1}"/>
              </a:ext>
            </a:extLst>
          </p:cNvPr>
          <p:cNvSpPr txBox="1"/>
          <p:nvPr/>
        </p:nvSpPr>
        <p:spPr>
          <a:xfrm>
            <a:off x="2027002" y="515025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T3</a:t>
            </a:r>
            <a:endParaRPr lang="en-ID" sz="2800" b="1">
              <a:latin typeface="Trebuchet MS" panose="020B0603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718167-ABDE-04F5-7B3B-BC936ECF8EC6}"/>
              </a:ext>
            </a:extLst>
          </p:cNvPr>
          <p:cNvSpPr txBox="1"/>
          <p:nvPr/>
        </p:nvSpPr>
        <p:spPr>
          <a:xfrm>
            <a:off x="3006586" y="3303155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Max: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EF91E0-B9CA-7494-5E17-1F2CDC826B84}"/>
              </a:ext>
            </a:extLst>
          </p:cNvPr>
          <p:cNvSpPr txBox="1"/>
          <p:nvPr/>
        </p:nvSpPr>
        <p:spPr>
          <a:xfrm>
            <a:off x="3006586" y="4541764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Max: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2A31990-11F3-ECEA-54A4-F90E1A3566E5}"/>
              </a:ext>
            </a:extLst>
          </p:cNvPr>
          <p:cNvSpPr txBox="1"/>
          <p:nvPr/>
        </p:nvSpPr>
        <p:spPr>
          <a:xfrm>
            <a:off x="3006586" y="5752310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Max: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EE4B01-35AD-2B7D-B786-93AA053831E3}"/>
              </a:ext>
            </a:extLst>
          </p:cNvPr>
          <p:cNvSpPr txBox="1"/>
          <p:nvPr/>
        </p:nvSpPr>
        <p:spPr>
          <a:xfrm>
            <a:off x="5013563" y="267920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T3</a:t>
            </a:r>
            <a:endParaRPr lang="en-ID" sz="2800" b="1">
              <a:latin typeface="Trebuchet MS" panose="020B0603020202020204" pitchFamily="34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FD1B27B-6916-7B64-D11E-2DA531912F75}"/>
              </a:ext>
            </a:extLst>
          </p:cNvPr>
          <p:cNvSpPr>
            <a:spLocks/>
          </p:cNvSpPr>
          <p:nvPr/>
        </p:nvSpPr>
        <p:spPr>
          <a:xfrm>
            <a:off x="5679177" y="3818340"/>
            <a:ext cx="1800000" cy="720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B78904C-9B6F-8401-2859-506FE78D63F2}"/>
              </a:ext>
            </a:extLst>
          </p:cNvPr>
          <p:cNvSpPr>
            <a:spLocks/>
          </p:cNvSpPr>
          <p:nvPr/>
        </p:nvSpPr>
        <p:spPr>
          <a:xfrm>
            <a:off x="5679177" y="5046820"/>
            <a:ext cx="1800000" cy="720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5E8AB0-A128-0C6D-EBC9-BE5124C42E28}"/>
              </a:ext>
            </a:extLst>
          </p:cNvPr>
          <p:cNvSpPr txBox="1"/>
          <p:nvPr/>
        </p:nvSpPr>
        <p:spPr>
          <a:xfrm>
            <a:off x="5013563" y="391673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T4</a:t>
            </a:r>
            <a:endParaRPr lang="en-ID" sz="2800" b="1">
              <a:latin typeface="Trebuchet MS" panose="020B0603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8A7150-E11D-6AB6-D7FD-1256D2E9F879}"/>
              </a:ext>
            </a:extLst>
          </p:cNvPr>
          <p:cNvSpPr txBox="1"/>
          <p:nvPr/>
        </p:nvSpPr>
        <p:spPr>
          <a:xfrm>
            <a:off x="5013563" y="514683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T5</a:t>
            </a:r>
            <a:endParaRPr lang="en-ID" sz="2800" b="1">
              <a:latin typeface="Trebuchet MS" panose="020B0603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86156D3-FB99-A886-A559-BAE22BA795A0}"/>
              </a:ext>
            </a:extLst>
          </p:cNvPr>
          <p:cNvSpPr txBox="1"/>
          <p:nvPr/>
        </p:nvSpPr>
        <p:spPr>
          <a:xfrm>
            <a:off x="5993147" y="3299731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Max: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B13AB59-5EA8-8AD4-CCCD-01A74CD3204C}"/>
              </a:ext>
            </a:extLst>
          </p:cNvPr>
          <p:cNvSpPr txBox="1"/>
          <p:nvPr/>
        </p:nvSpPr>
        <p:spPr>
          <a:xfrm>
            <a:off x="5993147" y="4538340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Max: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D44C5C-1D48-C637-198C-4628C3924558}"/>
              </a:ext>
            </a:extLst>
          </p:cNvPr>
          <p:cNvSpPr txBox="1"/>
          <p:nvPr/>
        </p:nvSpPr>
        <p:spPr>
          <a:xfrm>
            <a:off x="5993147" y="5748886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Max:</a:t>
            </a:r>
            <a:endParaRPr lang="en-ID" sz="2000" b="1">
              <a:latin typeface="Trebuchet MS" panose="020B0603020202020204" pitchFamily="34" charset="0"/>
            </a:endParaRPr>
          </a:p>
        </p:txBody>
      </p:sp>
      <p:pic>
        <p:nvPicPr>
          <p:cNvPr id="2" name="Graphic 1" descr="Line arrow: Straight with solid fill">
            <a:extLst>
              <a:ext uri="{FF2B5EF4-FFF2-40B4-BE49-F238E27FC236}">
                <a16:creationId xmlns:a16="http://schemas.microsoft.com/office/drawing/2014/main" id="{ADF684B1-4A8C-626D-46F5-C42A8A681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919" y="1360238"/>
            <a:ext cx="914400" cy="914400"/>
          </a:xfrm>
          <a:prstGeom prst="rect">
            <a:avLst/>
          </a:prstGeom>
        </p:spPr>
      </p:pic>
      <p:pic>
        <p:nvPicPr>
          <p:cNvPr id="3" name="Picture 2" descr="Illustration Vector Graphic of Plug In Icon 8086143 Vector Art at Vecteezy">
            <a:extLst>
              <a:ext uri="{FF2B5EF4-FFF2-40B4-BE49-F238E27FC236}">
                <a16:creationId xmlns:a16="http://schemas.microsoft.com/office/drawing/2014/main" id="{6214DF30-02CE-341E-DD3E-EDDA0D92A4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8" t="11768" r="11768" b="11768"/>
          <a:stretch/>
        </p:blipFill>
        <p:spPr bwMode="auto">
          <a:xfrm>
            <a:off x="9130974" y="4950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35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4454FD-83A8-4E9B-0B9E-539316BD0F10}"/>
              </a:ext>
            </a:extLst>
          </p:cNvPr>
          <p:cNvSpPr>
            <a:spLocks/>
          </p:cNvSpPr>
          <p:nvPr/>
        </p:nvSpPr>
        <p:spPr>
          <a:xfrm>
            <a:off x="1632506" y="1908284"/>
            <a:ext cx="6048000" cy="4464000"/>
          </a:xfrm>
          <a:prstGeom prst="roundRect">
            <a:avLst>
              <a:gd name="adj" fmla="val 480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tx1"/>
                </a:solidFill>
                <a:latin typeface="Trebuchet MS" panose="020B0603020202020204" pitchFamily="34" charset="0"/>
              </a:rPr>
              <a:t>Temperature (°C)</a:t>
            </a:r>
          </a:p>
          <a:p>
            <a:pPr algn="ctr"/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ID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253A0BA-D444-1234-0D4C-D612C7396FE7}"/>
              </a:ext>
            </a:extLst>
          </p:cNvPr>
          <p:cNvSpPr>
            <a:spLocks/>
          </p:cNvSpPr>
          <p:nvPr/>
        </p:nvSpPr>
        <p:spPr>
          <a:xfrm>
            <a:off x="8397667" y="3123682"/>
            <a:ext cx="2879201" cy="3248602"/>
          </a:xfrm>
          <a:prstGeom prst="roundRect">
            <a:avLst>
              <a:gd name="adj" fmla="val 722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1"/>
                </a:solidFill>
                <a:latin typeface="Trebuchet MS" panose="020B0603020202020204" pitchFamily="34" charset="0"/>
              </a:rPr>
              <a:t>Humidity (%)</a:t>
            </a: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ID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C2081F-0263-431A-3DC8-244047A4A6FB}"/>
              </a:ext>
            </a:extLst>
          </p:cNvPr>
          <p:cNvSpPr>
            <a:spLocks/>
          </p:cNvSpPr>
          <p:nvPr/>
        </p:nvSpPr>
        <p:spPr>
          <a:xfrm>
            <a:off x="8611294" y="4409707"/>
            <a:ext cx="2387635" cy="828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Trebuchet MS" panose="020B0603020202020204" pitchFamily="34" charset="0"/>
              </a:rPr>
              <a:t>56.2</a:t>
            </a:r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pic>
        <p:nvPicPr>
          <p:cNvPr id="50" name="Picture 2" descr="Illustration Vector Graphic of Plug In Icon 8086143 Vector Art at Vecteezy">
            <a:extLst>
              <a:ext uri="{FF2B5EF4-FFF2-40B4-BE49-F238E27FC236}">
                <a16:creationId xmlns:a16="http://schemas.microsoft.com/office/drawing/2014/main" id="{08EF9490-8475-BDEC-FD9D-F508123313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8" t="11768" r="11768" b="11768"/>
          <a:stretch/>
        </p:blipFill>
        <p:spPr bwMode="auto">
          <a:xfrm>
            <a:off x="9130974" y="4950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A095E7D-95B9-12B8-3EF2-17369B49C240}"/>
              </a:ext>
            </a:extLst>
          </p:cNvPr>
          <p:cNvSpPr txBox="1"/>
          <p:nvPr/>
        </p:nvSpPr>
        <p:spPr>
          <a:xfrm>
            <a:off x="8646293" y="1455324"/>
            <a:ext cx="2759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14/05/2024 10:45:32</a:t>
            </a:r>
            <a:endParaRPr lang="en-ID" sz="2000" b="1">
              <a:latin typeface="Trebuchet MS" panose="020B0603020202020204" pitchFamily="34" charset="0"/>
            </a:endParaRPr>
          </a:p>
        </p:txBody>
      </p:sp>
      <p:pic>
        <p:nvPicPr>
          <p:cNvPr id="7" name="Graphic 6" descr="Line arrow: Straight with solid fill">
            <a:extLst>
              <a:ext uri="{FF2B5EF4-FFF2-40B4-BE49-F238E27FC236}">
                <a16:creationId xmlns:a16="http://schemas.microsoft.com/office/drawing/2014/main" id="{E6A58A0F-93D2-848A-0BEE-B27C6F294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5345" y="1265642"/>
            <a:ext cx="914400" cy="9144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4D3D214-CD60-3AA4-0B2D-302AECE93A43}"/>
              </a:ext>
            </a:extLst>
          </p:cNvPr>
          <p:cNvSpPr>
            <a:spLocks/>
          </p:cNvSpPr>
          <p:nvPr/>
        </p:nvSpPr>
        <p:spPr>
          <a:xfrm>
            <a:off x="1832874" y="2642241"/>
            <a:ext cx="2700000" cy="828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Trebuchet MS" panose="020B0603020202020204" pitchFamily="34" charset="0"/>
              </a:rPr>
              <a:t>26.4°C</a:t>
            </a:r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37B3B7-63F1-7CC1-B2AC-728364D9F53E}"/>
              </a:ext>
            </a:extLst>
          </p:cNvPr>
          <p:cNvSpPr>
            <a:spLocks/>
          </p:cNvSpPr>
          <p:nvPr/>
        </p:nvSpPr>
        <p:spPr>
          <a:xfrm>
            <a:off x="4826849" y="2636991"/>
            <a:ext cx="2700000" cy="828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Trebuchet MS" panose="020B0603020202020204" pitchFamily="34" charset="0"/>
              </a:rPr>
              <a:t>26.4°C</a:t>
            </a:r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ADAB58-FC60-33BC-7247-8CE3277DE4CA}"/>
              </a:ext>
            </a:extLst>
          </p:cNvPr>
          <p:cNvSpPr>
            <a:spLocks/>
          </p:cNvSpPr>
          <p:nvPr/>
        </p:nvSpPr>
        <p:spPr>
          <a:xfrm>
            <a:off x="1832874" y="3872723"/>
            <a:ext cx="2700000" cy="828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Trebuchet MS" panose="020B0603020202020204" pitchFamily="34" charset="0"/>
              </a:rPr>
              <a:t>26.4°C</a:t>
            </a:r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61E967-136D-5E8C-6A75-20504416AE32}"/>
              </a:ext>
            </a:extLst>
          </p:cNvPr>
          <p:cNvSpPr>
            <a:spLocks/>
          </p:cNvSpPr>
          <p:nvPr/>
        </p:nvSpPr>
        <p:spPr>
          <a:xfrm>
            <a:off x="4826849" y="3867473"/>
            <a:ext cx="2700000" cy="828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Trebuchet MS" panose="020B0603020202020204" pitchFamily="34" charset="0"/>
              </a:rPr>
              <a:t>26.4°C</a:t>
            </a:r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1B1AB5A-12A5-CB84-2C9D-4B7DEE93E0D8}"/>
              </a:ext>
            </a:extLst>
          </p:cNvPr>
          <p:cNvSpPr>
            <a:spLocks/>
          </p:cNvSpPr>
          <p:nvPr/>
        </p:nvSpPr>
        <p:spPr>
          <a:xfrm>
            <a:off x="1832874" y="5103205"/>
            <a:ext cx="2700000" cy="828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Trebuchet MS" panose="020B0603020202020204" pitchFamily="34" charset="0"/>
              </a:rPr>
              <a:t>26.4°C</a:t>
            </a:r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886880-8A93-4A1C-4E5E-794735563F1F}"/>
              </a:ext>
            </a:extLst>
          </p:cNvPr>
          <p:cNvSpPr>
            <a:spLocks/>
          </p:cNvSpPr>
          <p:nvPr/>
        </p:nvSpPr>
        <p:spPr>
          <a:xfrm>
            <a:off x="4826849" y="5097955"/>
            <a:ext cx="2700000" cy="828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Trebuchet MS" panose="020B0603020202020204" pitchFamily="34" charset="0"/>
              </a:rPr>
              <a:t>26.4°C</a:t>
            </a:r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73F45E-4483-84CA-49DF-B31AAB8845F2}"/>
              </a:ext>
            </a:extLst>
          </p:cNvPr>
          <p:cNvSpPr txBox="1"/>
          <p:nvPr/>
        </p:nvSpPr>
        <p:spPr>
          <a:xfrm>
            <a:off x="1832873" y="3467363"/>
            <a:ext cx="2625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 Temp 1: 27.2°C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73AE8B-3CB6-62C1-A1F2-70B51872D455}"/>
              </a:ext>
            </a:extLst>
          </p:cNvPr>
          <p:cNvSpPr txBox="1"/>
          <p:nvPr/>
        </p:nvSpPr>
        <p:spPr>
          <a:xfrm>
            <a:off x="1832873" y="4692595"/>
            <a:ext cx="2625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 Temp 2: 27.2°C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72BD81-0A87-D418-3778-621E696D7B72}"/>
              </a:ext>
            </a:extLst>
          </p:cNvPr>
          <p:cNvSpPr txBox="1"/>
          <p:nvPr/>
        </p:nvSpPr>
        <p:spPr>
          <a:xfrm>
            <a:off x="1832873" y="5891347"/>
            <a:ext cx="2625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 Temp 3: 27.2°C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85D8BE-1A40-B9E8-2ACE-68E767BC6D1E}"/>
              </a:ext>
            </a:extLst>
          </p:cNvPr>
          <p:cNvSpPr txBox="1"/>
          <p:nvPr/>
        </p:nvSpPr>
        <p:spPr>
          <a:xfrm>
            <a:off x="4826849" y="3467363"/>
            <a:ext cx="2625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 Temp 4: 27.2°C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2CC19E-9EBE-2905-DFF1-6B6B5639D973}"/>
              </a:ext>
            </a:extLst>
          </p:cNvPr>
          <p:cNvSpPr txBox="1"/>
          <p:nvPr/>
        </p:nvSpPr>
        <p:spPr>
          <a:xfrm>
            <a:off x="4826849" y="4692595"/>
            <a:ext cx="2625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 Temp 5: 27.2°C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C5ADCD-F4DE-15A9-4897-A2A692B59322}"/>
              </a:ext>
            </a:extLst>
          </p:cNvPr>
          <p:cNvSpPr txBox="1"/>
          <p:nvPr/>
        </p:nvSpPr>
        <p:spPr>
          <a:xfrm>
            <a:off x="4826849" y="5891347"/>
            <a:ext cx="2625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 Temp 6: 27.2°C</a:t>
            </a:r>
            <a:endParaRPr lang="en-ID" sz="2000" b="1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672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C3B9D7-4885-2CE1-5326-6CFF56FACF7F}"/>
              </a:ext>
            </a:extLst>
          </p:cNvPr>
          <p:cNvSpPr>
            <a:spLocks noChangeAspect="1"/>
          </p:cNvSpPr>
          <p:nvPr/>
        </p:nvSpPr>
        <p:spPr>
          <a:xfrm>
            <a:off x="7757500" y="2274781"/>
            <a:ext cx="2916000" cy="1200150"/>
          </a:xfrm>
          <a:prstGeom prst="roundRect">
            <a:avLst>
              <a:gd name="adj" fmla="val 20170"/>
            </a:avLst>
          </a:prstGeom>
          <a:solidFill>
            <a:srgbClr val="4E95D9"/>
          </a:solidFill>
          <a:ln>
            <a:solidFill>
              <a:srgbClr val="4E95D9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rebuchet MS" panose="020B0603020202020204" pitchFamily="34" charset="0"/>
              </a:rPr>
              <a:t>Placement Guide</a:t>
            </a:r>
            <a:endParaRPr lang="en-ID" sz="3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pic>
        <p:nvPicPr>
          <p:cNvPr id="3" name="Picture 2" descr="A grey rectangular object with red buttons&#10;&#10;Description automatically generated">
            <a:extLst>
              <a:ext uri="{FF2B5EF4-FFF2-40B4-BE49-F238E27FC236}">
                <a16:creationId xmlns:a16="http://schemas.microsoft.com/office/drawing/2014/main" id="{797AC66A-DF17-941C-6920-1AF0435AA0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239" y="1969838"/>
            <a:ext cx="2916000" cy="43529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C317CA-0494-0B28-67AB-490559E2E3D9}"/>
              </a:ext>
            </a:extLst>
          </p:cNvPr>
          <p:cNvSpPr txBox="1"/>
          <p:nvPr/>
        </p:nvSpPr>
        <p:spPr>
          <a:xfrm>
            <a:off x="4841500" y="3209300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T1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E521AD-7574-9E7B-B935-2E93764BC74B}"/>
              </a:ext>
            </a:extLst>
          </p:cNvPr>
          <p:cNvSpPr txBox="1"/>
          <p:nvPr/>
        </p:nvSpPr>
        <p:spPr>
          <a:xfrm>
            <a:off x="4841500" y="3736571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T2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57638-F624-8EBC-2DE2-AE0C1CE89FB7}"/>
              </a:ext>
            </a:extLst>
          </p:cNvPr>
          <p:cNvSpPr txBox="1"/>
          <p:nvPr/>
        </p:nvSpPr>
        <p:spPr>
          <a:xfrm>
            <a:off x="4841500" y="4263842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T3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B6E198-5465-31CD-7132-F8A9770343D2}"/>
              </a:ext>
            </a:extLst>
          </p:cNvPr>
          <p:cNvSpPr txBox="1"/>
          <p:nvPr/>
        </p:nvSpPr>
        <p:spPr>
          <a:xfrm>
            <a:off x="1443716" y="3209300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>
                <a:latin typeface="Trebuchet MS" panose="020B0603020202020204" pitchFamily="34" charset="0"/>
              </a:rPr>
              <a:t>T4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11162F-A640-65B3-80FA-C14B31127B90}"/>
              </a:ext>
            </a:extLst>
          </p:cNvPr>
          <p:cNvSpPr txBox="1"/>
          <p:nvPr/>
        </p:nvSpPr>
        <p:spPr>
          <a:xfrm>
            <a:off x="1443716" y="3736571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>
                <a:latin typeface="Trebuchet MS" panose="020B0603020202020204" pitchFamily="34" charset="0"/>
              </a:rPr>
              <a:t>T5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BF6303-7279-602D-6D70-A3DFBD0DAE01}"/>
              </a:ext>
            </a:extLst>
          </p:cNvPr>
          <p:cNvSpPr txBox="1"/>
          <p:nvPr/>
        </p:nvSpPr>
        <p:spPr>
          <a:xfrm>
            <a:off x="1325093" y="4263842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>
                <a:latin typeface="Trebuchet MS" panose="020B0603020202020204" pitchFamily="34" charset="0"/>
              </a:rPr>
              <a:t>AJX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16FD57-7FD8-34EC-AE87-D92844D03AE4}"/>
              </a:ext>
            </a:extLst>
          </p:cNvPr>
          <p:cNvSpPr txBox="1"/>
          <p:nvPr/>
        </p:nvSpPr>
        <p:spPr>
          <a:xfrm>
            <a:off x="4842901" y="5166355"/>
            <a:ext cx="1574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DC 12V In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717891-0D4E-722D-6F31-2759C9F53E81}"/>
              </a:ext>
            </a:extLst>
          </p:cNvPr>
          <p:cNvSpPr txBox="1"/>
          <p:nvPr/>
        </p:nvSpPr>
        <p:spPr>
          <a:xfrm>
            <a:off x="6997576" y="4198236"/>
            <a:ext cx="4357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latin typeface="Trebuchet MS" panose="020B0603020202020204" pitchFamily="34" charset="0"/>
              </a:rPr>
              <a:t>T1 – T5 = Temperature Sensors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latin typeface="Trebuchet MS" panose="020B0603020202020204" pitchFamily="34" charset="0"/>
              </a:rPr>
              <a:t>AJX = Air speed and sound level</a:t>
            </a:r>
            <a:endParaRPr lang="en-ID" sz="2000" b="1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787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C3B9D7-4885-2CE1-5326-6CFF56FACF7F}"/>
              </a:ext>
            </a:extLst>
          </p:cNvPr>
          <p:cNvSpPr>
            <a:spLocks noChangeAspect="1"/>
          </p:cNvSpPr>
          <p:nvPr/>
        </p:nvSpPr>
        <p:spPr>
          <a:xfrm>
            <a:off x="7757500" y="2274781"/>
            <a:ext cx="2916000" cy="120015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rebuchet MS" panose="020B0603020202020204" pitchFamily="34" charset="0"/>
              </a:rPr>
              <a:t>Placement Guide</a:t>
            </a:r>
            <a:endParaRPr lang="en-ID" sz="3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pic>
        <p:nvPicPr>
          <p:cNvPr id="3" name="Picture 2" descr="A grey rectangular object with red buttons&#10;&#10;Description automatically generated">
            <a:extLst>
              <a:ext uri="{FF2B5EF4-FFF2-40B4-BE49-F238E27FC236}">
                <a16:creationId xmlns:a16="http://schemas.microsoft.com/office/drawing/2014/main" id="{797AC66A-DF17-941C-6920-1AF0435AA0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239" y="1969838"/>
            <a:ext cx="2916000" cy="43529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C317CA-0494-0B28-67AB-490559E2E3D9}"/>
              </a:ext>
            </a:extLst>
          </p:cNvPr>
          <p:cNvSpPr txBox="1"/>
          <p:nvPr/>
        </p:nvSpPr>
        <p:spPr>
          <a:xfrm>
            <a:off x="4841500" y="3209300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T1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E521AD-7574-9E7B-B935-2E93764BC74B}"/>
              </a:ext>
            </a:extLst>
          </p:cNvPr>
          <p:cNvSpPr txBox="1"/>
          <p:nvPr/>
        </p:nvSpPr>
        <p:spPr>
          <a:xfrm>
            <a:off x="4841500" y="3736571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T2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57638-F624-8EBC-2DE2-AE0C1CE89FB7}"/>
              </a:ext>
            </a:extLst>
          </p:cNvPr>
          <p:cNvSpPr txBox="1"/>
          <p:nvPr/>
        </p:nvSpPr>
        <p:spPr>
          <a:xfrm>
            <a:off x="4841500" y="4263842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T3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B6E198-5465-31CD-7132-F8A9770343D2}"/>
              </a:ext>
            </a:extLst>
          </p:cNvPr>
          <p:cNvSpPr txBox="1"/>
          <p:nvPr/>
        </p:nvSpPr>
        <p:spPr>
          <a:xfrm>
            <a:off x="1443716" y="3209300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>
                <a:latin typeface="Trebuchet MS" panose="020B0603020202020204" pitchFamily="34" charset="0"/>
              </a:rPr>
              <a:t>T4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11162F-A640-65B3-80FA-C14B31127B90}"/>
              </a:ext>
            </a:extLst>
          </p:cNvPr>
          <p:cNvSpPr txBox="1"/>
          <p:nvPr/>
        </p:nvSpPr>
        <p:spPr>
          <a:xfrm>
            <a:off x="1443716" y="3736571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>
                <a:latin typeface="Trebuchet MS" panose="020B0603020202020204" pitchFamily="34" charset="0"/>
              </a:rPr>
              <a:t>T5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BF6303-7279-602D-6D70-A3DFBD0DAE01}"/>
              </a:ext>
            </a:extLst>
          </p:cNvPr>
          <p:cNvSpPr txBox="1"/>
          <p:nvPr/>
        </p:nvSpPr>
        <p:spPr>
          <a:xfrm>
            <a:off x="1325093" y="4263842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>
                <a:latin typeface="Trebuchet MS" panose="020B0603020202020204" pitchFamily="34" charset="0"/>
              </a:rPr>
              <a:t>AJX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16FD57-7FD8-34EC-AE87-D92844D03AE4}"/>
              </a:ext>
            </a:extLst>
          </p:cNvPr>
          <p:cNvSpPr txBox="1"/>
          <p:nvPr/>
        </p:nvSpPr>
        <p:spPr>
          <a:xfrm>
            <a:off x="4842901" y="5166355"/>
            <a:ext cx="1574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DC 12V In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717891-0D4E-722D-6F31-2759C9F53E81}"/>
              </a:ext>
            </a:extLst>
          </p:cNvPr>
          <p:cNvSpPr txBox="1"/>
          <p:nvPr/>
        </p:nvSpPr>
        <p:spPr>
          <a:xfrm>
            <a:off x="6997576" y="4198236"/>
            <a:ext cx="4357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latin typeface="Trebuchet MS" panose="020B0603020202020204" pitchFamily="34" charset="0"/>
              </a:rPr>
              <a:t>T1 – T5 = Temperature Sensors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latin typeface="Trebuchet MS" panose="020B0603020202020204" pitchFamily="34" charset="0"/>
              </a:rPr>
              <a:t>AJX = Air speed and sound level</a:t>
            </a:r>
            <a:endParaRPr lang="en-ID" sz="2000" b="1">
              <a:latin typeface="Trebuchet MS" panose="020B0603020202020204" pitchFamily="34" charset="0"/>
            </a:endParaRPr>
          </a:p>
        </p:txBody>
      </p:sp>
      <p:pic>
        <p:nvPicPr>
          <p:cNvPr id="2" name="Picture 2" descr="Illustration Vector Graphic of Plug In Icon 8086143 Vector Art at Vecteezy">
            <a:extLst>
              <a:ext uri="{FF2B5EF4-FFF2-40B4-BE49-F238E27FC236}">
                <a16:creationId xmlns:a16="http://schemas.microsoft.com/office/drawing/2014/main" id="{F0173CE2-9494-AC29-1B40-38D1B05958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8" t="11768" r="11768" b="11768"/>
          <a:stretch/>
        </p:blipFill>
        <p:spPr bwMode="auto">
          <a:xfrm>
            <a:off x="9130974" y="4950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094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980</Words>
  <Application>Microsoft Office PowerPoint</Application>
  <PresentationFormat>Widescreen</PresentationFormat>
  <Paragraphs>673</Paragraphs>
  <Slides>38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Aptos</vt:lpstr>
      <vt:lpstr>Aptos Display</vt:lpstr>
      <vt:lpstr>Arial</vt:lpstr>
      <vt:lpstr>Cambria Math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Haidar Ali</dc:creator>
  <cp:lastModifiedBy>Haidar Ali</cp:lastModifiedBy>
  <cp:revision>22</cp:revision>
  <dcterms:created xsi:type="dcterms:W3CDTF">2024-05-07T00:54:49Z</dcterms:created>
  <dcterms:modified xsi:type="dcterms:W3CDTF">2024-05-14T13:08:54Z</dcterms:modified>
</cp:coreProperties>
</file>