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1" r:id="rId4"/>
    <p:sldId id="260" r:id="rId5"/>
    <p:sldId id="295" r:id="rId6"/>
    <p:sldId id="305" r:id="rId7"/>
    <p:sldId id="298" r:id="rId8"/>
    <p:sldId id="294" r:id="rId9"/>
    <p:sldId id="263" r:id="rId10"/>
    <p:sldId id="279" r:id="rId11"/>
    <p:sldId id="264" r:id="rId12"/>
    <p:sldId id="280" r:id="rId13"/>
    <p:sldId id="304" r:id="rId14"/>
    <p:sldId id="306" r:id="rId15"/>
    <p:sldId id="268" r:id="rId16"/>
    <p:sldId id="299" r:id="rId17"/>
    <p:sldId id="293" r:id="rId18"/>
    <p:sldId id="300" r:id="rId19"/>
    <p:sldId id="269" r:id="rId20"/>
    <p:sldId id="303" r:id="rId21"/>
    <p:sldId id="270" r:id="rId22"/>
    <p:sldId id="271" r:id="rId23"/>
    <p:sldId id="272" r:id="rId24"/>
    <p:sldId id="273" r:id="rId25"/>
    <p:sldId id="302" r:id="rId26"/>
    <p:sldId id="274" r:id="rId27"/>
    <p:sldId id="275" r:id="rId28"/>
    <p:sldId id="276" r:id="rId29"/>
    <p:sldId id="277" r:id="rId30"/>
    <p:sldId id="278" r:id="rId31"/>
    <p:sldId id="265" r:id="rId32"/>
    <p:sldId id="281" r:id="rId33"/>
    <p:sldId id="288" r:id="rId34"/>
    <p:sldId id="282" r:id="rId35"/>
    <p:sldId id="283" r:id="rId36"/>
    <p:sldId id="290" r:id="rId37"/>
    <p:sldId id="284" r:id="rId38"/>
    <p:sldId id="285" r:id="rId39"/>
    <p:sldId id="286" r:id="rId40"/>
    <p:sldId id="287" r:id="rId41"/>
    <p:sldId id="296" r:id="rId42"/>
    <p:sldId id="29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FF0000"/>
    <a:srgbClr val="FFFF00"/>
    <a:srgbClr val="FF00FF"/>
    <a:srgbClr val="00FFFF"/>
    <a:srgbClr val="0000FF"/>
    <a:srgbClr val="00FF00"/>
    <a:srgbClr val="01FCFC"/>
    <a:srgbClr val="FFFF0F"/>
    <a:srgbClr val="E99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4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64CC-C8F7-699B-736F-EDDA1BF5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D3A1B-9D7D-97A9-B367-AD14066B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22515-F825-D1EB-BD8A-1D0FA523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FD1B-D045-645A-27FC-1721000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F18B2-0981-C6D0-53D4-F9A7F16A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88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C3D8-8306-D60A-93DE-211004B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4B55B-08FF-80C0-8E47-F24EFE56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2585-CA17-BFDD-644E-E8EA5CB9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DDA12-4F5C-873F-FAC8-011D63DF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71DD6-3B72-6496-7B7B-858E4DF6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15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6D4B3-E990-F27F-671F-F38FED5B3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41089-3799-E25F-D11D-06E849511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DCBF-C3E2-248B-501D-5D5320477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990E-AB89-EA87-0D68-CED006CB5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0D1B-3923-A8B5-BF06-E82EA57F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357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975F-CC7F-93C8-AF1A-3CC699FD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22114-C19C-BED5-A0A7-A3E0CFB41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09A63-42F6-9E6C-4103-3073F3FB6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9BBD-8CE2-A41D-F8B3-6A846E7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E3017-CC25-8640-9480-B0E3CB11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7175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517F-D628-3FE4-93D3-27F65094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A73C3-9772-6D1A-7028-357E6D33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8BA3-DFAA-0865-2B61-C0DCB44C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0FE5-5CEF-FFD3-740E-4CE78987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C82CC-A424-FCD6-B73B-0C3F903C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327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DD63-3806-8967-2CD6-24FA18E4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F807-C788-3820-6204-C37FF7076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5CFB3-613B-C8E0-F3BF-D43454A1B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AC3CC-1BE8-0834-D598-4329831A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ED428-AA17-B250-21E5-119DD0C4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8880F-FEB9-AD10-2D32-6D03C4A5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3696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F72-28C4-A5C5-8317-F1630735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0CCF-7137-6B38-72B3-C8750F2A5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E6E53-2741-4652-DB16-9F062E1E8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9CD66-95E0-06AE-58BA-31A92D375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CB21E-FC81-9320-BA94-CE760BFA6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625C6-67F2-C7B2-5701-67C94E47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F3480-9A43-7DF9-4247-72A4FF046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A1204-9EE5-BB31-F285-CC508936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828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711D-A55D-C981-2979-38CFB061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C44A-5871-7F54-04D5-E5E6C43F2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EB346-3E7D-51C2-6BAE-BE3CCF5E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FB7E-7D67-57C2-A644-E2FC1B17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7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02C47-2012-4B4E-48C8-1EC5D2D1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779F9-3883-A2B2-478A-956C6B40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D901F-DAC0-DB95-B21A-1540369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137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B6F5-9C07-0C73-2E2C-5A4E4E91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DB49C-E279-341D-F24A-A19861E28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751D-E117-2102-13D1-A3234827B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6A10F-ABBD-AD5D-244A-55AAC140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08210-DA26-4479-68D9-3DF26E1E2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3359C-D81B-2ED5-AF73-BF725635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82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E175-3974-0146-8A3A-8414244E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B06F58-DD05-49F0-483D-F2C178062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6BDEED-8FB8-CF58-1ECB-6C7D8BF79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0EFFB-9B5C-CADD-5697-BA0FF546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0FEF5-93CC-A811-995B-B6CE08F4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4FBA6-D0A3-A017-E82B-3135D3D6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33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3B796-CBD3-DE1D-D91F-B15365BC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0F580-725D-0747-4359-E324269A9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7D42B-F592-86BC-3A74-2349E5A03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9FB41-C030-4B6E-AC9B-4B4E520C4A99}" type="datetimeFigureOut">
              <a:rPr lang="en-ID" smtClean="0"/>
              <a:t>19/05/2024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B0B9E-FDB0-7B37-486F-0DB2AD65C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4475-3F14-1222-9528-255C43A74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B821C-F35B-4F1B-ABC3-8E86AE11155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33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9B5CA1-F0FD-A8D6-193A-16042A60F0FB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u="sng"/>
          </a:p>
        </p:txBody>
      </p:sp>
      <p:pic>
        <p:nvPicPr>
          <p:cNvPr id="6" name="Picture 5" descr="A white background with black text and black letters&#10;&#10;Description automatically generated">
            <a:extLst>
              <a:ext uri="{FF2B5EF4-FFF2-40B4-BE49-F238E27FC236}">
                <a16:creationId xmlns:a16="http://schemas.microsoft.com/office/drawing/2014/main" id="{CB4E5BB6-B5EC-6993-9AC9-911A26AF9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369000"/>
            <a:ext cx="10800000" cy="61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1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7757500" y="2274781"/>
            <a:ext cx="2916000" cy="120015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797AC66A-DF17-941C-6920-1AF0435AA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9" y="1969838"/>
            <a:ext cx="2916000" cy="435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17CA-0494-0B28-67AB-490559E2E3D9}"/>
              </a:ext>
            </a:extLst>
          </p:cNvPr>
          <p:cNvSpPr txBox="1"/>
          <p:nvPr/>
        </p:nvSpPr>
        <p:spPr>
          <a:xfrm>
            <a:off x="4841500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T1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21AD-7574-9E7B-B935-2E93764BC74B}"/>
              </a:ext>
            </a:extLst>
          </p:cNvPr>
          <p:cNvSpPr txBox="1"/>
          <p:nvPr/>
        </p:nvSpPr>
        <p:spPr>
          <a:xfrm>
            <a:off x="4841500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T2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57638-F624-8EBC-2DE2-AE0C1CE89FB7}"/>
              </a:ext>
            </a:extLst>
          </p:cNvPr>
          <p:cNvSpPr txBox="1"/>
          <p:nvPr/>
        </p:nvSpPr>
        <p:spPr>
          <a:xfrm>
            <a:off x="4841500" y="426384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T3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6E198-5465-31CD-7132-F8A9770343D2}"/>
              </a:ext>
            </a:extLst>
          </p:cNvPr>
          <p:cNvSpPr txBox="1"/>
          <p:nvPr/>
        </p:nvSpPr>
        <p:spPr>
          <a:xfrm>
            <a:off x="1443716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T4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1162F-A640-65B3-80FA-C14B31127B90}"/>
              </a:ext>
            </a:extLst>
          </p:cNvPr>
          <p:cNvSpPr txBox="1"/>
          <p:nvPr/>
        </p:nvSpPr>
        <p:spPr>
          <a:xfrm>
            <a:off x="1443716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6303-7279-602D-6D70-A3DFBD0DAE01}"/>
              </a:ext>
            </a:extLst>
          </p:cNvPr>
          <p:cNvSpPr txBox="1"/>
          <p:nvPr/>
        </p:nvSpPr>
        <p:spPr>
          <a:xfrm>
            <a:off x="1325093" y="426384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AJX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FD57-7FD8-34EC-AE87-D92844D03AE4}"/>
              </a:ext>
            </a:extLst>
          </p:cNvPr>
          <p:cNvSpPr txBox="1"/>
          <p:nvPr/>
        </p:nvSpPr>
        <p:spPr>
          <a:xfrm>
            <a:off x="4842901" y="516635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DC 12V In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17891-0D4E-722D-6F31-2759C9F53E81}"/>
              </a:ext>
            </a:extLst>
          </p:cNvPr>
          <p:cNvSpPr txBox="1"/>
          <p:nvPr/>
        </p:nvSpPr>
        <p:spPr>
          <a:xfrm>
            <a:off x="6997576" y="4198236"/>
            <a:ext cx="4357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T1 – T5 = Temperature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AJX = Air speed and sound level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2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F0173CE2-9494-AC29-1B40-38D1B05958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094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8347789" y="3429000"/>
            <a:ext cx="2916000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62" y="1817438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4" y="3446970"/>
            <a:ext cx="885443" cy="1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21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8347789" y="3429000"/>
            <a:ext cx="2916000" cy="972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62" y="1817438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604" y="3446970"/>
            <a:ext cx="885443" cy="1321772"/>
          </a:xfrm>
          <a:prstGeom prst="rect">
            <a:avLst/>
          </a:prstGeom>
        </p:spPr>
      </p:pic>
      <p:pic>
        <p:nvPicPr>
          <p:cNvPr id="3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E2A1E34C-310F-67E4-1F9F-982BA92E5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31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36" y="1782163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78" y="3411695"/>
            <a:ext cx="885443" cy="1321772"/>
          </a:xfrm>
          <a:prstGeom prst="rect">
            <a:avLst/>
          </a:prstGeom>
        </p:spPr>
      </p:pic>
      <p:pic>
        <p:nvPicPr>
          <p:cNvPr id="3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E2A1E34C-310F-67E4-1F9F-982BA92E5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66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F38CA9C-ECC2-4843-4930-22431CF7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536" y="1782163"/>
            <a:ext cx="7298927" cy="4580837"/>
          </a:xfrm>
          <a:prstGeom prst="rect">
            <a:avLst/>
          </a:prstGeom>
        </p:spPr>
      </p:pic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2" name="Picture 1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E4C53CA9-EBE6-918D-0C1C-CFA33220B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78" y="3411695"/>
            <a:ext cx="885443" cy="13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419735" y="2106974"/>
            <a:ext cx="9360001" cy="410332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83%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/>
          <p:nvPr/>
        </p:nvSpPr>
        <p:spPr>
          <a:xfrm>
            <a:off x="2359882" y="2653650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rebuchet MS" panose="020B0603020202020204" pitchFamily="34" charset="0"/>
              </a:rPr>
              <a:t>Air Speed (m/s)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C9E6C9-2AD3-1A58-8CE7-B6EB4CBE1F0E}"/>
              </a:ext>
            </a:extLst>
          </p:cNvPr>
          <p:cNvSpPr>
            <a:spLocks/>
          </p:cNvSpPr>
          <p:nvPr/>
        </p:nvSpPr>
        <p:spPr>
          <a:xfrm>
            <a:off x="2128580" y="3570642"/>
            <a:ext cx="3600000" cy="1152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>
                <a:solidFill>
                  <a:schemeClr val="tx1"/>
                </a:solidFill>
                <a:latin typeface="Trebuchet MS" panose="020B0603020202020204" pitchFamily="34" charset="0"/>
              </a:rPr>
              <a:t>1.6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7C6E7-C27E-A343-57D9-B890AB0F32F1}"/>
              </a:ext>
            </a:extLst>
          </p:cNvPr>
          <p:cNvSpPr txBox="1"/>
          <p:nvPr/>
        </p:nvSpPr>
        <p:spPr>
          <a:xfrm>
            <a:off x="6354495" y="2653650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rebuchet MS" panose="020B0603020202020204" pitchFamily="34" charset="0"/>
              </a:rPr>
              <a:t>Sound Level (dBHL)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F00AB2-FE8A-AA4A-DEFF-5329B47492DF}"/>
              </a:ext>
            </a:extLst>
          </p:cNvPr>
          <p:cNvSpPr>
            <a:spLocks/>
          </p:cNvSpPr>
          <p:nvPr/>
        </p:nvSpPr>
        <p:spPr>
          <a:xfrm>
            <a:off x="6517532" y="3570642"/>
            <a:ext cx="3600000" cy="1152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>
                <a:solidFill>
                  <a:schemeClr val="tx1"/>
                </a:solidFill>
                <a:latin typeface="Trebuchet MS" panose="020B0603020202020204" pitchFamily="34" charset="0"/>
              </a:rPr>
              <a:t>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774EB-1E2B-0C63-E47D-151DD28118C1}"/>
              </a:ext>
            </a:extLst>
          </p:cNvPr>
          <p:cNvSpPr txBox="1"/>
          <p:nvPr/>
        </p:nvSpPr>
        <p:spPr>
          <a:xfrm>
            <a:off x="1800012" y="5183675"/>
            <a:ext cx="68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Connect air speed sensor and sound level probe to Aux port. Wait 30 sec or restart device if necessary!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19C3DC-C679-26E9-F2E7-168F220E5E01}"/>
              </a:ext>
            </a:extLst>
          </p:cNvPr>
          <p:cNvSpPr>
            <a:spLocks noChangeAspect="1"/>
          </p:cNvSpPr>
          <p:nvPr/>
        </p:nvSpPr>
        <p:spPr>
          <a:xfrm>
            <a:off x="8893755" y="5088518"/>
            <a:ext cx="1427548" cy="898199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78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419735" y="2106974"/>
            <a:ext cx="9360001" cy="410332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83%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/>
          <p:nvPr/>
        </p:nvSpPr>
        <p:spPr>
          <a:xfrm>
            <a:off x="2359882" y="2653650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rebuchet MS" panose="020B0603020202020204" pitchFamily="34" charset="0"/>
              </a:rPr>
              <a:t>Air Speed (m/s)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C9E6C9-2AD3-1A58-8CE7-B6EB4CBE1F0E}"/>
              </a:ext>
            </a:extLst>
          </p:cNvPr>
          <p:cNvSpPr>
            <a:spLocks/>
          </p:cNvSpPr>
          <p:nvPr/>
        </p:nvSpPr>
        <p:spPr>
          <a:xfrm>
            <a:off x="2128580" y="3570642"/>
            <a:ext cx="3600000" cy="1152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>
                <a:solidFill>
                  <a:schemeClr val="tx1"/>
                </a:solidFill>
                <a:latin typeface="Trebuchet MS" panose="020B0603020202020204" pitchFamily="34" charset="0"/>
              </a:rPr>
              <a:t>1.6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7C6E7-C27E-A343-57D9-B890AB0F32F1}"/>
              </a:ext>
            </a:extLst>
          </p:cNvPr>
          <p:cNvSpPr txBox="1"/>
          <p:nvPr/>
        </p:nvSpPr>
        <p:spPr>
          <a:xfrm>
            <a:off x="6354495" y="2653650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>
                <a:latin typeface="Trebuchet MS" panose="020B0603020202020204" pitchFamily="34" charset="0"/>
              </a:rPr>
              <a:t>Sound Level (dBHL)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F00AB2-FE8A-AA4A-DEFF-5329B47492DF}"/>
              </a:ext>
            </a:extLst>
          </p:cNvPr>
          <p:cNvSpPr>
            <a:spLocks/>
          </p:cNvSpPr>
          <p:nvPr/>
        </p:nvSpPr>
        <p:spPr>
          <a:xfrm>
            <a:off x="6517532" y="3570642"/>
            <a:ext cx="3600000" cy="1152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6000" b="1">
                <a:solidFill>
                  <a:schemeClr val="tx1"/>
                </a:solidFill>
                <a:latin typeface="Trebuchet MS" panose="020B0603020202020204" pitchFamily="34" charset="0"/>
              </a:rPr>
              <a:t>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5774EB-1E2B-0C63-E47D-151DD28118C1}"/>
              </a:ext>
            </a:extLst>
          </p:cNvPr>
          <p:cNvSpPr txBox="1"/>
          <p:nvPr/>
        </p:nvSpPr>
        <p:spPr>
          <a:xfrm>
            <a:off x="1800012" y="5183675"/>
            <a:ext cx="68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Connect air speed sensor and sound level probe to Aux port. Wait 30 sec or restart device if necessary!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519C3DC-C679-26E9-F2E7-168F220E5E01}"/>
              </a:ext>
            </a:extLst>
          </p:cNvPr>
          <p:cNvSpPr>
            <a:spLocks noChangeAspect="1"/>
          </p:cNvSpPr>
          <p:nvPr/>
        </p:nvSpPr>
        <p:spPr>
          <a:xfrm>
            <a:off x="8893755" y="5088518"/>
            <a:ext cx="1427548" cy="898199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25" name="Picture 24" descr="Illustration Vector Graphic of Plug In Icon 8086143 Vector Art at Vecteezy">
            <a:extLst>
              <a:ext uri="{FF2B5EF4-FFF2-40B4-BE49-F238E27FC236}">
                <a16:creationId xmlns:a16="http://schemas.microsoft.com/office/drawing/2014/main" id="{D9C0E60A-D77A-5ECB-9524-750E7DEB2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37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419736" y="2106974"/>
            <a:ext cx="9163490" cy="425602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/>
          <p:nvPr/>
        </p:nvSpPr>
        <p:spPr>
          <a:xfrm>
            <a:off x="2812622" y="2789385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rebuchet MS" panose="020B0603020202020204" pitchFamily="34" charset="0"/>
              </a:rPr>
              <a:t>Air Speed (m/s)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AAA7-F335-80AD-60C3-30D907F64999}"/>
              </a:ext>
            </a:extLst>
          </p:cNvPr>
          <p:cNvSpPr txBox="1"/>
          <p:nvPr/>
        </p:nvSpPr>
        <p:spPr>
          <a:xfrm>
            <a:off x="2812622" y="4064491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rebuchet MS" panose="020B0603020202020204" pitchFamily="34" charset="0"/>
              </a:rPr>
              <a:t>Sound Level (dBHL)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C9E6C9-2AD3-1A58-8CE7-B6EB4CBE1F0E}"/>
              </a:ext>
            </a:extLst>
          </p:cNvPr>
          <p:cNvSpPr>
            <a:spLocks/>
          </p:cNvSpPr>
          <p:nvPr/>
        </p:nvSpPr>
        <p:spPr>
          <a:xfrm>
            <a:off x="7027477" y="2577772"/>
            <a:ext cx="2160000" cy="100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A1C931-7739-5EE7-872C-8B4BCE76205E}"/>
              </a:ext>
            </a:extLst>
          </p:cNvPr>
          <p:cNvSpPr>
            <a:spLocks/>
          </p:cNvSpPr>
          <p:nvPr/>
        </p:nvSpPr>
        <p:spPr>
          <a:xfrm>
            <a:off x="7051583" y="3852878"/>
            <a:ext cx="2160000" cy="100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8393CC-4FB5-5B4C-43A1-F6B1572C57FF}"/>
              </a:ext>
            </a:extLst>
          </p:cNvPr>
          <p:cNvSpPr txBox="1"/>
          <p:nvPr/>
        </p:nvSpPr>
        <p:spPr>
          <a:xfrm>
            <a:off x="1780962" y="5183675"/>
            <a:ext cx="68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Connect air speed sensor and sound level probe to Aux port. Wait 30 sec or restart device if necessary!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A7A9AD-0DD1-6D7B-533B-D1EA9F18C83F}"/>
              </a:ext>
            </a:extLst>
          </p:cNvPr>
          <p:cNvSpPr>
            <a:spLocks noChangeAspect="1"/>
          </p:cNvSpPr>
          <p:nvPr/>
        </p:nvSpPr>
        <p:spPr>
          <a:xfrm>
            <a:off x="8874705" y="5088518"/>
            <a:ext cx="1427548" cy="898199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816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419736" y="2106974"/>
            <a:ext cx="9163490" cy="425602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EEDF39-E437-A75A-18FB-0581BDFC39E4}"/>
              </a:ext>
            </a:extLst>
          </p:cNvPr>
          <p:cNvSpPr txBox="1"/>
          <p:nvPr/>
        </p:nvSpPr>
        <p:spPr>
          <a:xfrm>
            <a:off x="2812622" y="2789385"/>
            <a:ext cx="3137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rebuchet MS" panose="020B0603020202020204" pitchFamily="34" charset="0"/>
              </a:rPr>
              <a:t>Air Speed (m/s)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3AAA7-F335-80AD-60C3-30D907F64999}"/>
              </a:ext>
            </a:extLst>
          </p:cNvPr>
          <p:cNvSpPr txBox="1"/>
          <p:nvPr/>
        </p:nvSpPr>
        <p:spPr>
          <a:xfrm>
            <a:off x="2812622" y="4064491"/>
            <a:ext cx="3926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Trebuchet MS" panose="020B0603020202020204" pitchFamily="34" charset="0"/>
              </a:rPr>
              <a:t>Sound Level (dBHL)</a:t>
            </a:r>
            <a:endParaRPr lang="en-ID" sz="3200" b="1"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C9E6C9-2AD3-1A58-8CE7-B6EB4CBE1F0E}"/>
              </a:ext>
            </a:extLst>
          </p:cNvPr>
          <p:cNvSpPr>
            <a:spLocks/>
          </p:cNvSpPr>
          <p:nvPr/>
        </p:nvSpPr>
        <p:spPr>
          <a:xfrm>
            <a:off x="7027477" y="2577772"/>
            <a:ext cx="2160000" cy="100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A1C931-7739-5EE7-872C-8B4BCE76205E}"/>
              </a:ext>
            </a:extLst>
          </p:cNvPr>
          <p:cNvSpPr>
            <a:spLocks/>
          </p:cNvSpPr>
          <p:nvPr/>
        </p:nvSpPr>
        <p:spPr>
          <a:xfrm>
            <a:off x="7051583" y="3852878"/>
            <a:ext cx="2160000" cy="100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6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9221E728-F61D-183B-7307-251DF5475C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8393CC-4FB5-5B4C-43A1-F6B1572C57FF}"/>
              </a:ext>
            </a:extLst>
          </p:cNvPr>
          <p:cNvSpPr txBox="1"/>
          <p:nvPr/>
        </p:nvSpPr>
        <p:spPr>
          <a:xfrm>
            <a:off x="1780962" y="5183675"/>
            <a:ext cx="683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Connect air speed sensor and sound level probe to Aux port. Wait 30 sec or restart device if necessary!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A7A9AD-0DD1-6D7B-533B-D1EA9F18C83F}"/>
              </a:ext>
            </a:extLst>
          </p:cNvPr>
          <p:cNvSpPr>
            <a:spLocks noChangeAspect="1"/>
          </p:cNvSpPr>
          <p:nvPr/>
        </p:nvSpPr>
        <p:spPr>
          <a:xfrm>
            <a:off x="8874705" y="5088518"/>
            <a:ext cx="1427548" cy="898199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839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009941" y="2139562"/>
            <a:ext cx="7686312" cy="4015519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solidFill>
                  <a:schemeClr val="tx1"/>
                </a:solidFill>
                <a:latin typeface="Trebuchet MS" panose="020B0603020202020204" pitchFamily="34" charset="0"/>
              </a:rPr>
              <a:t>RADIANT WARMER MODE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Please connect Thermal Absorber sensor to T5!</a:t>
            </a: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US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76F0D3-869D-1456-BAAC-E68636972C5B}"/>
              </a:ext>
            </a:extLst>
          </p:cNvPr>
          <p:cNvSpPr/>
          <p:nvPr/>
        </p:nvSpPr>
        <p:spPr>
          <a:xfrm>
            <a:off x="8907517" y="2139562"/>
            <a:ext cx="2407382" cy="4015519"/>
          </a:xfrm>
          <a:prstGeom prst="roundRect">
            <a:avLst>
              <a:gd name="adj" fmla="val 16351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Disk Temp (°C)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1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Max Temp (°C)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360A30-7E1F-1519-5905-7CED869BA0EA}"/>
              </a:ext>
            </a:extLst>
          </p:cNvPr>
          <p:cNvSpPr>
            <a:spLocks/>
          </p:cNvSpPr>
          <p:nvPr/>
        </p:nvSpPr>
        <p:spPr>
          <a:xfrm>
            <a:off x="9211208" y="3069000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241306-14DC-8C59-F3EE-DE4E8C8E58DC}"/>
              </a:ext>
            </a:extLst>
          </p:cNvPr>
          <p:cNvSpPr>
            <a:spLocks/>
          </p:cNvSpPr>
          <p:nvPr/>
        </p:nvSpPr>
        <p:spPr>
          <a:xfrm>
            <a:off x="9211208" y="4901657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5B11A-78F0-228B-89C3-6AF7DA7360F4}"/>
              </a:ext>
            </a:extLst>
          </p:cNvPr>
          <p:cNvSpPr txBox="1"/>
          <p:nvPr/>
        </p:nvSpPr>
        <p:spPr>
          <a:xfrm>
            <a:off x="1042199" y="3668754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A379-5503-63A5-F447-FBD4814BD0EA}"/>
              </a:ext>
            </a:extLst>
          </p:cNvPr>
          <p:cNvSpPr txBox="1"/>
          <p:nvPr/>
        </p:nvSpPr>
        <p:spPr>
          <a:xfrm>
            <a:off x="2584537" y="5550333"/>
            <a:ext cx="623380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1m               2m               3m               4m               5m</a:t>
            </a:r>
          </a:p>
        </p:txBody>
      </p:sp>
    </p:spTree>
    <p:extLst>
      <p:ext uri="{BB962C8B-B14F-4D97-AF65-F5344CB8AC3E}">
        <p14:creationId xmlns:p14="http://schemas.microsoft.com/office/powerpoint/2010/main" val="131633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985CE-8809-1A6D-6C08-2D73A24EAF88}"/>
              </a:ext>
            </a:extLst>
          </p:cNvPr>
          <p:cNvSpPr>
            <a:spLocks noChangeAspect="1"/>
          </p:cNvSpPr>
          <p:nvPr/>
        </p:nvSpPr>
        <p:spPr>
          <a:xfrm>
            <a:off x="9242513" y="1934198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Setup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54AF33-9661-FCBB-C6F0-799F0696BEAC}"/>
              </a:ext>
            </a:extLst>
          </p:cNvPr>
          <p:cNvSpPr>
            <a:spLocks noChangeAspect="1"/>
          </p:cNvSpPr>
          <p:nvPr/>
        </p:nvSpPr>
        <p:spPr>
          <a:xfrm>
            <a:off x="9242513" y="3548360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9242513" y="5162522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/>
          </p:cNvSpPr>
          <p:nvPr/>
        </p:nvSpPr>
        <p:spPr>
          <a:xfrm>
            <a:off x="991963" y="1934198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Monitoring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7183AC-CBFD-AC61-CE21-BB7889724D75}"/>
              </a:ext>
            </a:extLst>
          </p:cNvPr>
          <p:cNvSpPr>
            <a:spLocks/>
          </p:cNvSpPr>
          <p:nvPr/>
        </p:nvSpPr>
        <p:spPr>
          <a:xfrm>
            <a:off x="991963" y="4334522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6E7F36-EAE1-F901-8A13-822CEC0D3E50}"/>
              </a:ext>
            </a:extLst>
          </p:cNvPr>
          <p:cNvSpPr>
            <a:spLocks/>
          </p:cNvSpPr>
          <p:nvPr/>
        </p:nvSpPr>
        <p:spPr>
          <a:xfrm>
            <a:off x="5117238" y="1934198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Air Speed and Sound Level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3152E9-C3BD-1955-2048-43304C9F533C}"/>
              </a:ext>
            </a:extLst>
          </p:cNvPr>
          <p:cNvSpPr>
            <a:spLocks/>
          </p:cNvSpPr>
          <p:nvPr/>
        </p:nvSpPr>
        <p:spPr>
          <a:xfrm>
            <a:off x="5117238" y="4334522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Radiant Warmer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E0FFD2-ACF3-1BD7-38FE-B5851CC28483}"/>
              </a:ext>
            </a:extLst>
          </p:cNvPr>
          <p:cNvSpPr txBox="1"/>
          <p:nvPr/>
        </p:nvSpPr>
        <p:spPr>
          <a:xfrm>
            <a:off x="8646293" y="145532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14/05/2024 10:45:32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43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009941" y="2139562"/>
            <a:ext cx="7686312" cy="4015519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solidFill>
                  <a:schemeClr val="tx1"/>
                </a:solidFill>
                <a:latin typeface="Trebuchet MS" panose="020B0603020202020204" pitchFamily="34" charset="0"/>
              </a:rPr>
              <a:t>RADIANT WARMER MODE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Please connect Thermal Absorber sensor to T5!</a:t>
            </a: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US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176F0D3-869D-1456-BAAC-E68636972C5B}"/>
              </a:ext>
            </a:extLst>
          </p:cNvPr>
          <p:cNvSpPr/>
          <p:nvPr/>
        </p:nvSpPr>
        <p:spPr>
          <a:xfrm>
            <a:off x="8907517" y="2139562"/>
            <a:ext cx="2407382" cy="4015519"/>
          </a:xfrm>
          <a:prstGeom prst="roundRect">
            <a:avLst>
              <a:gd name="adj" fmla="val 16351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Disk Temp (°C)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1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Max Temp (°C)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360A30-7E1F-1519-5905-7CED869BA0EA}"/>
              </a:ext>
            </a:extLst>
          </p:cNvPr>
          <p:cNvSpPr>
            <a:spLocks/>
          </p:cNvSpPr>
          <p:nvPr/>
        </p:nvSpPr>
        <p:spPr>
          <a:xfrm>
            <a:off x="9211208" y="3069000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241306-14DC-8C59-F3EE-DE4E8C8E58DC}"/>
              </a:ext>
            </a:extLst>
          </p:cNvPr>
          <p:cNvSpPr>
            <a:spLocks/>
          </p:cNvSpPr>
          <p:nvPr/>
        </p:nvSpPr>
        <p:spPr>
          <a:xfrm>
            <a:off x="9211208" y="4901657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75B11A-78F0-228B-89C3-6AF7DA7360F4}"/>
              </a:ext>
            </a:extLst>
          </p:cNvPr>
          <p:cNvSpPr txBox="1"/>
          <p:nvPr/>
        </p:nvSpPr>
        <p:spPr>
          <a:xfrm>
            <a:off x="1042199" y="3668754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37A379-5503-63A5-F447-FBD4814BD0EA}"/>
              </a:ext>
            </a:extLst>
          </p:cNvPr>
          <p:cNvSpPr txBox="1"/>
          <p:nvPr/>
        </p:nvSpPr>
        <p:spPr>
          <a:xfrm>
            <a:off x="2584537" y="5550333"/>
            <a:ext cx="623380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1m               2m               3m               4m               5m</a:t>
            </a:r>
          </a:p>
        </p:txBody>
      </p:sp>
      <p:pic>
        <p:nvPicPr>
          <p:cNvPr id="3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6E6C2D6F-645F-F6A2-1056-841D2F6793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750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>
                <a:solidFill>
                  <a:schemeClr val="tx1"/>
                </a:solidFill>
                <a:latin typeface="Trebuchet MS" panose="020B0603020202020204" pitchFamily="34" charset="0"/>
              </a:rPr>
              <a:t>Real-Time (°C)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C1B01E-5DBD-0A1C-87DA-EED3E5B69386}"/>
              </a:ext>
            </a:extLst>
          </p:cNvPr>
          <p:cNvSpPr>
            <a:spLocks/>
          </p:cNvSpPr>
          <p:nvPr/>
        </p:nvSpPr>
        <p:spPr>
          <a:xfrm>
            <a:off x="9735750" y="1805872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4E78AC3-63D5-64BF-D48F-B5DAECB35578}"/>
              </a:ext>
            </a:extLst>
          </p:cNvPr>
          <p:cNvSpPr>
            <a:spLocks/>
          </p:cNvSpPr>
          <p:nvPr/>
        </p:nvSpPr>
        <p:spPr>
          <a:xfrm>
            <a:off x="9735750" y="2415104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60B169-0EAF-A29B-3F3C-21D2AC4EFFAC}"/>
              </a:ext>
            </a:extLst>
          </p:cNvPr>
          <p:cNvSpPr>
            <a:spLocks/>
          </p:cNvSpPr>
          <p:nvPr/>
        </p:nvSpPr>
        <p:spPr>
          <a:xfrm>
            <a:off x="9735750" y="3024336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4723C0-301B-BD26-154E-3BA7C4CC1E03}"/>
              </a:ext>
            </a:extLst>
          </p:cNvPr>
          <p:cNvSpPr>
            <a:spLocks/>
          </p:cNvSpPr>
          <p:nvPr/>
        </p:nvSpPr>
        <p:spPr>
          <a:xfrm>
            <a:off x="9735750" y="3633568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D49868-7270-9BFE-93A8-65F89B107020}"/>
              </a:ext>
            </a:extLst>
          </p:cNvPr>
          <p:cNvSpPr>
            <a:spLocks/>
          </p:cNvSpPr>
          <p:nvPr/>
        </p:nvSpPr>
        <p:spPr>
          <a:xfrm>
            <a:off x="9735750" y="4242800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4B9959-0427-92CC-6C8E-86D41ACEA2BF}"/>
              </a:ext>
            </a:extLst>
          </p:cNvPr>
          <p:cNvSpPr>
            <a:spLocks/>
          </p:cNvSpPr>
          <p:nvPr/>
        </p:nvSpPr>
        <p:spPr>
          <a:xfrm>
            <a:off x="9735750" y="4852033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2" name="Graphic 1" descr="Line arrow: Straight with solid fill">
            <a:extLst>
              <a:ext uri="{FF2B5EF4-FFF2-40B4-BE49-F238E27FC236}">
                <a16:creationId xmlns:a16="http://schemas.microsoft.com/office/drawing/2014/main" id="{3EC0D140-81B8-C6AF-B40E-6B77CCA9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26" y="49470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B2D7E5-BF6B-0537-C531-070B28596ABB}"/>
              </a:ext>
            </a:extLst>
          </p:cNvPr>
          <p:cNvSpPr txBox="1"/>
          <p:nvPr/>
        </p:nvSpPr>
        <p:spPr>
          <a:xfrm>
            <a:off x="1069116" y="1137218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5A482E-0450-712F-C139-D0CEB265B471}"/>
              </a:ext>
            </a:extLst>
          </p:cNvPr>
          <p:cNvSpPr txBox="1"/>
          <p:nvPr/>
        </p:nvSpPr>
        <p:spPr>
          <a:xfrm>
            <a:off x="1069116" y="3391329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C269F-7832-2F06-143A-1FBB917B667D}"/>
              </a:ext>
            </a:extLst>
          </p:cNvPr>
          <p:cNvSpPr txBox="1"/>
          <p:nvPr/>
        </p:nvSpPr>
        <p:spPr>
          <a:xfrm>
            <a:off x="2611454" y="3018797"/>
            <a:ext cx="623380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1m               2m               3m               4m               5m</a:t>
            </a:r>
          </a:p>
        </p:txBody>
      </p:sp>
    </p:spTree>
    <p:extLst>
      <p:ext uri="{BB962C8B-B14F-4D97-AF65-F5344CB8AC3E}">
        <p14:creationId xmlns:p14="http://schemas.microsoft.com/office/powerpoint/2010/main" val="315122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BF619E-A1D5-9354-53D7-2E121C965646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94776-D97D-8A3F-182A-44CB270FB16A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278262-6049-B4F5-39DF-4C6F83287FF1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>
                <a:solidFill>
                  <a:schemeClr val="tx1"/>
                </a:solidFill>
                <a:latin typeface="Trebuchet MS" panose="020B0603020202020204" pitchFamily="34" charset="0"/>
              </a:rPr>
              <a:t>Real-Time (°C)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59FBD77-3020-3FB9-EBF1-59D114AFD681}"/>
              </a:ext>
            </a:extLst>
          </p:cNvPr>
          <p:cNvSpPr>
            <a:spLocks/>
          </p:cNvSpPr>
          <p:nvPr/>
        </p:nvSpPr>
        <p:spPr>
          <a:xfrm>
            <a:off x="9735750" y="1805872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6B5B3D8-EF2B-7648-B66F-73270E25ED36}"/>
              </a:ext>
            </a:extLst>
          </p:cNvPr>
          <p:cNvSpPr>
            <a:spLocks/>
          </p:cNvSpPr>
          <p:nvPr/>
        </p:nvSpPr>
        <p:spPr>
          <a:xfrm>
            <a:off x="9735750" y="2415104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72335C-AE3A-3F79-2D18-621835E8B135}"/>
              </a:ext>
            </a:extLst>
          </p:cNvPr>
          <p:cNvSpPr>
            <a:spLocks/>
          </p:cNvSpPr>
          <p:nvPr/>
        </p:nvSpPr>
        <p:spPr>
          <a:xfrm>
            <a:off x="9735750" y="3024336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ECA615A-0034-1354-473C-ED0A20DF4366}"/>
              </a:ext>
            </a:extLst>
          </p:cNvPr>
          <p:cNvSpPr>
            <a:spLocks/>
          </p:cNvSpPr>
          <p:nvPr/>
        </p:nvSpPr>
        <p:spPr>
          <a:xfrm>
            <a:off x="9735750" y="3633568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8702A2C-29D1-4FEF-93C9-960DF91C96B6}"/>
              </a:ext>
            </a:extLst>
          </p:cNvPr>
          <p:cNvSpPr>
            <a:spLocks/>
          </p:cNvSpPr>
          <p:nvPr/>
        </p:nvSpPr>
        <p:spPr>
          <a:xfrm>
            <a:off x="9735750" y="4242800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B8D6AAB-87AE-6242-0F64-ADA03BA57F71}"/>
              </a:ext>
            </a:extLst>
          </p:cNvPr>
          <p:cNvSpPr>
            <a:spLocks/>
          </p:cNvSpPr>
          <p:nvPr/>
        </p:nvSpPr>
        <p:spPr>
          <a:xfrm>
            <a:off x="9735750" y="4852033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33" name="Graphic 32" descr="Line arrow: Straight with solid fill">
            <a:extLst>
              <a:ext uri="{FF2B5EF4-FFF2-40B4-BE49-F238E27FC236}">
                <a16:creationId xmlns:a16="http://schemas.microsoft.com/office/drawing/2014/main" id="{6AB245AF-F540-204C-F017-862920B6F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26" y="494700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7080BB-A564-E2ED-4452-9F9CB0E215C0}"/>
              </a:ext>
            </a:extLst>
          </p:cNvPr>
          <p:cNvSpPr txBox="1"/>
          <p:nvPr/>
        </p:nvSpPr>
        <p:spPr>
          <a:xfrm>
            <a:off x="1069116" y="1137218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69CCD-572A-99D1-5EE4-EB944A95A77F}"/>
              </a:ext>
            </a:extLst>
          </p:cNvPr>
          <p:cNvSpPr txBox="1"/>
          <p:nvPr/>
        </p:nvSpPr>
        <p:spPr>
          <a:xfrm>
            <a:off x="1069116" y="3391329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4D75D-D074-D279-000A-29DC1AF561F4}"/>
              </a:ext>
            </a:extLst>
          </p:cNvPr>
          <p:cNvSpPr txBox="1"/>
          <p:nvPr/>
        </p:nvSpPr>
        <p:spPr>
          <a:xfrm>
            <a:off x="2611454" y="3018797"/>
            <a:ext cx="623380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2m               4m               6m               8m              10m</a:t>
            </a:r>
          </a:p>
        </p:txBody>
      </p:sp>
    </p:spTree>
    <p:extLst>
      <p:ext uri="{BB962C8B-B14F-4D97-AF65-F5344CB8AC3E}">
        <p14:creationId xmlns:p14="http://schemas.microsoft.com/office/powerpoint/2010/main" val="1513325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37BB90-BF10-086F-FDED-BD55B1CE0249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97639E-FDFD-D08A-B908-F1D998D4CEA4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7C84506-7F94-7769-65CE-31E2F6631C5B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>
                <a:solidFill>
                  <a:schemeClr val="tx1"/>
                </a:solidFill>
                <a:latin typeface="Trebuchet MS" panose="020B0603020202020204" pitchFamily="34" charset="0"/>
              </a:rPr>
              <a:t>Real-Time (°C)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2429D5-9C8D-207C-8C78-DA308E32F8D5}"/>
              </a:ext>
            </a:extLst>
          </p:cNvPr>
          <p:cNvSpPr>
            <a:spLocks/>
          </p:cNvSpPr>
          <p:nvPr/>
        </p:nvSpPr>
        <p:spPr>
          <a:xfrm>
            <a:off x="9735750" y="1805872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0FD50B-2616-CB7D-5BCE-BC50FAA4B36B}"/>
              </a:ext>
            </a:extLst>
          </p:cNvPr>
          <p:cNvSpPr>
            <a:spLocks/>
          </p:cNvSpPr>
          <p:nvPr/>
        </p:nvSpPr>
        <p:spPr>
          <a:xfrm>
            <a:off x="9735750" y="2415104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15BDB34-B100-D4E9-DBD0-21B3BCC3470F}"/>
              </a:ext>
            </a:extLst>
          </p:cNvPr>
          <p:cNvSpPr>
            <a:spLocks/>
          </p:cNvSpPr>
          <p:nvPr/>
        </p:nvSpPr>
        <p:spPr>
          <a:xfrm>
            <a:off x="9735750" y="3024336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975E0CD-6AC6-FDAB-63AC-92C7B4E0EBCF}"/>
              </a:ext>
            </a:extLst>
          </p:cNvPr>
          <p:cNvSpPr>
            <a:spLocks/>
          </p:cNvSpPr>
          <p:nvPr/>
        </p:nvSpPr>
        <p:spPr>
          <a:xfrm>
            <a:off x="9735750" y="3633568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829E35B-7864-A8D8-7AA5-38C1472DFCC6}"/>
              </a:ext>
            </a:extLst>
          </p:cNvPr>
          <p:cNvSpPr>
            <a:spLocks/>
          </p:cNvSpPr>
          <p:nvPr/>
        </p:nvSpPr>
        <p:spPr>
          <a:xfrm>
            <a:off x="9735750" y="4242800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88D3D71-D764-CD28-88E8-AE93E7BEA3F1}"/>
              </a:ext>
            </a:extLst>
          </p:cNvPr>
          <p:cNvSpPr>
            <a:spLocks/>
          </p:cNvSpPr>
          <p:nvPr/>
        </p:nvSpPr>
        <p:spPr>
          <a:xfrm>
            <a:off x="9735750" y="4852033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33" name="Graphic 32" descr="Line arrow: Straight with solid fill">
            <a:extLst>
              <a:ext uri="{FF2B5EF4-FFF2-40B4-BE49-F238E27FC236}">
                <a16:creationId xmlns:a16="http://schemas.microsoft.com/office/drawing/2014/main" id="{DC203705-072B-30DC-3141-85DD958EE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26" y="494700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93AFBF-4991-00EB-3607-E7E4A3269EA2}"/>
              </a:ext>
            </a:extLst>
          </p:cNvPr>
          <p:cNvSpPr txBox="1"/>
          <p:nvPr/>
        </p:nvSpPr>
        <p:spPr>
          <a:xfrm>
            <a:off x="1069116" y="1137218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AFE6B-2D63-7423-FCFB-F421EFDE1ABB}"/>
              </a:ext>
            </a:extLst>
          </p:cNvPr>
          <p:cNvSpPr txBox="1"/>
          <p:nvPr/>
        </p:nvSpPr>
        <p:spPr>
          <a:xfrm>
            <a:off x="1069116" y="3391329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D4CF8-623A-2F7B-D84F-286754DC3371}"/>
              </a:ext>
            </a:extLst>
          </p:cNvPr>
          <p:cNvSpPr txBox="1"/>
          <p:nvPr/>
        </p:nvSpPr>
        <p:spPr>
          <a:xfrm>
            <a:off x="2611454" y="3018797"/>
            <a:ext cx="623380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4m               8m              12m             16m             20m</a:t>
            </a:r>
          </a:p>
        </p:txBody>
      </p:sp>
    </p:spTree>
    <p:extLst>
      <p:ext uri="{BB962C8B-B14F-4D97-AF65-F5344CB8AC3E}">
        <p14:creationId xmlns:p14="http://schemas.microsoft.com/office/powerpoint/2010/main" val="77967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4338458" y="5569357"/>
            <a:ext cx="6623959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48490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62741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76991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991242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accent1">
              <a:lumMod val="50000"/>
            </a:schemeClr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2526" y="494700"/>
            <a:ext cx="914400" cy="9144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BF619E-A1D5-9354-53D7-2E121C965646}"/>
              </a:ext>
            </a:extLst>
          </p:cNvPr>
          <p:cNvSpPr>
            <a:spLocks/>
          </p:cNvSpPr>
          <p:nvPr/>
        </p:nvSpPr>
        <p:spPr>
          <a:xfrm>
            <a:off x="27617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94776-D97D-8A3F-182A-44CB270FB16A}"/>
              </a:ext>
            </a:extLst>
          </p:cNvPr>
          <p:cNvSpPr>
            <a:spLocks/>
          </p:cNvSpPr>
          <p:nvPr/>
        </p:nvSpPr>
        <p:spPr>
          <a:xfrm>
            <a:off x="13804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BFBC11A-BD0D-1EED-AC95-A3CC224760B9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b="1">
                <a:solidFill>
                  <a:schemeClr val="tx1"/>
                </a:solidFill>
                <a:latin typeface="Trebuchet MS" panose="020B0603020202020204" pitchFamily="34" charset="0"/>
              </a:rPr>
              <a:t>Real-Time (°C)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C07AD04-97CC-04A4-F7CA-F2A84E76975D}"/>
              </a:ext>
            </a:extLst>
          </p:cNvPr>
          <p:cNvSpPr>
            <a:spLocks/>
          </p:cNvSpPr>
          <p:nvPr/>
        </p:nvSpPr>
        <p:spPr>
          <a:xfrm>
            <a:off x="9735750" y="1805872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524381-22DA-4668-9026-4F5D85ECF3BD}"/>
              </a:ext>
            </a:extLst>
          </p:cNvPr>
          <p:cNvSpPr>
            <a:spLocks/>
          </p:cNvSpPr>
          <p:nvPr/>
        </p:nvSpPr>
        <p:spPr>
          <a:xfrm>
            <a:off x="9735750" y="2415104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0CD50E8-7EED-2FEC-195A-B3AA7B25DA3A}"/>
              </a:ext>
            </a:extLst>
          </p:cNvPr>
          <p:cNvSpPr>
            <a:spLocks/>
          </p:cNvSpPr>
          <p:nvPr/>
        </p:nvSpPr>
        <p:spPr>
          <a:xfrm>
            <a:off x="9735750" y="3024336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EC7E3B5-2C86-7ADE-76D5-0AAC4E983ADB}"/>
              </a:ext>
            </a:extLst>
          </p:cNvPr>
          <p:cNvSpPr>
            <a:spLocks/>
          </p:cNvSpPr>
          <p:nvPr/>
        </p:nvSpPr>
        <p:spPr>
          <a:xfrm>
            <a:off x="9735750" y="3633568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70C0ADC-B013-DBF9-B8D2-0F10288E787B}"/>
              </a:ext>
            </a:extLst>
          </p:cNvPr>
          <p:cNvSpPr>
            <a:spLocks/>
          </p:cNvSpPr>
          <p:nvPr/>
        </p:nvSpPr>
        <p:spPr>
          <a:xfrm>
            <a:off x="9735750" y="4242800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CAE8E0B-13F5-BC5E-8EAE-9B956784A4F1}"/>
              </a:ext>
            </a:extLst>
          </p:cNvPr>
          <p:cNvSpPr>
            <a:spLocks/>
          </p:cNvSpPr>
          <p:nvPr/>
        </p:nvSpPr>
        <p:spPr>
          <a:xfrm>
            <a:off x="9735750" y="4852033"/>
            <a:ext cx="1226667" cy="487385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CD469-72C0-2778-0BBD-FB7EA816EF70}"/>
              </a:ext>
            </a:extLst>
          </p:cNvPr>
          <p:cNvSpPr txBox="1"/>
          <p:nvPr/>
        </p:nvSpPr>
        <p:spPr>
          <a:xfrm>
            <a:off x="1069116" y="1137218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769BD-3924-677F-87CB-8E790819E6B0}"/>
              </a:ext>
            </a:extLst>
          </p:cNvPr>
          <p:cNvSpPr txBox="1"/>
          <p:nvPr/>
        </p:nvSpPr>
        <p:spPr>
          <a:xfrm>
            <a:off x="1069116" y="3391329"/>
            <a:ext cx="453970" cy="222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45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35</a:t>
            </a:r>
          </a:p>
          <a:p>
            <a:pPr>
              <a:lnSpc>
                <a:spcPct val="150000"/>
              </a:lnSpc>
              <a:spcAft>
                <a:spcPts val="100"/>
              </a:spcAft>
            </a:pPr>
            <a:endParaRPr lang="en-US" b="1">
              <a:latin typeface="Trebuchet MS" panose="020B0603020202020204" pitchFamily="34" charset="0"/>
            </a:endParaRPr>
          </a:p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25</a:t>
            </a:r>
            <a:endParaRPr lang="en-ID" b="1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05085-8178-DCBB-0C39-4400B8A75F25}"/>
              </a:ext>
            </a:extLst>
          </p:cNvPr>
          <p:cNvSpPr txBox="1"/>
          <p:nvPr/>
        </p:nvSpPr>
        <p:spPr>
          <a:xfrm>
            <a:off x="2611454" y="3018797"/>
            <a:ext cx="6233804" cy="45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00"/>
              </a:spcAft>
            </a:pPr>
            <a:r>
              <a:rPr lang="en-US" b="1">
                <a:latin typeface="Trebuchet MS" panose="020B0603020202020204" pitchFamily="34" charset="0"/>
              </a:rPr>
              <a:t>8m              16m             24m             32m             40m</a:t>
            </a:r>
          </a:p>
        </p:txBody>
      </p:sp>
    </p:spTree>
    <p:extLst>
      <p:ext uri="{BB962C8B-B14F-4D97-AF65-F5344CB8AC3E}">
        <p14:creationId xmlns:p14="http://schemas.microsoft.com/office/powerpoint/2010/main" val="2128114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D14595A-7F7A-A3FC-1C95-EE37A0D30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718502"/>
              </p:ext>
            </p:extLst>
          </p:nvPr>
        </p:nvGraphicFramePr>
        <p:xfrm>
          <a:off x="696000" y="368994"/>
          <a:ext cx="10815376" cy="61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61">
                  <a:extLst>
                    <a:ext uri="{9D8B030D-6E8A-4147-A177-3AD203B41FA5}">
                      <a16:colId xmlns:a16="http://schemas.microsoft.com/office/drawing/2014/main" val="4222143844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3392119666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311847605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692258526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2255491999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2143274827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2688066538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2568390290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1322345670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3961071906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1072011126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675088111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858261756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1578988840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3614622689"/>
                    </a:ext>
                  </a:extLst>
                </a:gridCol>
                <a:gridCol w="675961">
                  <a:extLst>
                    <a:ext uri="{9D8B030D-6E8A-4147-A177-3AD203B41FA5}">
                      <a16:colId xmlns:a16="http://schemas.microsoft.com/office/drawing/2014/main" val="3997480947"/>
                    </a:ext>
                  </a:extLst>
                </a:gridCol>
              </a:tblGrid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90253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970950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828619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801661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59768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89903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74660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07676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095734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96125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10196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92585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9971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9014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688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6487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0E67A89-7ACD-E484-3752-45B4C8829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952346"/>
              </p:ext>
            </p:extLst>
          </p:nvPr>
        </p:nvGraphicFramePr>
        <p:xfrm>
          <a:off x="1465030" y="1198808"/>
          <a:ext cx="7351200" cy="229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50">
                  <a:extLst>
                    <a:ext uri="{9D8B030D-6E8A-4147-A177-3AD203B41FA5}">
                      <a16:colId xmlns:a16="http://schemas.microsoft.com/office/drawing/2014/main" val="4222143844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39211966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11847605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69225852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2255491999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2143274827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2688066538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2568390290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1322345670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96107190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107201112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675088111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85826175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1578988840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614622689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997480947"/>
                    </a:ext>
                  </a:extLst>
                </a:gridCol>
              </a:tblGrid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10196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92585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9971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9014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688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6487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1C0BB9F-E257-AC68-C75C-75B7A6255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785284"/>
              </p:ext>
            </p:extLst>
          </p:nvPr>
        </p:nvGraphicFramePr>
        <p:xfrm>
          <a:off x="1465030" y="3621442"/>
          <a:ext cx="7351200" cy="229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50">
                  <a:extLst>
                    <a:ext uri="{9D8B030D-6E8A-4147-A177-3AD203B41FA5}">
                      <a16:colId xmlns:a16="http://schemas.microsoft.com/office/drawing/2014/main" val="4222143844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39211966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11847605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69225852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2255491999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2143274827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2688066538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2568390290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1322345670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96107190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107201112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675088111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858261756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1578988840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614622689"/>
                    </a:ext>
                  </a:extLst>
                </a:gridCol>
                <a:gridCol w="459450">
                  <a:extLst>
                    <a:ext uri="{9D8B030D-6E8A-4147-A177-3AD203B41FA5}">
                      <a16:colId xmlns:a16="http://schemas.microsoft.com/office/drawing/2014/main" val="3997480947"/>
                    </a:ext>
                  </a:extLst>
                </a:gridCol>
              </a:tblGrid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10196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892585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9971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59014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688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64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89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FE563-C658-B3B9-BE0C-1ACFE4833780}"/>
              </a:ext>
            </a:extLst>
          </p:cNvPr>
          <p:cNvSpPr/>
          <p:nvPr/>
        </p:nvSpPr>
        <p:spPr>
          <a:xfrm>
            <a:off x="3576000" y="2169000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 will be cleared.</a:t>
            </a: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No data saved. Are you sure?</a:t>
            </a: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22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9BFC65-4CA5-7422-BB30-15F55FB8262B}"/>
              </a:ext>
            </a:extLst>
          </p:cNvPr>
          <p:cNvSpPr>
            <a:spLocks/>
          </p:cNvSpPr>
          <p:nvPr/>
        </p:nvSpPr>
        <p:spPr>
          <a:xfrm>
            <a:off x="4365469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Yes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944F-C653-B5F2-CDBD-8BFD5503FA0F}"/>
              </a:ext>
            </a:extLst>
          </p:cNvPr>
          <p:cNvSpPr>
            <a:spLocks/>
          </p:cNvSpPr>
          <p:nvPr/>
        </p:nvSpPr>
        <p:spPr>
          <a:xfrm>
            <a:off x="6723372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No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217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FE563-C658-B3B9-BE0C-1ACFE4833780}"/>
              </a:ext>
            </a:extLst>
          </p:cNvPr>
          <p:cNvSpPr/>
          <p:nvPr/>
        </p:nvSpPr>
        <p:spPr>
          <a:xfrm>
            <a:off x="3576000" y="2169000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 will be cleared.</a:t>
            </a:r>
          </a:p>
          <a:p>
            <a:pPr algn="ctr"/>
            <a:r>
              <a:rPr lang="en-US" sz="2200" b="1">
                <a:solidFill>
                  <a:schemeClr val="tx1"/>
                </a:solidFill>
                <a:latin typeface="Trebuchet MS" panose="020B0603020202020204" pitchFamily="34" charset="0"/>
              </a:rPr>
              <a:t>No data saved. Are you sure?</a:t>
            </a: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2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22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9BFC65-4CA5-7422-BB30-15F55FB8262B}"/>
              </a:ext>
            </a:extLst>
          </p:cNvPr>
          <p:cNvSpPr>
            <a:spLocks/>
          </p:cNvSpPr>
          <p:nvPr/>
        </p:nvSpPr>
        <p:spPr>
          <a:xfrm>
            <a:off x="4365469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Yes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F0944F-C653-B5F2-CDBD-8BFD5503FA0F}"/>
              </a:ext>
            </a:extLst>
          </p:cNvPr>
          <p:cNvSpPr>
            <a:spLocks/>
          </p:cNvSpPr>
          <p:nvPr/>
        </p:nvSpPr>
        <p:spPr>
          <a:xfrm>
            <a:off x="6723372" y="3776622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No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28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/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/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/>
          <p:nvPr/>
        </p:nvSpPr>
        <p:spPr>
          <a:xfrm>
            <a:off x="2727434" y="4503460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/     /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/>
          <p:nvPr/>
        </p:nvSpPr>
        <p:spPr>
          <a:xfrm>
            <a:off x="2727434" y="521436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:     :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/>
          </p:cNvSpPr>
          <p:nvPr/>
        </p:nvSpPr>
        <p:spPr>
          <a:xfrm>
            <a:off x="8310340" y="4782938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Change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17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/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/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/>
          <p:nvPr/>
        </p:nvSpPr>
        <p:spPr>
          <a:xfrm>
            <a:off x="2727434" y="4503460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/     /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/>
          <p:nvPr/>
        </p:nvSpPr>
        <p:spPr>
          <a:xfrm>
            <a:off x="2727434" y="521436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:     :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2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BB985CE-8809-1A6D-6C08-2D73A24EAF88}"/>
              </a:ext>
            </a:extLst>
          </p:cNvPr>
          <p:cNvSpPr>
            <a:spLocks noChangeAspect="1"/>
          </p:cNvSpPr>
          <p:nvPr/>
        </p:nvSpPr>
        <p:spPr>
          <a:xfrm>
            <a:off x="9242513" y="1934198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Setup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54AF33-9661-FCBB-C6F0-799F0696BEAC}"/>
              </a:ext>
            </a:extLst>
          </p:cNvPr>
          <p:cNvSpPr>
            <a:spLocks noChangeAspect="1"/>
          </p:cNvSpPr>
          <p:nvPr/>
        </p:nvSpPr>
        <p:spPr>
          <a:xfrm>
            <a:off x="9242513" y="3548360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Wiring Guide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9242513" y="5162522"/>
            <a:ext cx="2002513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/>
          </p:cNvSpPr>
          <p:nvPr/>
        </p:nvSpPr>
        <p:spPr>
          <a:xfrm>
            <a:off x="991963" y="1934198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Monitoring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7183AC-CBFD-AC61-CE21-BB7889724D75}"/>
              </a:ext>
            </a:extLst>
          </p:cNvPr>
          <p:cNvSpPr>
            <a:spLocks/>
          </p:cNvSpPr>
          <p:nvPr/>
        </p:nvSpPr>
        <p:spPr>
          <a:xfrm>
            <a:off x="991963" y="4334522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6E7F36-EAE1-F901-8A13-822CEC0D3E50}"/>
              </a:ext>
            </a:extLst>
          </p:cNvPr>
          <p:cNvSpPr>
            <a:spLocks/>
          </p:cNvSpPr>
          <p:nvPr/>
        </p:nvSpPr>
        <p:spPr>
          <a:xfrm>
            <a:off x="5117238" y="1934198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Air Speed and Sound Level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23152E9-C3BD-1955-2048-43304C9F533C}"/>
              </a:ext>
            </a:extLst>
          </p:cNvPr>
          <p:cNvSpPr>
            <a:spLocks/>
          </p:cNvSpPr>
          <p:nvPr/>
        </p:nvSpPr>
        <p:spPr>
          <a:xfrm>
            <a:off x="5117238" y="4334522"/>
            <a:ext cx="3600000" cy="1800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>
                <a:solidFill>
                  <a:schemeClr val="bg1"/>
                </a:solidFill>
                <a:latin typeface="Trebuchet MS" panose="020B0603020202020204" pitchFamily="34" charset="0"/>
              </a:rPr>
              <a:t>Radiant Warmer</a:t>
            </a:r>
            <a:endParaRPr lang="en-ID" sz="3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11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AC14FD8D-AD75-0527-E63F-2A31AE51B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560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19FC76D-AC15-60D5-9CE5-486D45F51AD6}"/>
              </a:ext>
            </a:extLst>
          </p:cNvPr>
          <p:cNvSpPr/>
          <p:nvPr/>
        </p:nvSpPr>
        <p:spPr>
          <a:xfrm>
            <a:off x="1122454" y="2139563"/>
            <a:ext cx="9947093" cy="1581100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BRIGHTNESS</a:t>
            </a:r>
          </a:p>
          <a:p>
            <a:pPr algn="ctr"/>
            <a:endParaRPr lang="en-US" sz="105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r>
              <a:rPr lang="en-ID" sz="4000" b="1">
                <a:solidFill>
                  <a:schemeClr val="tx1"/>
                </a:solidFill>
                <a:latin typeface="Trebuchet MS" panose="020B0603020202020204" pitchFamily="34" charset="0"/>
              </a:rPr>
              <a:t>%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AE5838-FC28-967F-9CE2-5A6CFE514294}"/>
              </a:ext>
            </a:extLst>
          </p:cNvPr>
          <p:cNvSpPr/>
          <p:nvPr/>
        </p:nvSpPr>
        <p:spPr>
          <a:xfrm>
            <a:off x="2349068" y="2785313"/>
            <a:ext cx="5961272" cy="540000"/>
          </a:xfrm>
          <a:prstGeom prst="roundRect">
            <a:avLst>
              <a:gd name="adj" fmla="val 50000"/>
            </a:avLst>
          </a:prstGeom>
          <a:solidFill>
            <a:srgbClr val="F5F5F5"/>
          </a:solidFill>
          <a:ln>
            <a:solidFill>
              <a:srgbClr val="215F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31FF5F-A460-081F-BD52-F3F273A28DFE}"/>
              </a:ext>
            </a:extLst>
          </p:cNvPr>
          <p:cNvSpPr/>
          <p:nvPr/>
        </p:nvSpPr>
        <p:spPr>
          <a:xfrm>
            <a:off x="1122454" y="3880749"/>
            <a:ext cx="9947093" cy="2267803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DATE AND TIME SETTINGS</a:t>
            </a:r>
          </a:p>
          <a:p>
            <a:pPr algn="ctr"/>
            <a:endParaRPr lang="en-US" sz="2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r>
              <a:rPr lang="en-ID" sz="2000">
                <a:solidFill>
                  <a:schemeClr val="tx1"/>
                </a:solidFill>
                <a:latin typeface="Trebuchet MS" panose="020B0603020202020204" pitchFamily="34" charset="0"/>
              </a:rPr>
              <a:t>									</a:t>
            </a:r>
            <a:endParaRPr lang="en-ID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just"/>
            <a:endParaRPr lang="en-ID" sz="200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C71AD-DB03-09DA-E732-0B1DF4F0C3A5}"/>
              </a:ext>
            </a:extLst>
          </p:cNvPr>
          <p:cNvSpPr txBox="1"/>
          <p:nvPr/>
        </p:nvSpPr>
        <p:spPr>
          <a:xfrm>
            <a:off x="2727434" y="4503460"/>
            <a:ext cx="1354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/     /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74F55D-5531-CDAD-81FE-4CD33FB93F6A}"/>
              </a:ext>
            </a:extLst>
          </p:cNvPr>
          <p:cNvSpPr txBox="1"/>
          <p:nvPr/>
        </p:nvSpPr>
        <p:spPr>
          <a:xfrm>
            <a:off x="2727434" y="5214362"/>
            <a:ext cx="1332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latin typeface="Trebuchet MS" panose="020B0603020202020204" pitchFamily="34" charset="0"/>
              </a:rPr>
              <a:t>:     :</a:t>
            </a:r>
            <a:endParaRPr lang="en-ID" sz="4000" b="1"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6A0F07-5746-D3F5-F9E2-BB5DC75C5300}"/>
              </a:ext>
            </a:extLst>
          </p:cNvPr>
          <p:cNvSpPr>
            <a:spLocks/>
          </p:cNvSpPr>
          <p:nvPr/>
        </p:nvSpPr>
        <p:spPr>
          <a:xfrm>
            <a:off x="6601690" y="4499988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&lt;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F6539E-CB45-D215-2B35-1C4DC800ECAC}"/>
              </a:ext>
            </a:extLst>
          </p:cNvPr>
          <p:cNvSpPr>
            <a:spLocks/>
          </p:cNvSpPr>
          <p:nvPr/>
        </p:nvSpPr>
        <p:spPr>
          <a:xfrm>
            <a:off x="7981293" y="4491346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&gt;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35E403-20F0-C58A-21CC-B85990177DEB}"/>
              </a:ext>
            </a:extLst>
          </p:cNvPr>
          <p:cNvSpPr>
            <a:spLocks/>
          </p:cNvSpPr>
          <p:nvPr/>
        </p:nvSpPr>
        <p:spPr>
          <a:xfrm>
            <a:off x="6618542" y="5380074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+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C7DDE5-7568-EB68-2112-96890F520629}"/>
              </a:ext>
            </a:extLst>
          </p:cNvPr>
          <p:cNvSpPr>
            <a:spLocks/>
          </p:cNvSpPr>
          <p:nvPr/>
        </p:nvSpPr>
        <p:spPr>
          <a:xfrm>
            <a:off x="7989719" y="5386700"/>
            <a:ext cx="108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Trebuchet MS" panose="020B0603020202020204" pitchFamily="34" charset="0"/>
              </a:rPr>
              <a:t>-</a:t>
            </a:r>
            <a:endParaRPr lang="en-ID" sz="32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A556DD-5EF4-B7F9-4BA7-4A14160352C1}"/>
              </a:ext>
            </a:extLst>
          </p:cNvPr>
          <p:cNvSpPr>
            <a:spLocks/>
          </p:cNvSpPr>
          <p:nvPr/>
        </p:nvSpPr>
        <p:spPr>
          <a:xfrm>
            <a:off x="9360896" y="4499988"/>
            <a:ext cx="1080000" cy="1420086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Trebuchet MS" panose="020B0603020202020204" pitchFamily="34" charset="0"/>
              </a:rPr>
              <a:t>Set</a:t>
            </a:r>
            <a:endParaRPr lang="en-ID" sz="28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3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41B8DB06-F9B0-9551-BD85-ECA59FF0D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720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7668C7A8-D328-24A6-E9A4-8913C035EE76}"/>
              </a:ext>
            </a:extLst>
          </p:cNvPr>
          <p:cNvSpPr/>
          <p:nvPr/>
        </p:nvSpPr>
        <p:spPr>
          <a:xfrm>
            <a:off x="254320" y="-152509"/>
            <a:ext cx="11683360" cy="71619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F1BAF7-26BD-4E75-88D1-B7303D49A9CB}"/>
              </a:ext>
            </a:extLst>
          </p:cNvPr>
          <p:cNvSpPr/>
          <p:nvPr/>
        </p:nvSpPr>
        <p:spPr>
          <a:xfrm>
            <a:off x="714346" y="359079"/>
            <a:ext cx="10800000" cy="6120000"/>
          </a:xfrm>
          <a:prstGeom prst="roundRect">
            <a:avLst>
              <a:gd name="adj" fmla="val 8112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7D9A9-E70B-B8E2-C6AB-27BA6D88BCA9}"/>
              </a:ext>
            </a:extLst>
          </p:cNvPr>
          <p:cNvSpPr>
            <a:spLocks noChangeAspect="1"/>
          </p:cNvSpPr>
          <p:nvPr/>
        </p:nvSpPr>
        <p:spPr>
          <a:xfrm>
            <a:off x="1614346" y="1169079"/>
            <a:ext cx="9000000" cy="4500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9EE4D8-6EF0-1CD6-78C0-50972505A004}"/>
              </a:ext>
            </a:extLst>
          </p:cNvPr>
          <p:cNvSpPr>
            <a:spLocks noChangeAspect="1"/>
          </p:cNvSpPr>
          <p:nvPr/>
        </p:nvSpPr>
        <p:spPr>
          <a:xfrm>
            <a:off x="2514346" y="1619079"/>
            <a:ext cx="7200000" cy="36000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5A02D61-F030-FE73-6C21-F824AF665FC9}"/>
              </a:ext>
            </a:extLst>
          </p:cNvPr>
          <p:cNvCxnSpPr>
            <a:cxnSpLocks/>
          </p:cNvCxnSpPr>
          <p:nvPr/>
        </p:nvCxnSpPr>
        <p:spPr>
          <a:xfrm>
            <a:off x="714346" y="3419079"/>
            <a:ext cx="1080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93138-0EA4-DDDD-DF81-CC851DD08C9D}"/>
              </a:ext>
            </a:extLst>
          </p:cNvPr>
          <p:cNvCxnSpPr>
            <a:cxnSpLocks/>
          </p:cNvCxnSpPr>
          <p:nvPr/>
        </p:nvCxnSpPr>
        <p:spPr>
          <a:xfrm rot="5400000">
            <a:off x="3414346" y="3419079"/>
            <a:ext cx="5400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B044C-F7CF-D4E7-26FA-7B0171933A03}"/>
              </a:ext>
            </a:extLst>
          </p:cNvPr>
          <p:cNvCxnSpPr>
            <a:cxnSpLocks/>
          </p:cNvCxnSpPr>
          <p:nvPr/>
        </p:nvCxnSpPr>
        <p:spPr>
          <a:xfrm>
            <a:off x="3414346" y="2874225"/>
            <a:ext cx="0" cy="10897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10CE0B9-C140-327E-E82E-D673262C7B95}"/>
              </a:ext>
            </a:extLst>
          </p:cNvPr>
          <p:cNvCxnSpPr>
            <a:cxnSpLocks/>
          </p:cNvCxnSpPr>
          <p:nvPr/>
        </p:nvCxnSpPr>
        <p:spPr>
          <a:xfrm>
            <a:off x="8819446" y="2874225"/>
            <a:ext cx="0" cy="10897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F41940-43FC-018C-910B-C4321E2B3CAE}"/>
              </a:ext>
            </a:extLst>
          </p:cNvPr>
          <p:cNvSpPr txBox="1"/>
          <p:nvPr/>
        </p:nvSpPr>
        <p:spPr>
          <a:xfrm>
            <a:off x="3379750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43162-FB14-2C9D-A276-56804DA0578A}"/>
              </a:ext>
            </a:extLst>
          </p:cNvPr>
          <p:cNvSpPr txBox="1"/>
          <p:nvPr/>
        </p:nvSpPr>
        <p:spPr>
          <a:xfrm>
            <a:off x="2507486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33E03-79A4-ACF0-6F63-5843B9E09A83}"/>
              </a:ext>
            </a:extLst>
          </p:cNvPr>
          <p:cNvSpPr txBox="1"/>
          <p:nvPr/>
        </p:nvSpPr>
        <p:spPr>
          <a:xfrm>
            <a:off x="1635223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9B78BF-C6EC-EF98-F736-C2B57067131A}"/>
              </a:ext>
            </a:extLst>
          </p:cNvPr>
          <p:cNvSpPr txBox="1"/>
          <p:nvPr/>
        </p:nvSpPr>
        <p:spPr>
          <a:xfrm>
            <a:off x="762960" y="294539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BC0BC1-753F-7FD0-FA26-D596B0113B72}"/>
              </a:ext>
            </a:extLst>
          </p:cNvPr>
          <p:cNvSpPr txBox="1"/>
          <p:nvPr/>
        </p:nvSpPr>
        <p:spPr>
          <a:xfrm>
            <a:off x="8238762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DDE44A-B648-4119-E298-AFE5E5410355}"/>
              </a:ext>
            </a:extLst>
          </p:cNvPr>
          <p:cNvSpPr txBox="1"/>
          <p:nvPr/>
        </p:nvSpPr>
        <p:spPr>
          <a:xfrm>
            <a:off x="9138762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73F4F8-A0C0-699A-9C50-D881F2AB84BF}"/>
              </a:ext>
            </a:extLst>
          </p:cNvPr>
          <p:cNvSpPr txBox="1"/>
          <p:nvPr/>
        </p:nvSpPr>
        <p:spPr>
          <a:xfrm>
            <a:off x="9989135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25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EA226-8368-EB85-3175-52607791B7BD}"/>
              </a:ext>
            </a:extLst>
          </p:cNvPr>
          <p:cNvSpPr txBox="1"/>
          <p:nvPr/>
        </p:nvSpPr>
        <p:spPr>
          <a:xfrm>
            <a:off x="10861400" y="3370047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976F81-155F-8BE5-B051-2D28F0558B91}"/>
              </a:ext>
            </a:extLst>
          </p:cNvPr>
          <p:cNvSpPr txBox="1"/>
          <p:nvPr/>
        </p:nvSpPr>
        <p:spPr>
          <a:xfrm>
            <a:off x="6114346" y="1673171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7,5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FDE7E-0D74-0E8F-6E97-ED0890D447A1}"/>
              </a:ext>
            </a:extLst>
          </p:cNvPr>
          <p:cNvSpPr txBox="1"/>
          <p:nvPr/>
        </p:nvSpPr>
        <p:spPr>
          <a:xfrm>
            <a:off x="6114346" y="1140462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10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790D62-526A-7039-85BA-8DAFDFAAEEEE}"/>
              </a:ext>
            </a:extLst>
          </p:cNvPr>
          <p:cNvSpPr txBox="1"/>
          <p:nvPr/>
        </p:nvSpPr>
        <p:spPr>
          <a:xfrm>
            <a:off x="5272449" y="63720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12,5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F8A8D5-0A09-2880-28C8-2CA52D7B26DE}"/>
              </a:ext>
            </a:extLst>
          </p:cNvPr>
          <p:cNvSpPr txBox="1"/>
          <p:nvPr/>
        </p:nvSpPr>
        <p:spPr>
          <a:xfrm>
            <a:off x="5453588" y="4662127"/>
            <a:ext cx="660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7,5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F296C-ACE0-363A-C52B-FF3B597113A5}"/>
              </a:ext>
            </a:extLst>
          </p:cNvPr>
          <p:cNvSpPr txBox="1"/>
          <p:nvPr/>
        </p:nvSpPr>
        <p:spPr>
          <a:xfrm>
            <a:off x="5567401" y="5215635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10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FC4F3A-0AFF-7A32-A5E1-187A87D63817}"/>
              </a:ext>
            </a:extLst>
          </p:cNvPr>
          <p:cNvSpPr txBox="1"/>
          <p:nvPr/>
        </p:nvSpPr>
        <p:spPr>
          <a:xfrm>
            <a:off x="6145057" y="573929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12,5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568F9C-8C85-5D85-EC18-BF70588912DF}"/>
              </a:ext>
            </a:extLst>
          </p:cNvPr>
          <p:cNvSpPr txBox="1"/>
          <p:nvPr/>
        </p:nvSpPr>
        <p:spPr>
          <a:xfrm>
            <a:off x="5026673" y="-152509"/>
            <a:ext cx="648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Panduan Penempatan Sensor Inkubator Bayi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A180EC-ACD6-C694-82E9-E262C5BDDDCD}"/>
              </a:ext>
            </a:extLst>
          </p:cNvPr>
          <p:cNvSpPr txBox="1"/>
          <p:nvPr/>
        </p:nvSpPr>
        <p:spPr>
          <a:xfrm>
            <a:off x="714346" y="654773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Infant Incubator Sensor Placement Guide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66C993-02CA-A6CA-5A9A-37D958055C01}"/>
              </a:ext>
            </a:extLst>
          </p:cNvPr>
          <p:cNvSpPr txBox="1"/>
          <p:nvPr/>
        </p:nvSpPr>
        <p:spPr>
          <a:xfrm>
            <a:off x="8457536" y="6548844"/>
            <a:ext cx="2677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Ukuran dalam cm</a:t>
            </a:r>
            <a:endParaRPr lang="en-ID" sz="24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2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ChangeAspect="1"/>
          </p:cNvSpPr>
          <p:nvPr/>
        </p:nvSpPr>
        <p:spPr>
          <a:xfrm>
            <a:off x="2088825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Stream Only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47485-929D-F651-A0AD-B461A2DB989C}"/>
              </a:ext>
            </a:extLst>
          </p:cNvPr>
          <p:cNvSpPr>
            <a:spLocks noChangeAspect="1"/>
          </p:cNvSpPr>
          <p:nvPr/>
        </p:nvSpPr>
        <p:spPr>
          <a:xfrm>
            <a:off x="6743881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Capture and Stream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90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DF00B3-745C-B098-5686-74DCE5A54530}"/>
              </a:ext>
            </a:extLst>
          </p:cNvPr>
          <p:cNvSpPr>
            <a:spLocks noChangeAspect="1"/>
          </p:cNvSpPr>
          <p:nvPr/>
        </p:nvSpPr>
        <p:spPr>
          <a:xfrm>
            <a:off x="2088825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Stream Only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47485-929D-F651-A0AD-B461A2DB989C}"/>
              </a:ext>
            </a:extLst>
          </p:cNvPr>
          <p:cNvSpPr>
            <a:spLocks noChangeAspect="1"/>
          </p:cNvSpPr>
          <p:nvPr/>
        </p:nvSpPr>
        <p:spPr>
          <a:xfrm>
            <a:off x="6743881" y="2812783"/>
            <a:ext cx="3600000" cy="180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Data Capture and Stream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96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C5674F-682E-3119-FCC9-FA21019B5D51}"/>
              </a:ext>
            </a:extLst>
          </p:cNvPr>
          <p:cNvSpPr/>
          <p:nvPr/>
        </p:nvSpPr>
        <p:spPr>
          <a:xfrm>
            <a:off x="1514255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File Name</a:t>
            </a: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3BFC74-0ACD-698B-2A35-419D132350EB}"/>
              </a:ext>
            </a:extLst>
          </p:cNvPr>
          <p:cNvSpPr/>
          <p:nvPr/>
        </p:nvSpPr>
        <p:spPr>
          <a:xfrm>
            <a:off x="3581400" y="3347374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18B32-790D-41E4-EDBD-44AB14F03D9F}"/>
              </a:ext>
            </a:extLst>
          </p:cNvPr>
          <p:cNvSpPr>
            <a:spLocks/>
          </p:cNvSpPr>
          <p:nvPr/>
        </p:nvSpPr>
        <p:spPr>
          <a:xfrm>
            <a:off x="6895102" y="4770413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Save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DBC03-FC7B-426E-08F1-EE90EBE90E4D}"/>
              </a:ext>
            </a:extLst>
          </p:cNvPr>
          <p:cNvSpPr>
            <a:spLocks/>
          </p:cNvSpPr>
          <p:nvPr/>
        </p:nvSpPr>
        <p:spPr>
          <a:xfrm>
            <a:off x="3600451" y="4770414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Back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175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C5674F-682E-3119-FCC9-FA21019B5D51}"/>
              </a:ext>
            </a:extLst>
          </p:cNvPr>
          <p:cNvSpPr/>
          <p:nvPr/>
        </p:nvSpPr>
        <p:spPr>
          <a:xfrm>
            <a:off x="1514255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File Name</a:t>
            </a: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3BFC74-0ACD-698B-2A35-419D132350EB}"/>
              </a:ext>
            </a:extLst>
          </p:cNvPr>
          <p:cNvSpPr/>
          <p:nvPr/>
        </p:nvSpPr>
        <p:spPr>
          <a:xfrm>
            <a:off x="3581400" y="3347374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18B32-790D-41E4-EDBD-44AB14F03D9F}"/>
              </a:ext>
            </a:extLst>
          </p:cNvPr>
          <p:cNvSpPr>
            <a:spLocks/>
          </p:cNvSpPr>
          <p:nvPr/>
        </p:nvSpPr>
        <p:spPr>
          <a:xfrm>
            <a:off x="6895102" y="4770413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Save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DBC03-FC7B-426E-08F1-EE90EBE90E4D}"/>
              </a:ext>
            </a:extLst>
          </p:cNvPr>
          <p:cNvSpPr>
            <a:spLocks/>
          </p:cNvSpPr>
          <p:nvPr/>
        </p:nvSpPr>
        <p:spPr>
          <a:xfrm>
            <a:off x="3600451" y="4770414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Back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71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C5674F-682E-3119-FCC9-FA21019B5D51}"/>
              </a:ext>
            </a:extLst>
          </p:cNvPr>
          <p:cNvSpPr/>
          <p:nvPr/>
        </p:nvSpPr>
        <p:spPr>
          <a:xfrm>
            <a:off x="1514255" y="2106974"/>
            <a:ext cx="9163490" cy="3855676"/>
          </a:xfrm>
          <a:prstGeom prst="roundRect">
            <a:avLst>
              <a:gd name="adj" fmla="val 12530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File Name</a:t>
            </a: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6" name="Graphic 5" descr="Line arrow: Straight with solid fill">
            <a:extLst>
              <a:ext uri="{FF2B5EF4-FFF2-40B4-BE49-F238E27FC236}">
                <a16:creationId xmlns:a16="http://schemas.microsoft.com/office/drawing/2014/main" id="{8DC249B7-9BC4-C8DB-0AE0-91523AF6A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3BFC74-0ACD-698B-2A35-419D132350EB}"/>
              </a:ext>
            </a:extLst>
          </p:cNvPr>
          <p:cNvSpPr/>
          <p:nvPr/>
        </p:nvSpPr>
        <p:spPr>
          <a:xfrm>
            <a:off x="3581400" y="3347374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18B32-790D-41E4-EDBD-44AB14F03D9F}"/>
              </a:ext>
            </a:extLst>
          </p:cNvPr>
          <p:cNvSpPr>
            <a:spLocks/>
          </p:cNvSpPr>
          <p:nvPr/>
        </p:nvSpPr>
        <p:spPr>
          <a:xfrm>
            <a:off x="6895102" y="4770413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Save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CDBC03-FC7B-426E-08F1-EE90EBE90E4D}"/>
              </a:ext>
            </a:extLst>
          </p:cNvPr>
          <p:cNvSpPr>
            <a:spLocks/>
          </p:cNvSpPr>
          <p:nvPr/>
        </p:nvSpPr>
        <p:spPr>
          <a:xfrm>
            <a:off x="3600451" y="4770414"/>
            <a:ext cx="1715498" cy="856815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Back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E69E04-CC50-9B6E-8732-876B71E16EA4}"/>
              </a:ext>
            </a:extLst>
          </p:cNvPr>
          <p:cNvSpPr/>
          <p:nvPr/>
        </p:nvSpPr>
        <p:spPr>
          <a:xfrm>
            <a:off x="3581400" y="3930707"/>
            <a:ext cx="5029200" cy="925085"/>
          </a:xfrm>
          <a:prstGeom prst="roundRect">
            <a:avLst>
              <a:gd name="adj" fmla="val 2105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E2D525-8DD0-2F34-0AA0-7696F1D62473}"/>
              </a:ext>
            </a:extLst>
          </p:cNvPr>
          <p:cNvSpPr/>
          <p:nvPr/>
        </p:nvSpPr>
        <p:spPr>
          <a:xfrm>
            <a:off x="3576000" y="2752333"/>
            <a:ext cx="5040000" cy="2520000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Trebuchet MS" panose="020B0603020202020204" pitchFamily="34" charset="0"/>
              </a:rPr>
              <a:t>File created!</a:t>
            </a:r>
          </a:p>
        </p:txBody>
      </p:sp>
    </p:spTree>
    <p:extLst>
      <p:ext uri="{BB962C8B-B14F-4D97-AF65-F5344CB8AC3E}">
        <p14:creationId xmlns:p14="http://schemas.microsoft.com/office/powerpoint/2010/main" val="2518384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4C1CCB-E1D5-CD1A-1A2A-FD05F2C5E407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3D0F43-03F6-95D3-3B26-B49D33FA9008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454605-4729-4A3A-8C8F-A91219C79D2A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64E42-C7A7-09A7-59B5-DDA1A8397A22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A8EA7C-8730-7FF5-E4FD-D03D661227B8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6460ED-A591-713C-AE30-9D97C1892F70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96A437-ED13-31A5-6ACC-5D78ADC9C562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E6674F-C007-3578-2536-70B14112F86D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Start Capture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45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B17AAF-3C5B-6FB3-4760-FAB41ABBD5DD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4C8F96-14DB-FC06-4B2F-6F39BC5E93D2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95A097-E0DC-49BA-63D9-1A29A2B6C09F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ADF654-89F5-5B07-7547-51931BD08B2A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5C69C6-E766-7858-5122-394C2CB37D99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D6C5D88-6872-EDDB-300F-EE0C333159F2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Pause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E17878-685B-E685-C85C-B5398A2CF05E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3E352B-F488-E8DC-3672-7401C384D6C9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Start Capture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100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E4B9959-0427-92CC-6C8E-86D41ACEA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43B79B-2B2E-0EF5-10ED-7F887B992D77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ECBDE0-5E94-2B3C-0D8C-831F25327445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4EE788-D0A6-0B86-EB25-93745CB1620C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444C5D-54F6-0BE4-EE4C-505A9DE50B05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F6458A6-9FC7-2E9D-2E9B-61FE25DA0A8A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DD0784-6A36-681C-3FA7-B5B7C932A2C3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871EC30-8236-C219-2643-8F32E258D8E2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8728AE-3D85-417E-FA3D-47432A55F210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Stop and Save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B4505-AD81-9628-18EF-D62466E096E5}"/>
              </a:ext>
            </a:extLst>
          </p:cNvPr>
          <p:cNvSpPr txBox="1"/>
          <p:nvPr/>
        </p:nvSpPr>
        <p:spPr>
          <a:xfrm>
            <a:off x="9473132" y="552450"/>
            <a:ext cx="1372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Writing to</a:t>
            </a:r>
          </a:p>
          <a:p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14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632506" y="1924050"/>
            <a:ext cx="6048000" cy="4320000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(°C)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AEF354-AC45-717D-A10D-DD12DF5ACA3B}"/>
              </a:ext>
            </a:extLst>
          </p:cNvPr>
          <p:cNvSpPr>
            <a:spLocks/>
          </p:cNvSpPr>
          <p:nvPr/>
        </p:nvSpPr>
        <p:spPr>
          <a:xfrm>
            <a:off x="2509838" y="2630478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26.7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8279592" y="2995448"/>
            <a:ext cx="2879201" cy="324860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 (%)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493219" y="4281473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56.2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DE971-FBA0-61BC-2D07-56D4AC6D7082}"/>
              </a:ext>
            </a:extLst>
          </p:cNvPr>
          <p:cNvSpPr txBox="1"/>
          <p:nvPr/>
        </p:nvSpPr>
        <p:spPr>
          <a:xfrm>
            <a:off x="1865404" y="272715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T1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922BB8-0B8D-3854-3347-3EECC918D388}"/>
              </a:ext>
            </a:extLst>
          </p:cNvPr>
          <p:cNvSpPr>
            <a:spLocks/>
          </p:cNvSpPr>
          <p:nvPr/>
        </p:nvSpPr>
        <p:spPr>
          <a:xfrm>
            <a:off x="5517579" y="2625455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27.1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AF9DE2-CA15-2DB9-148B-5C9F0DDF2AED}"/>
              </a:ext>
            </a:extLst>
          </p:cNvPr>
          <p:cNvSpPr>
            <a:spLocks/>
          </p:cNvSpPr>
          <p:nvPr/>
        </p:nvSpPr>
        <p:spPr>
          <a:xfrm>
            <a:off x="2509838" y="3840688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26.9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EBD46C-836D-4554-A274-00731CE41720}"/>
              </a:ext>
            </a:extLst>
          </p:cNvPr>
          <p:cNvSpPr>
            <a:spLocks/>
          </p:cNvSpPr>
          <p:nvPr/>
        </p:nvSpPr>
        <p:spPr>
          <a:xfrm>
            <a:off x="2509838" y="5098196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26.8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4FE8B5-D8E8-F3EE-5537-23F0231EB721}"/>
              </a:ext>
            </a:extLst>
          </p:cNvPr>
          <p:cNvSpPr txBox="1"/>
          <p:nvPr/>
        </p:nvSpPr>
        <p:spPr>
          <a:xfrm>
            <a:off x="1865404" y="3939078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T2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E6495B-64B7-EE91-30D9-FF4E7CB68562}"/>
              </a:ext>
            </a:extLst>
          </p:cNvPr>
          <p:cNvSpPr txBox="1"/>
          <p:nvPr/>
        </p:nvSpPr>
        <p:spPr>
          <a:xfrm>
            <a:off x="1865404" y="519820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D247A2-44C5-79D7-A896-76CBDF39DA35}"/>
              </a:ext>
            </a:extLst>
          </p:cNvPr>
          <p:cNvSpPr txBox="1"/>
          <p:nvPr/>
        </p:nvSpPr>
        <p:spPr>
          <a:xfrm>
            <a:off x="2844988" y="335110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27.2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DC9841-B02A-68FA-BFE2-DD92DEE6F096}"/>
              </a:ext>
            </a:extLst>
          </p:cNvPr>
          <p:cNvSpPr txBox="1"/>
          <p:nvPr/>
        </p:nvSpPr>
        <p:spPr>
          <a:xfrm>
            <a:off x="2844988" y="456068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27.3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A62D400-BEC9-1405-3AFC-A9D64B712C40}"/>
              </a:ext>
            </a:extLst>
          </p:cNvPr>
          <p:cNvSpPr txBox="1"/>
          <p:nvPr/>
        </p:nvSpPr>
        <p:spPr>
          <a:xfrm>
            <a:off x="2844988" y="5800262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27.0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AC525D-AEE9-24EC-F1FA-30C9C4046F06}"/>
              </a:ext>
            </a:extLst>
          </p:cNvPr>
          <p:cNvSpPr txBox="1"/>
          <p:nvPr/>
        </p:nvSpPr>
        <p:spPr>
          <a:xfrm>
            <a:off x="4851965" y="272715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6800887-57EA-A673-D419-C04F71DF2860}"/>
              </a:ext>
            </a:extLst>
          </p:cNvPr>
          <p:cNvSpPr>
            <a:spLocks/>
          </p:cNvSpPr>
          <p:nvPr/>
        </p:nvSpPr>
        <p:spPr>
          <a:xfrm>
            <a:off x="5517579" y="383726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27.0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9EE1C0-5550-08CB-70D9-F923BCD55D04}"/>
              </a:ext>
            </a:extLst>
          </p:cNvPr>
          <p:cNvSpPr>
            <a:spLocks/>
          </p:cNvSpPr>
          <p:nvPr/>
        </p:nvSpPr>
        <p:spPr>
          <a:xfrm>
            <a:off x="5517579" y="5094772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26.2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E2FF8-83F4-29FA-AF4A-E3C9EBDBF758}"/>
              </a:ext>
            </a:extLst>
          </p:cNvPr>
          <p:cNvSpPr txBox="1"/>
          <p:nvPr/>
        </p:nvSpPr>
        <p:spPr>
          <a:xfrm>
            <a:off x="4851965" y="39356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T4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97521D-6701-BA04-8073-82D1C3AFAE01}"/>
              </a:ext>
            </a:extLst>
          </p:cNvPr>
          <p:cNvSpPr txBox="1"/>
          <p:nvPr/>
        </p:nvSpPr>
        <p:spPr>
          <a:xfrm>
            <a:off x="4851965" y="519478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T5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C8BEAC-4ED0-291F-46F9-8B119A68ADE4}"/>
              </a:ext>
            </a:extLst>
          </p:cNvPr>
          <p:cNvSpPr txBox="1"/>
          <p:nvPr/>
        </p:nvSpPr>
        <p:spPr>
          <a:xfrm>
            <a:off x="5831549" y="3347683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27.8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14704B-E781-0940-DCE1-B622A9221A21}"/>
              </a:ext>
            </a:extLst>
          </p:cNvPr>
          <p:cNvSpPr txBox="1"/>
          <p:nvPr/>
        </p:nvSpPr>
        <p:spPr>
          <a:xfrm>
            <a:off x="5831549" y="455726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27.9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3F23E2-585B-DC82-E64F-11F871FBEC4E}"/>
              </a:ext>
            </a:extLst>
          </p:cNvPr>
          <p:cNvSpPr txBox="1"/>
          <p:nvPr/>
        </p:nvSpPr>
        <p:spPr>
          <a:xfrm>
            <a:off x="5831549" y="579683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 27.0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50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08EF9490-8475-BDEC-FD9D-F50812331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A095E7D-95B9-12B8-3EF2-17369B49C240}"/>
              </a:ext>
            </a:extLst>
          </p:cNvPr>
          <p:cNvSpPr txBox="1"/>
          <p:nvPr/>
        </p:nvSpPr>
        <p:spPr>
          <a:xfrm>
            <a:off x="8646293" y="145532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14/05/2024 10:45:32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E6A58A0F-93D2-848A-0BEE-B27C6F29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345" y="126564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293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7BC577-DDCB-A066-3159-2261F7115EDC}"/>
              </a:ext>
            </a:extLst>
          </p:cNvPr>
          <p:cNvSpPr/>
          <p:nvPr/>
        </p:nvSpPr>
        <p:spPr>
          <a:xfrm>
            <a:off x="884528" y="495300"/>
            <a:ext cx="10438308" cy="5868000"/>
          </a:xfrm>
          <a:prstGeom prst="roundRect">
            <a:avLst>
              <a:gd name="adj" fmla="val 3905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tx1"/>
                </a:solidFill>
                <a:latin typeface="Trebuchet MS" panose="020B0603020202020204" pitchFamily="34" charset="0"/>
              </a:rPr>
              <a:t>TEMPERATURE TREND</a:t>
            </a: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36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78" y="552450"/>
            <a:ext cx="914400" cy="914400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02EF60-5C1A-36C9-4C62-785C752E18FC}"/>
              </a:ext>
            </a:extLst>
          </p:cNvPr>
          <p:cNvSpPr/>
          <p:nvPr/>
        </p:nvSpPr>
        <p:spPr>
          <a:xfrm>
            <a:off x="9169474" y="1228621"/>
            <a:ext cx="1980000" cy="4248000"/>
          </a:xfrm>
          <a:prstGeom prst="roundRect">
            <a:avLst>
              <a:gd name="adj" fmla="val 802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Real-Time</a:t>
            </a:r>
          </a:p>
          <a:p>
            <a:pPr algn="ctr"/>
            <a:endParaRPr lang="en-US" sz="1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T1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T2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T3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T4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T5</a:t>
            </a:r>
          </a:p>
          <a:p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T6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60C1B01E-5DBD-0A1C-87DA-EED3E5B69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1805872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4E78AC3-63D5-64BF-D48F-B5DAECB3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2415104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60B169-0EAF-A29B-3F3C-21D2AC4EFF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024336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F4723C0-301B-BD26-154E-3BA7C4CC1E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3633568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8D49868-7270-9BFE-93A8-65F89B107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242800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70C59-ED7F-119E-A659-60C413AAAC57}"/>
              </a:ext>
            </a:extLst>
          </p:cNvPr>
          <p:cNvSpPr/>
          <p:nvPr/>
        </p:nvSpPr>
        <p:spPr>
          <a:xfrm>
            <a:off x="5864775" y="5585123"/>
            <a:ext cx="5220000" cy="720000"/>
          </a:xfrm>
          <a:prstGeom prst="roundRect">
            <a:avLst>
              <a:gd name="adj" fmla="val 17179"/>
            </a:avLst>
          </a:prstGeom>
          <a:solidFill>
            <a:schemeClr val="bg2">
              <a:lumMod val="90000"/>
            </a:schemeClr>
          </a:solidFill>
          <a:ln>
            <a:solidFill>
              <a:srgbClr val="D1D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tx1"/>
                </a:solidFill>
                <a:latin typeface="Trebuchet MS" panose="020B0603020202020204" pitchFamily="34" charset="0"/>
              </a:rPr>
              <a:t>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341DF8-6C1D-4513-0B51-E3AFA9E55FFB}"/>
              </a:ext>
            </a:extLst>
          </p:cNvPr>
          <p:cNvSpPr>
            <a:spLocks/>
          </p:cNvSpPr>
          <p:nvPr/>
        </p:nvSpPr>
        <p:spPr>
          <a:xfrm>
            <a:off x="664256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1s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E91853-5D05-D7AA-A129-8DDA37E7596F}"/>
              </a:ext>
            </a:extLst>
          </p:cNvPr>
          <p:cNvSpPr>
            <a:spLocks/>
          </p:cNvSpPr>
          <p:nvPr/>
        </p:nvSpPr>
        <p:spPr>
          <a:xfrm>
            <a:off x="7785071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2s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4A9939-625F-4D86-9655-D9446B7A2151}"/>
              </a:ext>
            </a:extLst>
          </p:cNvPr>
          <p:cNvSpPr>
            <a:spLocks/>
          </p:cNvSpPr>
          <p:nvPr/>
        </p:nvSpPr>
        <p:spPr>
          <a:xfrm>
            <a:off x="8927578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4s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072DC2A-8DFD-3EB4-8F63-BA6036A0BABC}"/>
              </a:ext>
            </a:extLst>
          </p:cNvPr>
          <p:cNvSpPr>
            <a:spLocks/>
          </p:cNvSpPr>
          <p:nvPr/>
        </p:nvSpPr>
        <p:spPr>
          <a:xfrm>
            <a:off x="10070084" y="5677989"/>
            <a:ext cx="900000" cy="540000"/>
          </a:xfrm>
          <a:prstGeom prst="roundRect">
            <a:avLst>
              <a:gd name="adj" fmla="val 20170"/>
            </a:avLst>
          </a:prstGeom>
          <a:solidFill>
            <a:srgbClr val="103749"/>
          </a:solidFill>
          <a:ln>
            <a:solidFill>
              <a:srgbClr val="10374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8s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82226A7-9438-9D42-3D76-A7B2E44081B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ID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m:rPr>
                          <m:nor/>
                        </m:rPr>
                        <a:rPr lang="en-ID" sz="2000" b="1">
                          <a:solidFill>
                            <a:schemeClr val="tx1"/>
                          </a:solidFill>
                          <a:latin typeface="Trebuchet MS" panose="020B0603020202020204" pitchFamily="34" charset="0"/>
                        </a:rPr>
                        <m:t>C</m:t>
                      </m:r>
                    </m:oMath>
                  </m:oMathPara>
                </a14:m>
                <a:endParaRPr lang="en-ID" sz="2000" b="1">
                  <a:solidFill>
                    <a:schemeClr val="tx1"/>
                  </a:solidFill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82226A7-9438-9D42-3D76-A7B2E44081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5750" y="4852033"/>
                <a:ext cx="1226667" cy="487385"/>
              </a:xfrm>
              <a:prstGeom prst="roundRect">
                <a:avLst>
                  <a:gd name="adj" fmla="val 30110"/>
                </a:avLst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0A066-1716-4DC3-4F79-99BA6DA48005}"/>
              </a:ext>
            </a:extLst>
          </p:cNvPr>
          <p:cNvSpPr>
            <a:spLocks/>
          </p:cNvSpPr>
          <p:nvPr/>
        </p:nvSpPr>
        <p:spPr>
          <a:xfrm>
            <a:off x="245693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Resume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233008-153F-0DDB-722A-09676666C165}"/>
              </a:ext>
            </a:extLst>
          </p:cNvPr>
          <p:cNvSpPr>
            <a:spLocks/>
          </p:cNvSpPr>
          <p:nvPr/>
        </p:nvSpPr>
        <p:spPr>
          <a:xfrm>
            <a:off x="1075682" y="5663475"/>
            <a:ext cx="1260000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Clear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274346-5C41-1BC5-3BA5-EB3A8F6B69F2}"/>
              </a:ext>
            </a:extLst>
          </p:cNvPr>
          <p:cNvSpPr>
            <a:spLocks/>
          </p:cNvSpPr>
          <p:nvPr/>
        </p:nvSpPr>
        <p:spPr>
          <a:xfrm>
            <a:off x="3838182" y="5663475"/>
            <a:ext cx="1953018" cy="540000"/>
          </a:xfrm>
          <a:prstGeom prst="roundRect">
            <a:avLst>
              <a:gd name="adj" fmla="val 20170"/>
            </a:avLst>
          </a:prstGeom>
          <a:solidFill>
            <a:srgbClr val="163E51"/>
          </a:solidFill>
          <a:ln>
            <a:solidFill>
              <a:srgbClr val="163E5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Trebuchet MS" panose="020B0603020202020204" pitchFamily="34" charset="0"/>
              </a:rPr>
              <a:t>Stop and Save</a:t>
            </a:r>
            <a:endParaRPr lang="en-ID" sz="2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496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696000" y="369000"/>
            <a:ext cx="10800000" cy="612000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DB2ACF-0FFC-D557-01D0-3D918DF95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791895"/>
              </p:ext>
            </p:extLst>
          </p:nvPr>
        </p:nvGraphicFramePr>
        <p:xfrm>
          <a:off x="696000" y="369000"/>
          <a:ext cx="10800000" cy="61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0">
                  <a:extLst>
                    <a:ext uri="{9D8B030D-6E8A-4147-A177-3AD203B41FA5}">
                      <a16:colId xmlns:a16="http://schemas.microsoft.com/office/drawing/2014/main" val="1704134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126633355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446840972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732687407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73593120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751741566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108401125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177790555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434227631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09029125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125992333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80982509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146903110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2918490480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3611438059"/>
                    </a:ext>
                  </a:extLst>
                </a:gridCol>
                <a:gridCol w="675000">
                  <a:extLst>
                    <a:ext uri="{9D8B030D-6E8A-4147-A177-3AD203B41FA5}">
                      <a16:colId xmlns:a16="http://schemas.microsoft.com/office/drawing/2014/main" val="1629113790"/>
                    </a:ext>
                  </a:extLst>
                </a:gridCol>
              </a:tblGrid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0293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44365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24624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601267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05039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85513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08808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36503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930913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7464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775388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934222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296570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30911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70967"/>
                  </a:ext>
                </a:extLst>
              </a:tr>
              <a:tr h="382500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31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96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FF7582F0-3422-289D-75EC-745E3F444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4426209" y="-351000"/>
            <a:ext cx="3780000" cy="37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68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765856" y="1521780"/>
            <a:ext cx="6048000" cy="4850504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(°C)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1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D2DA0E-A2A5-DE1C-E3DE-D7AE6F82CD61}"/>
              </a:ext>
            </a:extLst>
          </p:cNvPr>
          <p:cNvSpPr>
            <a:spLocks/>
          </p:cNvSpPr>
          <p:nvPr/>
        </p:nvSpPr>
        <p:spPr>
          <a:xfrm>
            <a:off x="2671436" y="2582526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94DA27-12B5-1C99-0BA0-33111F61FDD8}"/>
              </a:ext>
            </a:extLst>
          </p:cNvPr>
          <p:cNvSpPr txBox="1"/>
          <p:nvPr/>
        </p:nvSpPr>
        <p:spPr>
          <a:xfrm>
            <a:off x="2027002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T1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D04D32-9E5D-5B68-23CB-9789087B3ED4}"/>
              </a:ext>
            </a:extLst>
          </p:cNvPr>
          <p:cNvSpPr>
            <a:spLocks/>
          </p:cNvSpPr>
          <p:nvPr/>
        </p:nvSpPr>
        <p:spPr>
          <a:xfrm>
            <a:off x="5679177" y="2577503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9B7E82-04C1-5226-109E-B2219C4A9B12}"/>
              </a:ext>
            </a:extLst>
          </p:cNvPr>
          <p:cNvSpPr>
            <a:spLocks/>
          </p:cNvSpPr>
          <p:nvPr/>
        </p:nvSpPr>
        <p:spPr>
          <a:xfrm>
            <a:off x="2671436" y="381355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7F2DB7-C2E2-B85D-FAAA-31DAF518AEBE}"/>
              </a:ext>
            </a:extLst>
          </p:cNvPr>
          <p:cNvSpPr>
            <a:spLocks/>
          </p:cNvSpPr>
          <p:nvPr/>
        </p:nvSpPr>
        <p:spPr>
          <a:xfrm>
            <a:off x="2671436" y="5044582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7EBBA-9128-63A4-A3BA-3BAFE48ABA85}"/>
              </a:ext>
            </a:extLst>
          </p:cNvPr>
          <p:cNvSpPr txBox="1"/>
          <p:nvPr/>
        </p:nvSpPr>
        <p:spPr>
          <a:xfrm>
            <a:off x="2027002" y="39201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T2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C157-75AF-D223-85D2-165D5A7134E1}"/>
              </a:ext>
            </a:extLst>
          </p:cNvPr>
          <p:cNvSpPr txBox="1"/>
          <p:nvPr/>
        </p:nvSpPr>
        <p:spPr>
          <a:xfrm>
            <a:off x="2027002" y="51502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EE4B01-35AD-2B7D-B786-93AA053831E3}"/>
              </a:ext>
            </a:extLst>
          </p:cNvPr>
          <p:cNvSpPr txBox="1"/>
          <p:nvPr/>
        </p:nvSpPr>
        <p:spPr>
          <a:xfrm>
            <a:off x="5013563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T4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FD1B27B-6916-7B64-D11E-2DA531912F75}"/>
              </a:ext>
            </a:extLst>
          </p:cNvPr>
          <p:cNvSpPr>
            <a:spLocks/>
          </p:cNvSpPr>
          <p:nvPr/>
        </p:nvSpPr>
        <p:spPr>
          <a:xfrm>
            <a:off x="5679177" y="3809171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78904C-9B6F-8401-2859-506FE78D63F2}"/>
              </a:ext>
            </a:extLst>
          </p:cNvPr>
          <p:cNvSpPr>
            <a:spLocks/>
          </p:cNvSpPr>
          <p:nvPr/>
        </p:nvSpPr>
        <p:spPr>
          <a:xfrm>
            <a:off x="5679177" y="5040839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E8AB0-A128-0C6D-EBC9-BE5124C42E28}"/>
              </a:ext>
            </a:extLst>
          </p:cNvPr>
          <p:cNvSpPr txBox="1"/>
          <p:nvPr/>
        </p:nvSpPr>
        <p:spPr>
          <a:xfrm>
            <a:off x="5013563" y="39167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T5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A7150-E11D-6AB6-D7FD-1256D2E9F879}"/>
              </a:ext>
            </a:extLst>
          </p:cNvPr>
          <p:cNvSpPr txBox="1"/>
          <p:nvPr/>
        </p:nvSpPr>
        <p:spPr>
          <a:xfrm>
            <a:off x="5013563" y="51468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T6</a:t>
            </a:r>
            <a:endParaRPr lang="en-ID" sz="2800" b="1">
              <a:latin typeface="Trebuchet MS" panose="020B0603020202020204" pitchFamily="34" charset="0"/>
            </a:endParaRPr>
          </a:p>
        </p:txBody>
      </p:sp>
      <p:pic>
        <p:nvPicPr>
          <p:cNvPr id="2" name="Graphic 1" descr="Line arrow: Straight with solid fill">
            <a:extLst>
              <a:ext uri="{FF2B5EF4-FFF2-40B4-BE49-F238E27FC236}">
                <a16:creationId xmlns:a16="http://schemas.microsoft.com/office/drawing/2014/main" id="{ADF684B1-4A8C-626D-46F5-C42A8A68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9" y="1360238"/>
            <a:ext cx="914400" cy="9144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738BB7-7099-0670-8B23-739939754EFD}"/>
              </a:ext>
            </a:extLst>
          </p:cNvPr>
          <p:cNvSpPr>
            <a:spLocks/>
          </p:cNvSpPr>
          <p:nvPr/>
        </p:nvSpPr>
        <p:spPr>
          <a:xfrm>
            <a:off x="8346226" y="2048358"/>
            <a:ext cx="2879201" cy="299846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 (%)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7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C2C53E-05F8-EFCB-4A17-3AD04469474E}"/>
              </a:ext>
            </a:extLst>
          </p:cNvPr>
          <p:cNvSpPr>
            <a:spLocks/>
          </p:cNvSpPr>
          <p:nvPr/>
        </p:nvSpPr>
        <p:spPr>
          <a:xfrm>
            <a:off x="8592009" y="3320148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4E8A0A-4A49-3728-1F4A-DC49E4EF4260}"/>
              </a:ext>
            </a:extLst>
          </p:cNvPr>
          <p:cNvSpPr>
            <a:spLocks noChangeAspect="1"/>
          </p:cNvSpPr>
          <p:nvPr/>
        </p:nvSpPr>
        <p:spPr>
          <a:xfrm>
            <a:off x="8394040" y="5400284"/>
            <a:ext cx="2821120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742A0-6F9E-32DD-2946-647F540E91F0}"/>
              </a:ext>
            </a:extLst>
          </p:cNvPr>
          <p:cNvSpPr txBox="1"/>
          <p:nvPr/>
        </p:nvSpPr>
        <p:spPr>
          <a:xfrm>
            <a:off x="3006586" y="3357985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4A04F-A8B2-16C3-54AA-60FEB1072059}"/>
              </a:ext>
            </a:extLst>
          </p:cNvPr>
          <p:cNvSpPr txBox="1"/>
          <p:nvPr/>
        </p:nvSpPr>
        <p:spPr>
          <a:xfrm>
            <a:off x="3006586" y="4589013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EC8D8-A109-2E03-61BA-0B061B35FC32}"/>
              </a:ext>
            </a:extLst>
          </p:cNvPr>
          <p:cNvSpPr txBox="1"/>
          <p:nvPr/>
        </p:nvSpPr>
        <p:spPr>
          <a:xfrm>
            <a:off x="3006586" y="5820042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A4085-26A2-CCEF-0C68-05AB9F6F994E}"/>
              </a:ext>
            </a:extLst>
          </p:cNvPr>
          <p:cNvSpPr txBox="1"/>
          <p:nvPr/>
        </p:nvSpPr>
        <p:spPr>
          <a:xfrm>
            <a:off x="5993147" y="3353282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66300-D120-0260-1FCC-8FFB8AF86C77}"/>
              </a:ext>
            </a:extLst>
          </p:cNvPr>
          <p:cNvSpPr txBox="1"/>
          <p:nvPr/>
        </p:nvSpPr>
        <p:spPr>
          <a:xfrm>
            <a:off x="5993147" y="458495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5ABD7-8773-8ACE-F2E1-05538F9D81D8}"/>
              </a:ext>
            </a:extLst>
          </p:cNvPr>
          <p:cNvSpPr txBox="1"/>
          <p:nvPr/>
        </p:nvSpPr>
        <p:spPr>
          <a:xfrm>
            <a:off x="5993147" y="5816618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95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765856" y="1521780"/>
            <a:ext cx="6048000" cy="4850504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(°C)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1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8346226" y="2048358"/>
            <a:ext cx="2879201" cy="299846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 (%)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7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592009" y="3320148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94DA27-12B5-1C99-0BA0-33111F61FDD8}"/>
              </a:ext>
            </a:extLst>
          </p:cNvPr>
          <p:cNvSpPr txBox="1"/>
          <p:nvPr/>
        </p:nvSpPr>
        <p:spPr>
          <a:xfrm>
            <a:off x="2027002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T1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7EBBA-9128-63A4-A3BA-3BAFE48ABA85}"/>
              </a:ext>
            </a:extLst>
          </p:cNvPr>
          <p:cNvSpPr txBox="1"/>
          <p:nvPr/>
        </p:nvSpPr>
        <p:spPr>
          <a:xfrm>
            <a:off x="2027002" y="39201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T2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C157-75AF-D223-85D2-165D5A7134E1}"/>
              </a:ext>
            </a:extLst>
          </p:cNvPr>
          <p:cNvSpPr txBox="1"/>
          <p:nvPr/>
        </p:nvSpPr>
        <p:spPr>
          <a:xfrm>
            <a:off x="2027002" y="51502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EE4B01-35AD-2B7D-B786-93AA053831E3}"/>
              </a:ext>
            </a:extLst>
          </p:cNvPr>
          <p:cNvSpPr txBox="1"/>
          <p:nvPr/>
        </p:nvSpPr>
        <p:spPr>
          <a:xfrm>
            <a:off x="5013563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T4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E8AB0-A128-0C6D-EBC9-BE5124C42E28}"/>
              </a:ext>
            </a:extLst>
          </p:cNvPr>
          <p:cNvSpPr txBox="1"/>
          <p:nvPr/>
        </p:nvSpPr>
        <p:spPr>
          <a:xfrm>
            <a:off x="5013563" y="39167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T5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A7150-E11D-6AB6-D7FD-1256D2E9F879}"/>
              </a:ext>
            </a:extLst>
          </p:cNvPr>
          <p:cNvSpPr txBox="1"/>
          <p:nvPr/>
        </p:nvSpPr>
        <p:spPr>
          <a:xfrm>
            <a:off x="5013563" y="51468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T6</a:t>
            </a:r>
            <a:endParaRPr lang="en-ID" sz="2800" b="1">
              <a:latin typeface="Trebuchet MS" panose="020B0603020202020204" pitchFamily="34" charset="0"/>
            </a:endParaRPr>
          </a:p>
        </p:txBody>
      </p:sp>
      <p:pic>
        <p:nvPicPr>
          <p:cNvPr id="2" name="Graphic 1" descr="Line arrow: Straight with solid fill">
            <a:extLst>
              <a:ext uri="{FF2B5EF4-FFF2-40B4-BE49-F238E27FC236}">
                <a16:creationId xmlns:a16="http://schemas.microsoft.com/office/drawing/2014/main" id="{ADF684B1-4A8C-626D-46F5-C42A8A68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9" y="1360238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75865C-F6D2-68A9-BE68-6815049BC384}"/>
              </a:ext>
            </a:extLst>
          </p:cNvPr>
          <p:cNvSpPr>
            <a:spLocks noChangeAspect="1"/>
          </p:cNvSpPr>
          <p:nvPr/>
        </p:nvSpPr>
        <p:spPr>
          <a:xfrm>
            <a:off x="8394040" y="5400284"/>
            <a:ext cx="2821120" cy="97200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Trebuchet MS" panose="020B0603020202020204" pitchFamily="34" charset="0"/>
              </a:rPr>
              <a:t>Temperature Trend</a:t>
            </a:r>
            <a:endParaRPr lang="en-ID" sz="24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 descr="Illustration Vector Graphic of Plug In Icon 8086143 Vector Art at Vecteezy">
            <a:extLst>
              <a:ext uri="{FF2B5EF4-FFF2-40B4-BE49-F238E27FC236}">
                <a16:creationId xmlns:a16="http://schemas.microsoft.com/office/drawing/2014/main" id="{0255E30C-2FA4-13F7-B14F-BB2507DF3B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083F69-85A2-D16D-6262-12144B091D78}"/>
              </a:ext>
            </a:extLst>
          </p:cNvPr>
          <p:cNvSpPr>
            <a:spLocks/>
          </p:cNvSpPr>
          <p:nvPr/>
        </p:nvSpPr>
        <p:spPr>
          <a:xfrm>
            <a:off x="2671436" y="2582526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4DB801-DC88-6216-DE9A-51311BDB14CD}"/>
              </a:ext>
            </a:extLst>
          </p:cNvPr>
          <p:cNvSpPr>
            <a:spLocks/>
          </p:cNvSpPr>
          <p:nvPr/>
        </p:nvSpPr>
        <p:spPr>
          <a:xfrm>
            <a:off x="5679177" y="2577503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9DBC07-C569-1445-E098-1A2C6A2D9525}"/>
              </a:ext>
            </a:extLst>
          </p:cNvPr>
          <p:cNvSpPr>
            <a:spLocks/>
          </p:cNvSpPr>
          <p:nvPr/>
        </p:nvSpPr>
        <p:spPr>
          <a:xfrm>
            <a:off x="2671436" y="381355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205D75-C145-9372-8B18-3A88EF5460E7}"/>
              </a:ext>
            </a:extLst>
          </p:cNvPr>
          <p:cNvSpPr>
            <a:spLocks/>
          </p:cNvSpPr>
          <p:nvPr/>
        </p:nvSpPr>
        <p:spPr>
          <a:xfrm>
            <a:off x="2671436" y="5044582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E7187E-F0D2-6E1C-A2DE-A7AE8F5AABBF}"/>
              </a:ext>
            </a:extLst>
          </p:cNvPr>
          <p:cNvSpPr>
            <a:spLocks/>
          </p:cNvSpPr>
          <p:nvPr/>
        </p:nvSpPr>
        <p:spPr>
          <a:xfrm>
            <a:off x="5679177" y="3809171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E2B700-0BDF-BFF2-1B75-107E078815B0}"/>
              </a:ext>
            </a:extLst>
          </p:cNvPr>
          <p:cNvSpPr>
            <a:spLocks/>
          </p:cNvSpPr>
          <p:nvPr/>
        </p:nvSpPr>
        <p:spPr>
          <a:xfrm>
            <a:off x="5679177" y="5040839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C764B-1494-502B-3830-9422F0BA7DC5}"/>
              </a:ext>
            </a:extLst>
          </p:cNvPr>
          <p:cNvSpPr txBox="1"/>
          <p:nvPr/>
        </p:nvSpPr>
        <p:spPr>
          <a:xfrm>
            <a:off x="3006586" y="3357985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75B3C8-FE93-09F7-5365-3C3D1EF9A35A}"/>
              </a:ext>
            </a:extLst>
          </p:cNvPr>
          <p:cNvSpPr txBox="1"/>
          <p:nvPr/>
        </p:nvSpPr>
        <p:spPr>
          <a:xfrm>
            <a:off x="3006586" y="4589013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079ADD-DEB8-8E35-CE86-908192AA17CA}"/>
              </a:ext>
            </a:extLst>
          </p:cNvPr>
          <p:cNvSpPr txBox="1"/>
          <p:nvPr/>
        </p:nvSpPr>
        <p:spPr>
          <a:xfrm>
            <a:off x="5993147" y="3353282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00412A-E915-1FEF-7291-246FC1824191}"/>
              </a:ext>
            </a:extLst>
          </p:cNvPr>
          <p:cNvSpPr txBox="1"/>
          <p:nvPr/>
        </p:nvSpPr>
        <p:spPr>
          <a:xfrm>
            <a:off x="5993147" y="458495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86B943-E4AF-E1B6-9C53-16A78D5E8C84}"/>
              </a:ext>
            </a:extLst>
          </p:cNvPr>
          <p:cNvSpPr txBox="1"/>
          <p:nvPr/>
        </p:nvSpPr>
        <p:spPr>
          <a:xfrm>
            <a:off x="5993147" y="5816618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9221E-4BD6-5139-6B8D-8027802F8B56}"/>
              </a:ext>
            </a:extLst>
          </p:cNvPr>
          <p:cNvSpPr txBox="1"/>
          <p:nvPr/>
        </p:nvSpPr>
        <p:spPr>
          <a:xfrm>
            <a:off x="3006586" y="5820042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5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765856" y="1521780"/>
            <a:ext cx="6048000" cy="4850504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(°C)</a:t>
            </a: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4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 sz="110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8346226" y="2048358"/>
            <a:ext cx="2879201" cy="431464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 (%)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592009" y="3887712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DD2DA0E-A2A5-DE1C-E3DE-D7AE6F82CD61}"/>
              </a:ext>
            </a:extLst>
          </p:cNvPr>
          <p:cNvSpPr>
            <a:spLocks/>
          </p:cNvSpPr>
          <p:nvPr/>
        </p:nvSpPr>
        <p:spPr>
          <a:xfrm>
            <a:off x="2671436" y="2582526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94DA27-12B5-1C99-0BA0-33111F61FDD8}"/>
              </a:ext>
            </a:extLst>
          </p:cNvPr>
          <p:cNvSpPr txBox="1"/>
          <p:nvPr/>
        </p:nvSpPr>
        <p:spPr>
          <a:xfrm>
            <a:off x="2027002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T1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D04D32-9E5D-5B68-23CB-9789087B3ED4}"/>
              </a:ext>
            </a:extLst>
          </p:cNvPr>
          <p:cNvSpPr>
            <a:spLocks/>
          </p:cNvSpPr>
          <p:nvPr/>
        </p:nvSpPr>
        <p:spPr>
          <a:xfrm>
            <a:off x="5679177" y="2577503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79B7E82-04C1-5226-109E-B2219C4A9B12}"/>
              </a:ext>
            </a:extLst>
          </p:cNvPr>
          <p:cNvSpPr>
            <a:spLocks/>
          </p:cNvSpPr>
          <p:nvPr/>
        </p:nvSpPr>
        <p:spPr>
          <a:xfrm>
            <a:off x="2671436" y="382176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17F2DB7-C2E2-B85D-FAAA-31DAF518AEBE}"/>
              </a:ext>
            </a:extLst>
          </p:cNvPr>
          <p:cNvSpPr>
            <a:spLocks/>
          </p:cNvSpPr>
          <p:nvPr/>
        </p:nvSpPr>
        <p:spPr>
          <a:xfrm>
            <a:off x="2671436" y="5050244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7EBBA-9128-63A4-A3BA-3BAFE48ABA85}"/>
              </a:ext>
            </a:extLst>
          </p:cNvPr>
          <p:cNvSpPr txBox="1"/>
          <p:nvPr/>
        </p:nvSpPr>
        <p:spPr>
          <a:xfrm>
            <a:off x="2027002" y="39201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T2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271C157-75AF-D223-85D2-165D5A7134E1}"/>
              </a:ext>
            </a:extLst>
          </p:cNvPr>
          <p:cNvSpPr txBox="1"/>
          <p:nvPr/>
        </p:nvSpPr>
        <p:spPr>
          <a:xfrm>
            <a:off x="2027002" y="515025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6718167-ABDE-04F5-7B3B-BC936ECF8EC6}"/>
              </a:ext>
            </a:extLst>
          </p:cNvPr>
          <p:cNvSpPr txBox="1"/>
          <p:nvPr/>
        </p:nvSpPr>
        <p:spPr>
          <a:xfrm>
            <a:off x="3006586" y="3303155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F91E0-B9CA-7494-5E17-1F2CDC826B84}"/>
              </a:ext>
            </a:extLst>
          </p:cNvPr>
          <p:cNvSpPr txBox="1"/>
          <p:nvPr/>
        </p:nvSpPr>
        <p:spPr>
          <a:xfrm>
            <a:off x="3006586" y="4541764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A31990-11F3-ECEA-54A4-F90E1A3566E5}"/>
              </a:ext>
            </a:extLst>
          </p:cNvPr>
          <p:cNvSpPr txBox="1"/>
          <p:nvPr/>
        </p:nvSpPr>
        <p:spPr>
          <a:xfrm>
            <a:off x="3006586" y="575231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EE4B01-35AD-2B7D-B786-93AA053831E3}"/>
              </a:ext>
            </a:extLst>
          </p:cNvPr>
          <p:cNvSpPr txBox="1"/>
          <p:nvPr/>
        </p:nvSpPr>
        <p:spPr>
          <a:xfrm>
            <a:off x="5013563" y="2679204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T3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FD1B27B-6916-7B64-D11E-2DA531912F75}"/>
              </a:ext>
            </a:extLst>
          </p:cNvPr>
          <p:cNvSpPr>
            <a:spLocks/>
          </p:cNvSpPr>
          <p:nvPr/>
        </p:nvSpPr>
        <p:spPr>
          <a:xfrm>
            <a:off x="5679177" y="3818340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B78904C-9B6F-8401-2859-506FE78D63F2}"/>
              </a:ext>
            </a:extLst>
          </p:cNvPr>
          <p:cNvSpPr>
            <a:spLocks/>
          </p:cNvSpPr>
          <p:nvPr/>
        </p:nvSpPr>
        <p:spPr>
          <a:xfrm>
            <a:off x="5679177" y="5046820"/>
            <a:ext cx="1800000" cy="720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5E8AB0-A128-0C6D-EBC9-BE5124C42E28}"/>
              </a:ext>
            </a:extLst>
          </p:cNvPr>
          <p:cNvSpPr txBox="1"/>
          <p:nvPr/>
        </p:nvSpPr>
        <p:spPr>
          <a:xfrm>
            <a:off x="5013563" y="39167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T4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8A7150-E11D-6AB6-D7FD-1256D2E9F879}"/>
              </a:ext>
            </a:extLst>
          </p:cNvPr>
          <p:cNvSpPr txBox="1"/>
          <p:nvPr/>
        </p:nvSpPr>
        <p:spPr>
          <a:xfrm>
            <a:off x="5013563" y="514683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T5</a:t>
            </a:r>
            <a:endParaRPr lang="en-ID" sz="2800" b="1">
              <a:latin typeface="Trebuchet MS" panose="020B0603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6156D3-FB99-A886-A559-BAE22BA795A0}"/>
              </a:ext>
            </a:extLst>
          </p:cNvPr>
          <p:cNvSpPr txBox="1"/>
          <p:nvPr/>
        </p:nvSpPr>
        <p:spPr>
          <a:xfrm>
            <a:off x="5993147" y="329973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B13AB59-5EA8-8AD4-CCCD-01A74CD3204C}"/>
              </a:ext>
            </a:extLst>
          </p:cNvPr>
          <p:cNvSpPr txBox="1"/>
          <p:nvPr/>
        </p:nvSpPr>
        <p:spPr>
          <a:xfrm>
            <a:off x="5993147" y="4538340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D44C5C-1D48-C637-198C-4628C3924558}"/>
              </a:ext>
            </a:extLst>
          </p:cNvPr>
          <p:cNvSpPr txBox="1"/>
          <p:nvPr/>
        </p:nvSpPr>
        <p:spPr>
          <a:xfrm>
            <a:off x="5993147" y="5748886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Max: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2" name="Graphic 1" descr="Line arrow: Straight with solid fill">
            <a:extLst>
              <a:ext uri="{FF2B5EF4-FFF2-40B4-BE49-F238E27FC236}">
                <a16:creationId xmlns:a16="http://schemas.microsoft.com/office/drawing/2014/main" id="{ADF684B1-4A8C-626D-46F5-C42A8A68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919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6214DF30-02CE-341E-DD3E-EDDA0D92A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5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4454FD-83A8-4E9B-0B9E-539316BD0F10}"/>
              </a:ext>
            </a:extLst>
          </p:cNvPr>
          <p:cNvSpPr>
            <a:spLocks/>
          </p:cNvSpPr>
          <p:nvPr/>
        </p:nvSpPr>
        <p:spPr>
          <a:xfrm>
            <a:off x="1632506" y="1908284"/>
            <a:ext cx="6048000" cy="4464000"/>
          </a:xfrm>
          <a:prstGeom prst="roundRect">
            <a:avLst>
              <a:gd name="adj" fmla="val 480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rebuchet MS" panose="020B0603020202020204" pitchFamily="34" charset="0"/>
              </a:rPr>
              <a:t>Temperature (°C)</a:t>
            </a:r>
          </a:p>
          <a:p>
            <a:pPr algn="ctr"/>
            <a:endParaRPr lang="en-US" sz="2000" b="1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53A0BA-D444-1234-0D4C-D612C7396FE7}"/>
              </a:ext>
            </a:extLst>
          </p:cNvPr>
          <p:cNvSpPr>
            <a:spLocks/>
          </p:cNvSpPr>
          <p:nvPr/>
        </p:nvSpPr>
        <p:spPr>
          <a:xfrm>
            <a:off x="8397667" y="3123682"/>
            <a:ext cx="2879201" cy="3248602"/>
          </a:xfrm>
          <a:prstGeom prst="roundRect">
            <a:avLst>
              <a:gd name="adj" fmla="val 722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  <a:latin typeface="Trebuchet MS" panose="020B0603020202020204" pitchFamily="34" charset="0"/>
              </a:rPr>
              <a:t>Humidity (%)</a:t>
            </a: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US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endParaRPr lang="en-ID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3C2081F-0263-431A-3DC8-244047A4A6FB}"/>
              </a:ext>
            </a:extLst>
          </p:cNvPr>
          <p:cNvSpPr>
            <a:spLocks/>
          </p:cNvSpPr>
          <p:nvPr/>
        </p:nvSpPr>
        <p:spPr>
          <a:xfrm>
            <a:off x="8611294" y="4409707"/>
            <a:ext cx="2387635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56.2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50" name="Picture 2" descr="Illustration Vector Graphic of Plug In Icon 8086143 Vector Art at Vecteezy">
            <a:extLst>
              <a:ext uri="{FF2B5EF4-FFF2-40B4-BE49-F238E27FC236}">
                <a16:creationId xmlns:a16="http://schemas.microsoft.com/office/drawing/2014/main" id="{08EF9490-8475-BDEC-FD9D-F508123313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8" t="11768" r="11768" b="11768"/>
          <a:stretch/>
        </p:blipFill>
        <p:spPr bwMode="auto">
          <a:xfrm>
            <a:off x="9130974" y="495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A095E7D-95B9-12B8-3EF2-17369B49C240}"/>
              </a:ext>
            </a:extLst>
          </p:cNvPr>
          <p:cNvSpPr txBox="1"/>
          <p:nvPr/>
        </p:nvSpPr>
        <p:spPr>
          <a:xfrm>
            <a:off x="8646293" y="1455324"/>
            <a:ext cx="2759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14/05/2024 10:45:32</a:t>
            </a:r>
            <a:endParaRPr lang="en-ID" sz="2000" b="1">
              <a:latin typeface="Trebuchet MS" panose="020B0603020202020204" pitchFamily="34" charset="0"/>
            </a:endParaRPr>
          </a:p>
        </p:txBody>
      </p:sp>
      <p:pic>
        <p:nvPicPr>
          <p:cNvPr id="7" name="Graphic 6" descr="Line arrow: Straight with solid fill">
            <a:extLst>
              <a:ext uri="{FF2B5EF4-FFF2-40B4-BE49-F238E27FC236}">
                <a16:creationId xmlns:a16="http://schemas.microsoft.com/office/drawing/2014/main" id="{E6A58A0F-93D2-848A-0BEE-B27C6F294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345" y="1265642"/>
            <a:ext cx="914400" cy="914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D3D214-CD60-3AA4-0B2D-302AECE93A43}"/>
              </a:ext>
            </a:extLst>
          </p:cNvPr>
          <p:cNvSpPr>
            <a:spLocks/>
          </p:cNvSpPr>
          <p:nvPr/>
        </p:nvSpPr>
        <p:spPr>
          <a:xfrm>
            <a:off x="1832874" y="264224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D37B3B7-63F1-7CC1-B2AC-728364D9F53E}"/>
              </a:ext>
            </a:extLst>
          </p:cNvPr>
          <p:cNvSpPr>
            <a:spLocks/>
          </p:cNvSpPr>
          <p:nvPr/>
        </p:nvSpPr>
        <p:spPr>
          <a:xfrm>
            <a:off x="4826849" y="2636991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ADAB58-FC60-33BC-7247-8CE3277DE4CA}"/>
              </a:ext>
            </a:extLst>
          </p:cNvPr>
          <p:cNvSpPr>
            <a:spLocks/>
          </p:cNvSpPr>
          <p:nvPr/>
        </p:nvSpPr>
        <p:spPr>
          <a:xfrm>
            <a:off x="1832874" y="387272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61E967-136D-5E8C-6A75-20504416AE32}"/>
              </a:ext>
            </a:extLst>
          </p:cNvPr>
          <p:cNvSpPr>
            <a:spLocks/>
          </p:cNvSpPr>
          <p:nvPr/>
        </p:nvSpPr>
        <p:spPr>
          <a:xfrm>
            <a:off x="4826849" y="3867473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B1AB5A-12A5-CB84-2C9D-4B7DEE93E0D8}"/>
              </a:ext>
            </a:extLst>
          </p:cNvPr>
          <p:cNvSpPr>
            <a:spLocks/>
          </p:cNvSpPr>
          <p:nvPr/>
        </p:nvSpPr>
        <p:spPr>
          <a:xfrm>
            <a:off x="1832874" y="510320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886880-8A93-4A1C-4E5E-794735563F1F}"/>
              </a:ext>
            </a:extLst>
          </p:cNvPr>
          <p:cNvSpPr>
            <a:spLocks/>
          </p:cNvSpPr>
          <p:nvPr/>
        </p:nvSpPr>
        <p:spPr>
          <a:xfrm>
            <a:off x="4826849" y="5097955"/>
            <a:ext cx="2700000" cy="828000"/>
          </a:xfrm>
          <a:prstGeom prst="roundRect">
            <a:avLst>
              <a:gd name="adj" fmla="val 3011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rebuchet MS" panose="020B0603020202020204" pitchFamily="34" charset="0"/>
              </a:rPr>
              <a:t>26.4°C</a:t>
            </a:r>
            <a:endParaRPr lang="en-ID" sz="4000" b="1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73F45E-4483-84CA-49DF-B31AAB8845F2}"/>
              </a:ext>
            </a:extLst>
          </p:cNvPr>
          <p:cNvSpPr txBox="1"/>
          <p:nvPr/>
        </p:nvSpPr>
        <p:spPr>
          <a:xfrm>
            <a:off x="1832873" y="3467363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1: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73AE8B-3CB6-62C1-A1F2-70B51872D455}"/>
              </a:ext>
            </a:extLst>
          </p:cNvPr>
          <p:cNvSpPr txBox="1"/>
          <p:nvPr/>
        </p:nvSpPr>
        <p:spPr>
          <a:xfrm>
            <a:off x="1832873" y="4692595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2: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72BD81-0A87-D418-3778-621E696D7B72}"/>
              </a:ext>
            </a:extLst>
          </p:cNvPr>
          <p:cNvSpPr txBox="1"/>
          <p:nvPr/>
        </p:nvSpPr>
        <p:spPr>
          <a:xfrm>
            <a:off x="1832873" y="5891347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3: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85D8BE-1A40-B9E8-2ACE-68E767BC6D1E}"/>
              </a:ext>
            </a:extLst>
          </p:cNvPr>
          <p:cNvSpPr txBox="1"/>
          <p:nvPr/>
        </p:nvSpPr>
        <p:spPr>
          <a:xfrm>
            <a:off x="4826849" y="3467363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4: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2CC19E-9EBE-2905-DFF1-6B6B5639D973}"/>
              </a:ext>
            </a:extLst>
          </p:cNvPr>
          <p:cNvSpPr txBox="1"/>
          <p:nvPr/>
        </p:nvSpPr>
        <p:spPr>
          <a:xfrm>
            <a:off x="4826849" y="4692595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5: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C5ADCD-F4DE-15A9-4897-A2A692B59322}"/>
              </a:ext>
            </a:extLst>
          </p:cNvPr>
          <p:cNvSpPr txBox="1"/>
          <p:nvPr/>
        </p:nvSpPr>
        <p:spPr>
          <a:xfrm>
            <a:off x="4826849" y="5891347"/>
            <a:ext cx="2625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Max Temp 6: 27.2°C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672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C3B9D7-4885-2CE1-5326-6CFF56FACF7F}"/>
              </a:ext>
            </a:extLst>
          </p:cNvPr>
          <p:cNvSpPr>
            <a:spLocks noChangeAspect="1"/>
          </p:cNvSpPr>
          <p:nvPr/>
        </p:nvSpPr>
        <p:spPr>
          <a:xfrm>
            <a:off x="7757500" y="2274781"/>
            <a:ext cx="2916000" cy="1200150"/>
          </a:xfrm>
          <a:prstGeom prst="roundRect">
            <a:avLst>
              <a:gd name="adj" fmla="val 20170"/>
            </a:avLst>
          </a:prstGeom>
          <a:solidFill>
            <a:srgbClr val="4E95D9"/>
          </a:solidFill>
          <a:ln>
            <a:solidFill>
              <a:srgbClr val="4E95D9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solidFill>
                  <a:schemeClr val="bg1"/>
                </a:solidFill>
                <a:latin typeface="Trebuchet MS" panose="020B0603020202020204" pitchFamily="34" charset="0"/>
              </a:rPr>
              <a:t>Placement Guide</a:t>
            </a:r>
            <a:endParaRPr lang="en-ID" sz="3000" b="1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E895A8-B670-B87B-4FC8-E5184C31F7F0}"/>
              </a:ext>
            </a:extLst>
          </p:cNvPr>
          <p:cNvSpPr/>
          <p:nvPr/>
        </p:nvSpPr>
        <p:spPr>
          <a:xfrm>
            <a:off x="726163" y="369000"/>
            <a:ext cx="10800000" cy="612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656DC-0164-2EF2-4EE6-627D73E358BC}"/>
              </a:ext>
            </a:extLst>
          </p:cNvPr>
          <p:cNvSpPr/>
          <p:nvPr/>
        </p:nvSpPr>
        <p:spPr>
          <a:xfrm>
            <a:off x="688063" y="369000"/>
            <a:ext cx="10800000" cy="97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67C62F-B5C4-5422-A124-2FDFDAFF0A9C}"/>
              </a:ext>
            </a:extLst>
          </p:cNvPr>
          <p:cNvSpPr/>
          <p:nvPr/>
        </p:nvSpPr>
        <p:spPr>
          <a:xfrm>
            <a:off x="665838" y="369000"/>
            <a:ext cx="9360000" cy="972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6575"/>
            <a:r>
              <a:rPr lang="en-US" sz="4400" b="1">
                <a:latin typeface="Trebuchet MS" panose="020B0603020202020204" pitchFamily="34" charset="0"/>
              </a:rPr>
              <a:t>Baby Incubator Tester</a:t>
            </a:r>
            <a:endParaRPr lang="en-ID" sz="4400" b="1">
              <a:latin typeface="Trebuchet MS" panose="020B0603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275F9-E6F2-93F0-2068-639EDB9C3A9F}"/>
              </a:ext>
            </a:extLst>
          </p:cNvPr>
          <p:cNvSpPr/>
          <p:nvPr/>
        </p:nvSpPr>
        <p:spPr>
          <a:xfrm>
            <a:off x="10025838" y="369000"/>
            <a:ext cx="1440000" cy="972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>
                <a:latin typeface="Trebuchet MS" panose="020B0603020202020204" pitchFamily="34" charset="0"/>
              </a:rPr>
              <a:t>Battery</a:t>
            </a:r>
          </a:p>
          <a:p>
            <a:pPr algn="ctr"/>
            <a:r>
              <a:rPr lang="en-ID" sz="2300" b="1">
                <a:latin typeface="Trebuchet MS" panose="020B0603020202020204" pitchFamily="34" charset="0"/>
              </a:rPr>
              <a:t>	%</a:t>
            </a:r>
            <a:endParaRPr lang="en-US" sz="2300" b="1">
              <a:latin typeface="Trebuchet MS" panose="020B0603020202020204" pitchFamily="34" charset="0"/>
            </a:endParaRPr>
          </a:p>
        </p:txBody>
      </p:sp>
      <p:pic>
        <p:nvPicPr>
          <p:cNvPr id="4" name="Graphic 3" descr="Line arrow: Straight with solid fill">
            <a:extLst>
              <a:ext uri="{FF2B5EF4-FFF2-40B4-BE49-F238E27FC236}">
                <a16:creationId xmlns:a16="http://schemas.microsoft.com/office/drawing/2014/main" id="{EA23C12C-9948-7A4F-BB90-5D42AEA2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941" y="1360238"/>
            <a:ext cx="914400" cy="914400"/>
          </a:xfrm>
          <a:prstGeom prst="rect">
            <a:avLst/>
          </a:prstGeom>
        </p:spPr>
      </p:pic>
      <p:pic>
        <p:nvPicPr>
          <p:cNvPr id="3" name="Picture 2" descr="A grey rectangular object with red buttons&#10;&#10;Description automatically generated">
            <a:extLst>
              <a:ext uri="{FF2B5EF4-FFF2-40B4-BE49-F238E27FC236}">
                <a16:creationId xmlns:a16="http://schemas.microsoft.com/office/drawing/2014/main" id="{797AC66A-DF17-941C-6920-1AF0435AA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9" y="1969838"/>
            <a:ext cx="2916000" cy="43529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C317CA-0494-0B28-67AB-490559E2E3D9}"/>
              </a:ext>
            </a:extLst>
          </p:cNvPr>
          <p:cNvSpPr txBox="1"/>
          <p:nvPr/>
        </p:nvSpPr>
        <p:spPr>
          <a:xfrm>
            <a:off x="4841500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T1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521AD-7574-9E7B-B935-2E93764BC74B}"/>
              </a:ext>
            </a:extLst>
          </p:cNvPr>
          <p:cNvSpPr txBox="1"/>
          <p:nvPr/>
        </p:nvSpPr>
        <p:spPr>
          <a:xfrm>
            <a:off x="4841500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T2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257638-F624-8EBC-2DE2-AE0C1CE89FB7}"/>
              </a:ext>
            </a:extLst>
          </p:cNvPr>
          <p:cNvSpPr txBox="1"/>
          <p:nvPr/>
        </p:nvSpPr>
        <p:spPr>
          <a:xfrm>
            <a:off x="4841500" y="426384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T3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6E198-5465-31CD-7132-F8A9770343D2}"/>
              </a:ext>
            </a:extLst>
          </p:cNvPr>
          <p:cNvSpPr txBox="1"/>
          <p:nvPr/>
        </p:nvSpPr>
        <p:spPr>
          <a:xfrm>
            <a:off x="1443716" y="32093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T4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11162F-A640-65B3-80FA-C14B31127B90}"/>
              </a:ext>
            </a:extLst>
          </p:cNvPr>
          <p:cNvSpPr txBox="1"/>
          <p:nvPr/>
        </p:nvSpPr>
        <p:spPr>
          <a:xfrm>
            <a:off x="1443716" y="373657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T5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BF6303-7279-602D-6D70-A3DFBD0DAE01}"/>
              </a:ext>
            </a:extLst>
          </p:cNvPr>
          <p:cNvSpPr txBox="1"/>
          <p:nvPr/>
        </p:nvSpPr>
        <p:spPr>
          <a:xfrm>
            <a:off x="1325093" y="4263842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latin typeface="Trebuchet MS" panose="020B0603020202020204" pitchFamily="34" charset="0"/>
              </a:rPr>
              <a:t>AJX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16FD57-7FD8-34EC-AE87-D92844D03AE4}"/>
              </a:ext>
            </a:extLst>
          </p:cNvPr>
          <p:cNvSpPr txBox="1"/>
          <p:nvPr/>
        </p:nvSpPr>
        <p:spPr>
          <a:xfrm>
            <a:off x="4842901" y="5166355"/>
            <a:ext cx="1574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Trebuchet MS" panose="020B0603020202020204" pitchFamily="34" charset="0"/>
              </a:rPr>
              <a:t>DC 12V In</a:t>
            </a:r>
            <a:endParaRPr lang="en-ID" sz="2400" b="1">
              <a:latin typeface="Trebuchet MS" panose="020B06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17891-0D4E-722D-6F31-2759C9F53E81}"/>
              </a:ext>
            </a:extLst>
          </p:cNvPr>
          <p:cNvSpPr txBox="1"/>
          <p:nvPr/>
        </p:nvSpPr>
        <p:spPr>
          <a:xfrm>
            <a:off x="6997576" y="4198236"/>
            <a:ext cx="4357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T1 – T5 = Temperature Sensors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>
                <a:latin typeface="Trebuchet MS" panose="020B0603020202020204" pitchFamily="34" charset="0"/>
              </a:rPr>
              <a:t>AJX = Air speed and sound level</a:t>
            </a:r>
            <a:endParaRPr lang="en-ID" sz="2000" b="1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8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1085</Words>
  <Application>Microsoft Office PowerPoint</Application>
  <PresentationFormat>Widescreen</PresentationFormat>
  <Paragraphs>779</Paragraphs>
  <Slides>42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Aptos Display</vt:lpstr>
      <vt:lpstr>Arial</vt:lpstr>
      <vt:lpstr>Cambria Math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Haidar Ali</dc:creator>
  <cp:lastModifiedBy>Haidar Ali</cp:lastModifiedBy>
  <cp:revision>32</cp:revision>
  <dcterms:created xsi:type="dcterms:W3CDTF">2024-05-07T00:54:49Z</dcterms:created>
  <dcterms:modified xsi:type="dcterms:W3CDTF">2024-05-19T09:48:32Z</dcterms:modified>
</cp:coreProperties>
</file>