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995" r:id="rId1"/>
  </p:sldMasterIdLst>
  <p:notesMasterIdLst>
    <p:notesMasterId r:id="rId6"/>
  </p:notesMasterIdLst>
  <p:handoutMasterIdLst>
    <p:handoutMasterId r:id="rId7"/>
  </p:handoutMasterIdLst>
  <p:sldIdLst>
    <p:sldId id="256" r:id="rId2"/>
    <p:sldId id="266" r:id="rId3"/>
    <p:sldId id="265" r:id="rId4"/>
    <p:sldId id="267" r:id="rId5"/>
  </p:sldIdLst>
  <p:sldSz cx="12192000" cy="6858000"/>
  <p:notesSz cx="9144000" cy="6858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74" autoAdjust="0"/>
    <p:restoredTop sz="86410" autoAdjust="0"/>
  </p:normalViewPr>
  <p:slideViewPr>
    <p:cSldViewPr snapToGrid="0">
      <p:cViewPr varScale="1">
        <p:scale>
          <a:sx n="100" d="100"/>
          <a:sy n="100" d="100"/>
        </p:scale>
        <p:origin x="228" y="78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6EF3D-C2A7-4690-80C8-C2473A856193}" type="datetimeFigureOut">
              <a:rPr lang="pl-PL" smtClean="0"/>
              <a:t>2017-02-19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DEDBD-A40C-48DD-8040-A0E5C5C8F870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12053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68E81-03CD-43A1-B18B-BEB6B9439387}" type="datetimeFigureOut">
              <a:rPr lang="pl-PL" smtClean="0"/>
              <a:t>2017-02-19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dirty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965AB-F56B-43E1-8FC6-BF0F64E550D5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10142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3061-B9B7-461F-AB67-5D66A3ABCDA5}" type="datetime1">
              <a:rPr lang="pl-PL" smtClean="0"/>
              <a:t>2017-02-19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37478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AE54-1728-4B6D-BEF4-D2AEA4F8114E}" type="datetime1">
              <a:rPr lang="pl-PL" smtClean="0"/>
              <a:t>2017-02-19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2694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C3B4F-179D-44ED-90DF-E8739DC8608F}" type="datetime1">
              <a:rPr lang="pl-PL" smtClean="0"/>
              <a:t>2017-02-19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33701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297D-8C4B-4C5B-B66E-47E601842B03}" type="datetime1">
              <a:rPr lang="pl-PL" smtClean="0"/>
              <a:t>2017-02-19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18912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2B50-113C-45E3-9231-B66C297B394E}" type="datetime1">
              <a:rPr lang="pl-PL" smtClean="0"/>
              <a:t>2017-02-19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542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2017-02-19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281154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danie do wykonan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 sz="1800" b="1"/>
            </a:lvl1pPr>
            <a:lvl2pPr>
              <a:defRPr sz="1800"/>
            </a:lvl2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2017-02-19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40933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ko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sz="2400" b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2017-02-19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39621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DA0A-F020-4B01-AF63-E290248EFD6B}" type="datetime1">
              <a:rPr lang="pl-PL" smtClean="0"/>
              <a:t>2017-02-19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1636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2FBA-2CC8-4F32-B36A-B6E16B4A5C14}" type="datetime1">
              <a:rPr lang="pl-PL" smtClean="0"/>
              <a:t>2017-02-19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010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A32A-B79B-42FE-906A-2593AD6A7FCC}" type="datetime1">
              <a:rPr lang="pl-PL" smtClean="0"/>
              <a:t>2017-02-19</a:t>
            </a:fld>
            <a:endParaRPr lang="pl-PL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51091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EDCB-CC2B-4C70-B921-DD5382BD4849}" type="datetime1">
              <a:rPr lang="pl-PL" smtClean="0"/>
              <a:t>2017-02-19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8177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CF9B-2F8C-4614-93FE-75BD5748BF99}" type="datetime1">
              <a:rPr lang="pl-PL" smtClean="0"/>
              <a:t>2017-02-19</a:t>
            </a:fld>
            <a:endParaRPr lang="pl-PL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1324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76EAB-4011-4C81-ACEC-B79731A9A244}" type="datetime1">
              <a:rPr lang="pl-PL" smtClean="0"/>
              <a:t>2017-02-19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9253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96" r:id="rId1"/>
    <p:sldLayoutId id="2147484997" r:id="rId2"/>
    <p:sldLayoutId id="2147485008" r:id="rId3"/>
    <p:sldLayoutId id="2147485007" r:id="rId4"/>
    <p:sldLayoutId id="2147484998" r:id="rId5"/>
    <p:sldLayoutId id="2147484999" r:id="rId6"/>
    <p:sldLayoutId id="2147485000" r:id="rId7"/>
    <p:sldLayoutId id="2147485001" r:id="rId8"/>
    <p:sldLayoutId id="2147485002" r:id="rId9"/>
    <p:sldLayoutId id="2147485003" r:id="rId10"/>
    <p:sldLayoutId id="2147485004" r:id="rId11"/>
    <p:sldLayoutId id="2147485005" r:id="rId12"/>
    <p:sldLayoutId id="21474850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n-GB" noProof="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48555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contents</a:t>
            </a:r>
            <a:endParaRPr lang="pl-PL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01-ControlVersionSystem</a:t>
            </a:r>
          </a:p>
          <a:p>
            <a:r>
              <a:rPr lang="pl-PL" dirty="0"/>
              <a:t>02-StaticWeb</a:t>
            </a:r>
          </a:p>
          <a:p>
            <a:r>
              <a:rPr lang="pl-PL" dirty="0"/>
              <a:t>03-JavaScriptBasics</a:t>
            </a:r>
          </a:p>
          <a:p>
            <a:r>
              <a:rPr lang="pl-PL" dirty="0"/>
              <a:t>04-JavaScriptOOP</a:t>
            </a:r>
          </a:p>
          <a:p>
            <a:r>
              <a:rPr lang="pl-PL" dirty="0"/>
              <a:t>05-DocumentObjectModel</a:t>
            </a:r>
          </a:p>
          <a:p>
            <a:endParaRPr lang="pl-PL" dirty="0"/>
          </a:p>
          <a:p>
            <a:endParaRPr lang="pl-PL" dirty="0"/>
          </a:p>
        </p:txBody>
      </p:sp>
      <p:sp>
        <p:nvSpPr>
          <p:cNvPr id="6" name="Symbol zastępczy zawartości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l-PL" dirty="0"/>
              <a:t>06-DataStorage</a:t>
            </a:r>
          </a:p>
          <a:p>
            <a:r>
              <a:rPr lang="pl-PL" dirty="0"/>
              <a:t>07-DataTransfer</a:t>
            </a:r>
          </a:p>
          <a:p>
            <a:r>
              <a:rPr lang="pl-PL" dirty="0"/>
              <a:t>08-SinglePageApp</a:t>
            </a:r>
          </a:p>
          <a:p>
            <a:r>
              <a:rPr lang="pl-PL" dirty="0"/>
              <a:t>09-DeclarativeProgramming</a:t>
            </a:r>
          </a:p>
          <a:p>
            <a:r>
              <a:rPr lang="pl-PL" dirty="0"/>
              <a:t>10-AppComponents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1676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 </a:t>
            </a:r>
          </a:p>
          <a:p>
            <a:r>
              <a:rPr lang="en-GB" dirty="0" err="1"/>
              <a:t>Github</a:t>
            </a:r>
            <a:r>
              <a:rPr lang="en-GB" dirty="0"/>
              <a:t> account</a:t>
            </a:r>
          </a:p>
          <a:p>
            <a:r>
              <a:rPr lang="en-GB" dirty="0"/>
              <a:t>Text editor (notepad++)</a:t>
            </a:r>
          </a:p>
          <a:p>
            <a:r>
              <a:rPr lang="en-GB" dirty="0"/>
              <a:t>http server account with </a:t>
            </a:r>
            <a:r>
              <a:rPr lang="en-GB" dirty="0" err="1"/>
              <a:t>php</a:t>
            </a:r>
            <a:r>
              <a:rPr lang="en-GB" dirty="0"/>
              <a:t> (student’s university account)</a:t>
            </a:r>
          </a:p>
          <a:p>
            <a:endParaRPr lang="en-GB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3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23330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Final test</a:t>
            </a:r>
          </a:p>
          <a:p>
            <a:r>
              <a:rPr lang="en-GB" dirty="0"/>
              <a:t>Course attendance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4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Assessment methods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248035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2128</TotalTime>
  <Words>41</Words>
  <Application>Microsoft Office PowerPoint</Application>
  <PresentationFormat>Panoramiczny</PresentationFormat>
  <Paragraphs>23</Paragraphs>
  <Slides>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8" baseType="lpstr">
      <vt:lpstr>Arial</vt:lpstr>
      <vt:lpstr>Calibri</vt:lpstr>
      <vt:lpstr>Courier New</vt:lpstr>
      <vt:lpstr>Motyw pakietu Office</vt:lpstr>
      <vt:lpstr>Introduction</vt:lpstr>
      <vt:lpstr>Course contents</vt:lpstr>
      <vt:lpstr>Tools</vt:lpstr>
      <vt:lpstr>Assessment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Janusz Stal</dc:creator>
  <cp:lastModifiedBy>Janusz Stal</cp:lastModifiedBy>
  <cp:revision>239</cp:revision>
  <dcterms:created xsi:type="dcterms:W3CDTF">2017-01-20T14:56:17Z</dcterms:created>
  <dcterms:modified xsi:type="dcterms:W3CDTF">2017-02-19T20:54:38Z</dcterms:modified>
</cp:coreProperties>
</file>