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79" r:id="rId4"/>
    <p:sldId id="269" r:id="rId5"/>
    <p:sldId id="280" r:id="rId6"/>
    <p:sldId id="281" r:id="rId7"/>
    <p:sldId id="284" r:id="rId8"/>
    <p:sldId id="285" r:id="rId9"/>
    <p:sldId id="289" r:id="rId10"/>
    <p:sldId id="286" r:id="rId11"/>
    <p:sldId id="287" r:id="rId12"/>
    <p:sldId id="28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2017-02-13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2017-02-13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2017-02-13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nbp.pl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Singe </a:t>
            </a:r>
            <a:r>
              <a:rPr lang="en-GB" dirty="0"/>
              <a:t>Page Application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671637"/>
            <a:ext cx="54864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6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843087"/>
            <a:ext cx="7591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790700"/>
            <a:ext cx="9801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69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Currency app.</a:t>
            </a:r>
          </a:p>
          <a:p>
            <a:r>
              <a:rPr lang="en-GB" dirty="0"/>
              <a:t>Instead of typing currency code and name, create a drop-down list with currency codes and names.</a:t>
            </a:r>
            <a:endParaRPr lang="pl-PL" dirty="0"/>
          </a:p>
          <a:p>
            <a:r>
              <a:rPr lang="en-GB" dirty="0"/>
              <a:t>Add to the drop-down list the following items: </a:t>
            </a:r>
            <a:r>
              <a:rPr lang="pl-PL" dirty="0"/>
              <a:t>EUR, USD, GBP, CHF, CZK, HRK, HUF</a:t>
            </a:r>
            <a:endParaRPr lang="en-GB" dirty="0"/>
          </a:p>
          <a:p>
            <a:r>
              <a:rPr lang="en-GB" dirty="0"/>
              <a:t>Modify the </a:t>
            </a:r>
            <a:r>
              <a:rPr lang="en-GB" dirty="0" err="1"/>
              <a:t>addCurrency</a:t>
            </a:r>
            <a:r>
              <a:rPr lang="en-GB" dirty="0"/>
              <a:t> method in the view.js to create an object to store in the database.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drop-down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714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app view to display the data</a:t>
            </a:r>
            <a:br>
              <a:rPr lang="en-GB" dirty="0"/>
            </a:br>
            <a:r>
              <a:rPr lang="en-GB" dirty="0"/>
              <a:t>in an HTML table</a:t>
            </a:r>
            <a:r>
              <a:rPr lang="pl-PL" dirty="0"/>
              <a:t> as in the </a:t>
            </a:r>
            <a:r>
              <a:rPr lang="en-GB" dirty="0"/>
              <a:t>example</a:t>
            </a:r>
            <a:r>
              <a:rPr lang="pl-PL" dirty="0"/>
              <a:t>.</a:t>
            </a:r>
            <a:endParaRPr lang="en-GB" dirty="0"/>
          </a:p>
          <a:p>
            <a:r>
              <a:rPr lang="en-GB" dirty="0"/>
              <a:t>Change the source code of the display method</a:t>
            </a:r>
            <a:br>
              <a:rPr lang="en-GB" dirty="0"/>
            </a:br>
            <a:r>
              <a:rPr lang="en-GB" dirty="0"/>
              <a:t>to create table elements:</a:t>
            </a:r>
          </a:p>
          <a:p>
            <a:pPr lvl="1"/>
            <a:r>
              <a:rPr lang="en-GB" dirty="0"/>
              <a:t>Table</a:t>
            </a:r>
          </a:p>
          <a:p>
            <a:pPr lvl="1"/>
            <a:r>
              <a:rPr lang="en-GB" dirty="0"/>
              <a:t>Table header</a:t>
            </a:r>
          </a:p>
          <a:p>
            <a:pPr lvl="1"/>
            <a:r>
              <a:rPr lang="en-GB" dirty="0"/>
              <a:t>Table rows</a:t>
            </a:r>
          </a:p>
          <a:p>
            <a:pPr lvl="1"/>
            <a:r>
              <a:rPr lang="en-GB" dirty="0"/>
              <a:t>Table data cells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HTML table </a:t>
            </a:r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21633"/>
              </p:ext>
            </p:extLst>
          </p:nvPr>
        </p:nvGraphicFramePr>
        <p:xfrm>
          <a:off x="6659565" y="1986756"/>
          <a:ext cx="46942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745">
                  <a:extLst>
                    <a:ext uri="{9D8B030D-6E8A-4147-A177-3AD203B41FA5}">
                      <a16:colId xmlns:a16="http://schemas.microsoft.com/office/drawing/2014/main" val="713177478"/>
                    </a:ext>
                  </a:extLst>
                </a:gridCol>
                <a:gridCol w="1564745">
                  <a:extLst>
                    <a:ext uri="{9D8B030D-6E8A-4147-A177-3AD203B41FA5}">
                      <a16:colId xmlns:a16="http://schemas.microsoft.com/office/drawing/2014/main" val="3514831549"/>
                    </a:ext>
                  </a:extLst>
                </a:gridCol>
                <a:gridCol w="1564745">
                  <a:extLst>
                    <a:ext uri="{9D8B030D-6E8A-4147-A177-3AD203B41FA5}">
                      <a16:colId xmlns:a16="http://schemas.microsoft.com/office/drawing/2014/main" val="2026868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Name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Rate</a:t>
                      </a:r>
                      <a:endParaRPr lang="pl-P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5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Dollar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3.98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1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EUR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Euro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2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HUF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Forint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0.14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0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new app feature to remove selected currency item from the table.</a:t>
            </a:r>
          </a:p>
          <a:p>
            <a:r>
              <a:rPr lang="en-GB" dirty="0"/>
              <a:t>After double click on a table row, the row is to be deleted.</a:t>
            </a:r>
          </a:p>
          <a:p>
            <a:r>
              <a:rPr lang="en-GB" dirty="0"/>
              <a:t>During creating the table, add the event handler (double click) to all table rows executing the controller method: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controller.delCurrency</a:t>
            </a:r>
            <a:r>
              <a:rPr lang="en-GB" dirty="0"/>
              <a:t>(XXX)</a:t>
            </a:r>
          </a:p>
          <a:p>
            <a:pPr marL="457200" lvl="1" indent="0">
              <a:buNone/>
            </a:pPr>
            <a:r>
              <a:rPr lang="en-GB" dirty="0"/>
              <a:t>where XXX is the currency code in quotation marks.</a:t>
            </a:r>
          </a:p>
          <a:p>
            <a:r>
              <a:rPr lang="en-GB" dirty="0"/>
              <a:t>Complete the following methods:</a:t>
            </a:r>
          </a:p>
          <a:p>
            <a:pPr lvl="1"/>
            <a:r>
              <a:rPr lang="en-GB" dirty="0" err="1"/>
              <a:t>Controller.delCurrency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Model.delData</a:t>
            </a:r>
            <a:r>
              <a:rPr lang="en-GB" dirty="0"/>
              <a:t>()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 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59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the bootstrap framework  to improve look and feel of the app.</a:t>
            </a:r>
          </a:p>
          <a:p>
            <a:endParaRPr lang="en-GB" dirty="0"/>
          </a:p>
          <a:p>
            <a:pPr lvl="1"/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en-GB" dirty="0"/>
              <a:t>look and feel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94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app model.</a:t>
            </a:r>
          </a:p>
          <a:p>
            <a:r>
              <a:rPr lang="en-GB" dirty="0"/>
              <a:t>Store the app data in the local storage.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 data in local storage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065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app model.</a:t>
            </a:r>
          </a:p>
          <a:p>
            <a:r>
              <a:rPr lang="en-GB" dirty="0"/>
              <a:t>Store the app data in the a Web SQL database.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 data in local SQL database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694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design patterns</a:t>
            </a:r>
          </a:p>
          <a:p>
            <a:r>
              <a:rPr lang="en-GB" dirty="0"/>
              <a:t>Model View Controller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app to read the current currency exchange rates from a web service.</a:t>
            </a:r>
          </a:p>
          <a:p>
            <a:r>
              <a:rPr lang="en-GB" dirty="0"/>
              <a:t>Instead of typing the currency exchange rate, use the National Polish Bank Web API (</a:t>
            </a:r>
            <a:r>
              <a:rPr lang="en-GB" dirty="0">
                <a:hlinkClick r:id="rId2"/>
              </a:rPr>
              <a:t>http://api.nbp.pl/</a:t>
            </a:r>
            <a:r>
              <a:rPr lang="en-GB" dirty="0"/>
              <a:t>)</a:t>
            </a:r>
            <a:endParaRPr lang="pl-PL" dirty="0"/>
          </a:p>
          <a:p>
            <a:r>
              <a:rPr lang="en-GB" dirty="0"/>
              <a:t>Optimise the app to cache </a:t>
            </a:r>
            <a:r>
              <a:rPr lang="en-GB"/>
              <a:t>external data sources </a:t>
            </a:r>
            <a:r>
              <a:rPr lang="en-GB" dirty="0"/>
              <a:t>locally (local storage, local database).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data from Web 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64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from Wikipedia:</a:t>
            </a:r>
          </a:p>
          <a:p>
            <a:pPr algn="ctr"/>
            <a:r>
              <a:rPr lang="en-US" dirty="0"/>
              <a:t>A general reusable solution</a:t>
            </a:r>
            <a:br>
              <a:rPr lang="en-US" dirty="0"/>
            </a:br>
            <a:r>
              <a:rPr lang="en-US" dirty="0"/>
              <a:t>to a commonly occurring problem</a:t>
            </a:r>
            <a:br>
              <a:rPr lang="en-US" dirty="0"/>
            </a:br>
            <a:r>
              <a:rPr lang="en-US" dirty="0"/>
              <a:t>within a given context in software design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72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	Model		</a:t>
            </a:r>
          </a:p>
          <a:p>
            <a:r>
              <a:rPr lang="en-GB" dirty="0"/>
              <a:t>V	View</a:t>
            </a:r>
          </a:p>
          <a:p>
            <a:r>
              <a:rPr lang="en-GB" dirty="0"/>
              <a:t>C	Controller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7218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architecture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28" y="1753698"/>
            <a:ext cx="8278072" cy="46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7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App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Currency Exchange Table</a:t>
            </a:r>
          </a:p>
          <a:p>
            <a:r>
              <a:rPr lang="en-GB" dirty="0"/>
              <a:t>	currency.html</a:t>
            </a:r>
          </a:p>
          <a:p>
            <a:r>
              <a:rPr lang="en-GB" dirty="0"/>
              <a:t>	model.js</a:t>
            </a:r>
          </a:p>
          <a:p>
            <a:r>
              <a:rPr lang="en-GB" dirty="0"/>
              <a:t>	view.js</a:t>
            </a:r>
          </a:p>
          <a:p>
            <a:r>
              <a:rPr lang="en-GB" dirty="0"/>
              <a:t>	controller.js</a:t>
            </a:r>
          </a:p>
          <a:p>
            <a:r>
              <a:rPr lang="en-GB" dirty="0"/>
              <a:t>Data object</a:t>
            </a:r>
          </a:p>
          <a:p>
            <a:r>
              <a:rPr lang="en-GB" dirty="0"/>
              <a:t>	{code: …, rate: …, name: …}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2077244"/>
            <a:ext cx="3543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0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head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90712"/>
            <a:ext cx="5924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body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940719"/>
            <a:ext cx="10315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83556"/>
            <a:ext cx="9839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101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Words>325</Words>
  <Application>Microsoft Office PowerPoint</Application>
  <PresentationFormat>Panoramiczny</PresentationFormat>
  <Paragraphs>95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Motyw pakietu Office</vt:lpstr>
      <vt:lpstr>Singe Page Application</vt:lpstr>
      <vt:lpstr>Agenda</vt:lpstr>
      <vt:lpstr>Design pattern</vt:lpstr>
      <vt:lpstr>MVC Design Pattern</vt:lpstr>
      <vt:lpstr>MVC architecture</vt:lpstr>
      <vt:lpstr>MVC App</vt:lpstr>
      <vt:lpstr>HTML head</vt:lpstr>
      <vt:lpstr>HTML body</vt:lpstr>
      <vt:lpstr>View</vt:lpstr>
      <vt:lpstr>Controller</vt:lpstr>
      <vt:lpstr>Model</vt:lpstr>
      <vt:lpstr>View</vt:lpstr>
      <vt:lpstr>To do</vt:lpstr>
      <vt:lpstr>Create drop-down list</vt:lpstr>
      <vt:lpstr>Create HTML table </vt:lpstr>
      <vt:lpstr>Handle events</vt:lpstr>
      <vt:lpstr>Improve app look and feel</vt:lpstr>
      <vt:lpstr>Store data in local storage</vt:lpstr>
      <vt:lpstr>Store data in local SQL database</vt:lpstr>
      <vt:lpstr>Retrieve data from Web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309</cp:revision>
  <dcterms:created xsi:type="dcterms:W3CDTF">2017-01-20T14:56:17Z</dcterms:created>
  <dcterms:modified xsi:type="dcterms:W3CDTF">2017-02-13T00:32:14Z</dcterms:modified>
</cp:coreProperties>
</file>