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71" r:id="rId4"/>
    <p:sldId id="272" r:id="rId5"/>
    <p:sldId id="274" r:id="rId6"/>
    <p:sldId id="273" r:id="rId7"/>
    <p:sldId id="281" r:id="rId8"/>
    <p:sldId id="282" r:id="rId9"/>
    <p:sldId id="284" r:id="rId10"/>
    <p:sldId id="291" r:id="rId11"/>
    <p:sldId id="285" r:id="rId12"/>
    <p:sldId id="286" r:id="rId13"/>
    <p:sldId id="287" r:id="rId14"/>
    <p:sldId id="288" r:id="rId15"/>
    <p:sldId id="270" r:id="rId16"/>
    <p:sldId id="292" r:id="rId17"/>
    <p:sldId id="293" r:id="rId18"/>
    <p:sldId id="296" r:id="rId19"/>
    <p:sldId id="294" r:id="rId20"/>
    <p:sldId id="295" r:id="rId21"/>
    <p:sldId id="297" r:id="rId22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4" autoAdjust="0"/>
    <p:restoredTop sz="86443" autoAdjust="0"/>
  </p:normalViewPr>
  <p:slideViewPr>
    <p:cSldViewPr snapToGrid="0">
      <p:cViewPr varScale="1">
        <p:scale>
          <a:sx n="96" d="100"/>
          <a:sy n="96" d="100"/>
        </p:scale>
        <p:origin x="96" y="12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C4ED2-DF54-4E9F-9BA6-F05B43E63474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pl-PL"/>
        </a:p>
      </dgm:t>
    </dgm:pt>
    <dgm:pt modelId="{ED4B2B2B-688E-427A-A830-92C6778C1901}">
      <dgm:prSet phldrT="[Tekst]"/>
      <dgm:spPr/>
      <dgm:t>
        <a:bodyPr/>
        <a:lstStyle/>
        <a:p>
          <a:r>
            <a:rPr lang="pl-PL" dirty="0" err="1"/>
            <a:t>Requirements</a:t>
          </a:r>
          <a:endParaRPr lang="pl-PL" dirty="0"/>
        </a:p>
      </dgm:t>
    </dgm:pt>
    <dgm:pt modelId="{D5D5FD1B-CBAF-4E81-9B27-E84F83854346}" type="parTrans" cxnId="{A322DB7F-080C-4476-867E-4AB3202702BA}">
      <dgm:prSet/>
      <dgm:spPr/>
      <dgm:t>
        <a:bodyPr/>
        <a:lstStyle/>
        <a:p>
          <a:endParaRPr lang="pl-PL"/>
        </a:p>
      </dgm:t>
    </dgm:pt>
    <dgm:pt modelId="{E5E94B8D-D084-4E84-9CC4-118099F5E14F}" type="sibTrans" cxnId="{A322DB7F-080C-4476-867E-4AB3202702BA}">
      <dgm:prSet/>
      <dgm:spPr/>
      <dgm:t>
        <a:bodyPr/>
        <a:lstStyle/>
        <a:p>
          <a:endParaRPr lang="pl-PL"/>
        </a:p>
      </dgm:t>
    </dgm:pt>
    <dgm:pt modelId="{057A528B-66BC-44E2-80BE-9D411D08809D}">
      <dgm:prSet phldrT="[Tekst]"/>
      <dgm:spPr/>
      <dgm:t>
        <a:bodyPr/>
        <a:lstStyle/>
        <a:p>
          <a:r>
            <a:rPr lang="pl-PL" dirty="0"/>
            <a:t>Design</a:t>
          </a:r>
        </a:p>
      </dgm:t>
    </dgm:pt>
    <dgm:pt modelId="{AF8F1BE7-04B3-424A-9DB2-F3565BC04AA2}" type="parTrans" cxnId="{521A6150-AFBD-4634-A4B8-5F96CAC367EC}">
      <dgm:prSet/>
      <dgm:spPr/>
      <dgm:t>
        <a:bodyPr/>
        <a:lstStyle/>
        <a:p>
          <a:endParaRPr lang="pl-PL"/>
        </a:p>
      </dgm:t>
    </dgm:pt>
    <dgm:pt modelId="{739B0140-C0B1-4151-977E-712C12223B81}" type="sibTrans" cxnId="{521A6150-AFBD-4634-A4B8-5F96CAC367EC}">
      <dgm:prSet/>
      <dgm:spPr/>
      <dgm:t>
        <a:bodyPr/>
        <a:lstStyle/>
        <a:p>
          <a:endParaRPr lang="pl-PL"/>
        </a:p>
      </dgm:t>
    </dgm:pt>
    <dgm:pt modelId="{3C72457F-29A9-4D8F-BE2C-6980B2B96AAC}">
      <dgm:prSet phldrT="[Tekst]"/>
      <dgm:spPr/>
      <dgm:t>
        <a:bodyPr/>
        <a:lstStyle/>
        <a:p>
          <a:r>
            <a:rPr lang="pl-PL" dirty="0" err="1"/>
            <a:t>Implementation</a:t>
          </a:r>
          <a:endParaRPr lang="pl-PL" dirty="0"/>
        </a:p>
      </dgm:t>
    </dgm:pt>
    <dgm:pt modelId="{DA606DAA-BE6D-49CF-90B6-2013A15F1DEE}" type="parTrans" cxnId="{55AAEEB7-D171-420E-8D66-334CF7BA20D3}">
      <dgm:prSet/>
      <dgm:spPr/>
      <dgm:t>
        <a:bodyPr/>
        <a:lstStyle/>
        <a:p>
          <a:endParaRPr lang="pl-PL"/>
        </a:p>
      </dgm:t>
    </dgm:pt>
    <dgm:pt modelId="{E09779B1-2C11-4034-B9CE-DF5F033D7434}" type="sibTrans" cxnId="{55AAEEB7-D171-420E-8D66-334CF7BA20D3}">
      <dgm:prSet/>
      <dgm:spPr/>
      <dgm:t>
        <a:bodyPr/>
        <a:lstStyle/>
        <a:p>
          <a:endParaRPr lang="pl-PL"/>
        </a:p>
      </dgm:t>
    </dgm:pt>
    <dgm:pt modelId="{43EB7D2A-A79E-4B6B-8165-6C8D347800C3}">
      <dgm:prSet phldrT="[Tekst]"/>
      <dgm:spPr/>
      <dgm:t>
        <a:bodyPr/>
        <a:lstStyle/>
        <a:p>
          <a:r>
            <a:rPr lang="pl-PL" dirty="0" err="1"/>
            <a:t>Verification</a:t>
          </a:r>
          <a:endParaRPr lang="pl-PL" dirty="0"/>
        </a:p>
      </dgm:t>
    </dgm:pt>
    <dgm:pt modelId="{FCBB6A7E-F846-4F74-A15F-79884C239601}" type="parTrans" cxnId="{2E51CE34-41B1-4B9D-A636-06CEE79C08CD}">
      <dgm:prSet/>
      <dgm:spPr/>
      <dgm:t>
        <a:bodyPr/>
        <a:lstStyle/>
        <a:p>
          <a:endParaRPr lang="pl-PL"/>
        </a:p>
      </dgm:t>
    </dgm:pt>
    <dgm:pt modelId="{E52DAAF4-D778-40C5-8C34-92D68956ABB2}" type="sibTrans" cxnId="{2E51CE34-41B1-4B9D-A636-06CEE79C08CD}">
      <dgm:prSet/>
      <dgm:spPr/>
      <dgm:t>
        <a:bodyPr/>
        <a:lstStyle/>
        <a:p>
          <a:endParaRPr lang="pl-PL"/>
        </a:p>
      </dgm:t>
    </dgm:pt>
    <dgm:pt modelId="{4F84FEB6-EFEB-47BB-B815-9473D867CC03}">
      <dgm:prSet phldrT="[Tekst]"/>
      <dgm:spPr/>
      <dgm:t>
        <a:bodyPr/>
        <a:lstStyle/>
        <a:p>
          <a:r>
            <a:rPr lang="pl-PL" dirty="0" err="1"/>
            <a:t>Maintenance</a:t>
          </a:r>
          <a:endParaRPr lang="pl-PL" dirty="0"/>
        </a:p>
      </dgm:t>
    </dgm:pt>
    <dgm:pt modelId="{8C327E6C-C226-4920-8A94-EA167454D210}" type="parTrans" cxnId="{F691A743-187C-4A8C-B4A0-D941D9ABBCD7}">
      <dgm:prSet/>
      <dgm:spPr/>
      <dgm:t>
        <a:bodyPr/>
        <a:lstStyle/>
        <a:p>
          <a:endParaRPr lang="pl-PL"/>
        </a:p>
      </dgm:t>
    </dgm:pt>
    <dgm:pt modelId="{DD6F1C0B-81AD-474F-8894-47EED4B20A18}" type="sibTrans" cxnId="{F691A743-187C-4A8C-B4A0-D941D9ABBCD7}">
      <dgm:prSet/>
      <dgm:spPr/>
      <dgm:t>
        <a:bodyPr/>
        <a:lstStyle/>
        <a:p>
          <a:endParaRPr lang="pl-PL"/>
        </a:p>
      </dgm:t>
    </dgm:pt>
    <dgm:pt modelId="{5597D5AA-0ADD-4150-97D5-78C6ACA34DC8}" type="pres">
      <dgm:prSet presAssocID="{FB7C4ED2-DF54-4E9F-9BA6-F05B43E63474}" presName="rootnode" presStyleCnt="0">
        <dgm:presLayoutVars>
          <dgm:chMax/>
          <dgm:chPref/>
          <dgm:dir/>
          <dgm:animLvl val="lvl"/>
        </dgm:presLayoutVars>
      </dgm:prSet>
      <dgm:spPr/>
    </dgm:pt>
    <dgm:pt modelId="{378812EC-50FC-4642-8178-32CF865FCC91}" type="pres">
      <dgm:prSet presAssocID="{ED4B2B2B-688E-427A-A830-92C6778C1901}" presName="composite" presStyleCnt="0"/>
      <dgm:spPr/>
    </dgm:pt>
    <dgm:pt modelId="{28040939-1760-46DC-A6EF-29D9AC9B2BA9}" type="pres">
      <dgm:prSet presAssocID="{ED4B2B2B-688E-427A-A830-92C6778C1901}" presName="bentUpArrow1" presStyleLbl="alignImgPlace1" presStyleIdx="0" presStyleCnt="4"/>
      <dgm:spPr/>
    </dgm:pt>
    <dgm:pt modelId="{D0FE5291-4F49-4C88-99FF-28A139425F7E}" type="pres">
      <dgm:prSet presAssocID="{ED4B2B2B-688E-427A-A830-92C6778C1901}" presName="ParentText" presStyleLbl="node1" presStyleIdx="0" presStyleCnt="5" custScaleX="195878">
        <dgm:presLayoutVars>
          <dgm:chMax val="1"/>
          <dgm:chPref val="1"/>
          <dgm:bulletEnabled val="1"/>
        </dgm:presLayoutVars>
      </dgm:prSet>
      <dgm:spPr/>
    </dgm:pt>
    <dgm:pt modelId="{485F3CB9-4340-499E-BDEA-B5F7CEC9FFF3}" type="pres">
      <dgm:prSet presAssocID="{ED4B2B2B-688E-427A-A830-92C6778C190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63E131A-1D04-4BDD-9F8B-F66F6D81C509}" type="pres">
      <dgm:prSet presAssocID="{E5E94B8D-D084-4E84-9CC4-118099F5E14F}" presName="sibTrans" presStyleCnt="0"/>
      <dgm:spPr/>
    </dgm:pt>
    <dgm:pt modelId="{BE059A32-31D1-4AFB-AC7E-88AA6B2B8387}" type="pres">
      <dgm:prSet presAssocID="{057A528B-66BC-44E2-80BE-9D411D08809D}" presName="composite" presStyleCnt="0"/>
      <dgm:spPr/>
    </dgm:pt>
    <dgm:pt modelId="{25021AA6-E2A8-4C54-AFD0-B774E8FAB4D3}" type="pres">
      <dgm:prSet presAssocID="{057A528B-66BC-44E2-80BE-9D411D08809D}" presName="bentUpArrow1" presStyleLbl="alignImgPlace1" presStyleIdx="1" presStyleCnt="4"/>
      <dgm:spPr/>
    </dgm:pt>
    <dgm:pt modelId="{6AB4C192-5A11-4772-B1C4-3FE33489B397}" type="pres">
      <dgm:prSet presAssocID="{057A528B-66BC-44E2-80BE-9D411D08809D}" presName="ParentText" presStyleLbl="node1" presStyleIdx="1" presStyleCnt="5" custScaleX="195878">
        <dgm:presLayoutVars>
          <dgm:chMax val="1"/>
          <dgm:chPref val="1"/>
          <dgm:bulletEnabled val="1"/>
        </dgm:presLayoutVars>
      </dgm:prSet>
      <dgm:spPr/>
    </dgm:pt>
    <dgm:pt modelId="{1C42CFF0-6376-4463-B632-7E9292BF9C70}" type="pres">
      <dgm:prSet presAssocID="{057A528B-66BC-44E2-80BE-9D411D0880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C9A9900-70BA-41DB-A2C4-B5572E5C8ACF}" type="pres">
      <dgm:prSet presAssocID="{739B0140-C0B1-4151-977E-712C12223B81}" presName="sibTrans" presStyleCnt="0"/>
      <dgm:spPr/>
    </dgm:pt>
    <dgm:pt modelId="{2B0CB34A-F690-463F-9465-04DCFBE24BEE}" type="pres">
      <dgm:prSet presAssocID="{3C72457F-29A9-4D8F-BE2C-6980B2B96AAC}" presName="composite" presStyleCnt="0"/>
      <dgm:spPr/>
    </dgm:pt>
    <dgm:pt modelId="{54A517CB-6570-426B-B940-577549816C04}" type="pres">
      <dgm:prSet presAssocID="{3C72457F-29A9-4D8F-BE2C-6980B2B96AAC}" presName="bentUpArrow1" presStyleLbl="alignImgPlace1" presStyleIdx="2" presStyleCnt="4"/>
      <dgm:spPr/>
    </dgm:pt>
    <dgm:pt modelId="{D00BADF9-BD2E-4741-813F-49585D9C7619}" type="pres">
      <dgm:prSet presAssocID="{3C72457F-29A9-4D8F-BE2C-6980B2B96AAC}" presName="ParentText" presStyleLbl="node1" presStyleIdx="2" presStyleCnt="5" custScaleX="195878">
        <dgm:presLayoutVars>
          <dgm:chMax val="1"/>
          <dgm:chPref val="1"/>
          <dgm:bulletEnabled val="1"/>
        </dgm:presLayoutVars>
      </dgm:prSet>
      <dgm:spPr/>
    </dgm:pt>
    <dgm:pt modelId="{6B8E224D-3FBB-4E01-95E4-645DE50DC0BF}" type="pres">
      <dgm:prSet presAssocID="{3C72457F-29A9-4D8F-BE2C-6980B2B96AA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A80D6AB-1A52-4F4A-9ADE-69F06261CB25}" type="pres">
      <dgm:prSet presAssocID="{E09779B1-2C11-4034-B9CE-DF5F033D7434}" presName="sibTrans" presStyleCnt="0"/>
      <dgm:spPr/>
    </dgm:pt>
    <dgm:pt modelId="{B1D89931-C5BF-47AF-9A7F-641177FA1FBD}" type="pres">
      <dgm:prSet presAssocID="{43EB7D2A-A79E-4B6B-8165-6C8D347800C3}" presName="composite" presStyleCnt="0"/>
      <dgm:spPr/>
    </dgm:pt>
    <dgm:pt modelId="{9E3DF647-BEB3-4A79-A4B9-7732E8F557F4}" type="pres">
      <dgm:prSet presAssocID="{43EB7D2A-A79E-4B6B-8165-6C8D347800C3}" presName="bentUpArrow1" presStyleLbl="alignImgPlace1" presStyleIdx="3" presStyleCnt="4"/>
      <dgm:spPr/>
    </dgm:pt>
    <dgm:pt modelId="{AE2C17EE-7CEC-4AAD-82FD-7F6E7E629D75}" type="pres">
      <dgm:prSet presAssocID="{43EB7D2A-A79E-4B6B-8165-6C8D347800C3}" presName="ParentText" presStyleLbl="node1" presStyleIdx="3" presStyleCnt="5" custScaleX="195878">
        <dgm:presLayoutVars>
          <dgm:chMax val="1"/>
          <dgm:chPref val="1"/>
          <dgm:bulletEnabled val="1"/>
        </dgm:presLayoutVars>
      </dgm:prSet>
      <dgm:spPr/>
    </dgm:pt>
    <dgm:pt modelId="{51FEE390-6041-409B-8C06-205006FE6441}" type="pres">
      <dgm:prSet presAssocID="{43EB7D2A-A79E-4B6B-8165-6C8D347800C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C9BF9E3-AA9F-4549-8F8C-6631AEFC8FE6}" type="pres">
      <dgm:prSet presAssocID="{E52DAAF4-D778-40C5-8C34-92D68956ABB2}" presName="sibTrans" presStyleCnt="0"/>
      <dgm:spPr/>
    </dgm:pt>
    <dgm:pt modelId="{BB325872-BAA5-46C3-9C2B-8762E84F5A39}" type="pres">
      <dgm:prSet presAssocID="{4F84FEB6-EFEB-47BB-B815-9473D867CC03}" presName="composite" presStyleCnt="0"/>
      <dgm:spPr/>
    </dgm:pt>
    <dgm:pt modelId="{C330445A-1211-4092-AC3F-08DC1778DC67}" type="pres">
      <dgm:prSet presAssocID="{4F84FEB6-EFEB-47BB-B815-9473D867CC03}" presName="ParentText" presStyleLbl="node1" presStyleIdx="4" presStyleCnt="5" custScaleX="195878">
        <dgm:presLayoutVars>
          <dgm:chMax val="1"/>
          <dgm:chPref val="1"/>
          <dgm:bulletEnabled val="1"/>
        </dgm:presLayoutVars>
      </dgm:prSet>
      <dgm:spPr/>
    </dgm:pt>
  </dgm:ptLst>
  <dgm:cxnLst>
    <dgm:cxn modelId="{2E51CE34-41B1-4B9D-A636-06CEE79C08CD}" srcId="{FB7C4ED2-DF54-4E9F-9BA6-F05B43E63474}" destId="{43EB7D2A-A79E-4B6B-8165-6C8D347800C3}" srcOrd="3" destOrd="0" parTransId="{FCBB6A7E-F846-4F74-A15F-79884C239601}" sibTransId="{E52DAAF4-D778-40C5-8C34-92D68956ABB2}"/>
    <dgm:cxn modelId="{A322DB7F-080C-4476-867E-4AB3202702BA}" srcId="{FB7C4ED2-DF54-4E9F-9BA6-F05B43E63474}" destId="{ED4B2B2B-688E-427A-A830-92C6778C1901}" srcOrd="0" destOrd="0" parTransId="{D5D5FD1B-CBAF-4E81-9B27-E84F83854346}" sibTransId="{E5E94B8D-D084-4E84-9CC4-118099F5E14F}"/>
    <dgm:cxn modelId="{B4DF5EAE-0717-4F0A-892E-0C78930976E5}" type="presOf" srcId="{057A528B-66BC-44E2-80BE-9D411D08809D}" destId="{6AB4C192-5A11-4772-B1C4-3FE33489B397}" srcOrd="0" destOrd="0" presId="urn:microsoft.com/office/officeart/2005/8/layout/StepDownProcess"/>
    <dgm:cxn modelId="{529B75E4-EFA7-4715-B694-5A4F9D2E2506}" type="presOf" srcId="{ED4B2B2B-688E-427A-A830-92C6778C1901}" destId="{D0FE5291-4F49-4C88-99FF-28A139425F7E}" srcOrd="0" destOrd="0" presId="urn:microsoft.com/office/officeart/2005/8/layout/StepDownProcess"/>
    <dgm:cxn modelId="{F39E1851-513C-4FCE-AB22-54BC37E9BBCC}" type="presOf" srcId="{4F84FEB6-EFEB-47BB-B815-9473D867CC03}" destId="{C330445A-1211-4092-AC3F-08DC1778DC67}" srcOrd="0" destOrd="0" presId="urn:microsoft.com/office/officeart/2005/8/layout/StepDownProcess"/>
    <dgm:cxn modelId="{2C5B334A-36ED-4FCD-AE3D-91B199EEC99E}" type="presOf" srcId="{FB7C4ED2-DF54-4E9F-9BA6-F05B43E63474}" destId="{5597D5AA-0ADD-4150-97D5-78C6ACA34DC8}" srcOrd="0" destOrd="0" presId="urn:microsoft.com/office/officeart/2005/8/layout/StepDownProcess"/>
    <dgm:cxn modelId="{90B4EBDC-09C6-4749-8EF5-CAD52AFC13F1}" type="presOf" srcId="{43EB7D2A-A79E-4B6B-8165-6C8D347800C3}" destId="{AE2C17EE-7CEC-4AAD-82FD-7F6E7E629D75}" srcOrd="0" destOrd="0" presId="urn:microsoft.com/office/officeart/2005/8/layout/StepDownProcess"/>
    <dgm:cxn modelId="{55AAEEB7-D171-420E-8D66-334CF7BA20D3}" srcId="{FB7C4ED2-DF54-4E9F-9BA6-F05B43E63474}" destId="{3C72457F-29A9-4D8F-BE2C-6980B2B96AAC}" srcOrd="2" destOrd="0" parTransId="{DA606DAA-BE6D-49CF-90B6-2013A15F1DEE}" sibTransId="{E09779B1-2C11-4034-B9CE-DF5F033D7434}"/>
    <dgm:cxn modelId="{F691A743-187C-4A8C-B4A0-D941D9ABBCD7}" srcId="{FB7C4ED2-DF54-4E9F-9BA6-F05B43E63474}" destId="{4F84FEB6-EFEB-47BB-B815-9473D867CC03}" srcOrd="4" destOrd="0" parTransId="{8C327E6C-C226-4920-8A94-EA167454D210}" sibTransId="{DD6F1C0B-81AD-474F-8894-47EED4B20A18}"/>
    <dgm:cxn modelId="{521A6150-AFBD-4634-A4B8-5F96CAC367EC}" srcId="{FB7C4ED2-DF54-4E9F-9BA6-F05B43E63474}" destId="{057A528B-66BC-44E2-80BE-9D411D08809D}" srcOrd="1" destOrd="0" parTransId="{AF8F1BE7-04B3-424A-9DB2-F3565BC04AA2}" sibTransId="{739B0140-C0B1-4151-977E-712C12223B81}"/>
    <dgm:cxn modelId="{8A1985EB-AA59-470E-89D0-F0C420DEC95E}" type="presOf" srcId="{3C72457F-29A9-4D8F-BE2C-6980B2B96AAC}" destId="{D00BADF9-BD2E-4741-813F-49585D9C7619}" srcOrd="0" destOrd="0" presId="urn:microsoft.com/office/officeart/2005/8/layout/StepDownProcess"/>
    <dgm:cxn modelId="{0A8D19A7-847A-4D2B-8FAB-FEE137560244}" type="presParOf" srcId="{5597D5AA-0ADD-4150-97D5-78C6ACA34DC8}" destId="{378812EC-50FC-4642-8178-32CF865FCC91}" srcOrd="0" destOrd="0" presId="urn:microsoft.com/office/officeart/2005/8/layout/StepDownProcess"/>
    <dgm:cxn modelId="{E83549DE-5FB7-4816-875A-959DC4C6DFB0}" type="presParOf" srcId="{378812EC-50FC-4642-8178-32CF865FCC91}" destId="{28040939-1760-46DC-A6EF-29D9AC9B2BA9}" srcOrd="0" destOrd="0" presId="urn:microsoft.com/office/officeart/2005/8/layout/StepDownProcess"/>
    <dgm:cxn modelId="{688E030A-4036-44F5-9145-D899679185D4}" type="presParOf" srcId="{378812EC-50FC-4642-8178-32CF865FCC91}" destId="{D0FE5291-4F49-4C88-99FF-28A139425F7E}" srcOrd="1" destOrd="0" presId="urn:microsoft.com/office/officeart/2005/8/layout/StepDownProcess"/>
    <dgm:cxn modelId="{42CA50A6-980C-4FCD-9A28-CCF587EFC831}" type="presParOf" srcId="{378812EC-50FC-4642-8178-32CF865FCC91}" destId="{485F3CB9-4340-499E-BDEA-B5F7CEC9FFF3}" srcOrd="2" destOrd="0" presId="urn:microsoft.com/office/officeart/2005/8/layout/StepDownProcess"/>
    <dgm:cxn modelId="{7A66F9DF-DC1C-48CF-956B-8ECFF82AF509}" type="presParOf" srcId="{5597D5AA-0ADD-4150-97D5-78C6ACA34DC8}" destId="{863E131A-1D04-4BDD-9F8B-F66F6D81C509}" srcOrd="1" destOrd="0" presId="urn:microsoft.com/office/officeart/2005/8/layout/StepDownProcess"/>
    <dgm:cxn modelId="{99776FA5-4078-482E-ACB3-9D4A6A21FCB8}" type="presParOf" srcId="{5597D5AA-0ADD-4150-97D5-78C6ACA34DC8}" destId="{BE059A32-31D1-4AFB-AC7E-88AA6B2B8387}" srcOrd="2" destOrd="0" presId="urn:microsoft.com/office/officeart/2005/8/layout/StepDownProcess"/>
    <dgm:cxn modelId="{025BAC85-20F8-453F-8E74-C39EBD68E8A0}" type="presParOf" srcId="{BE059A32-31D1-4AFB-AC7E-88AA6B2B8387}" destId="{25021AA6-E2A8-4C54-AFD0-B774E8FAB4D3}" srcOrd="0" destOrd="0" presId="urn:microsoft.com/office/officeart/2005/8/layout/StepDownProcess"/>
    <dgm:cxn modelId="{2A312229-1F54-4F33-ADCF-7034727F87BF}" type="presParOf" srcId="{BE059A32-31D1-4AFB-AC7E-88AA6B2B8387}" destId="{6AB4C192-5A11-4772-B1C4-3FE33489B397}" srcOrd="1" destOrd="0" presId="urn:microsoft.com/office/officeart/2005/8/layout/StepDownProcess"/>
    <dgm:cxn modelId="{D74632C3-55D7-4759-9237-471126A0E910}" type="presParOf" srcId="{BE059A32-31D1-4AFB-AC7E-88AA6B2B8387}" destId="{1C42CFF0-6376-4463-B632-7E9292BF9C70}" srcOrd="2" destOrd="0" presId="urn:microsoft.com/office/officeart/2005/8/layout/StepDownProcess"/>
    <dgm:cxn modelId="{350A3C36-CCB6-497D-9B2D-2509F1CBF8C3}" type="presParOf" srcId="{5597D5AA-0ADD-4150-97D5-78C6ACA34DC8}" destId="{FC9A9900-70BA-41DB-A2C4-B5572E5C8ACF}" srcOrd="3" destOrd="0" presId="urn:microsoft.com/office/officeart/2005/8/layout/StepDownProcess"/>
    <dgm:cxn modelId="{349A42FC-9711-44D8-A82F-2DFDD8D8BC0C}" type="presParOf" srcId="{5597D5AA-0ADD-4150-97D5-78C6ACA34DC8}" destId="{2B0CB34A-F690-463F-9465-04DCFBE24BEE}" srcOrd="4" destOrd="0" presId="urn:microsoft.com/office/officeart/2005/8/layout/StepDownProcess"/>
    <dgm:cxn modelId="{43D74856-3D48-4820-A35D-212E9C8F39FD}" type="presParOf" srcId="{2B0CB34A-F690-463F-9465-04DCFBE24BEE}" destId="{54A517CB-6570-426B-B940-577549816C04}" srcOrd="0" destOrd="0" presId="urn:microsoft.com/office/officeart/2005/8/layout/StepDownProcess"/>
    <dgm:cxn modelId="{F1878022-0A73-4309-A831-29008EFC28FE}" type="presParOf" srcId="{2B0CB34A-F690-463F-9465-04DCFBE24BEE}" destId="{D00BADF9-BD2E-4741-813F-49585D9C7619}" srcOrd="1" destOrd="0" presId="urn:microsoft.com/office/officeart/2005/8/layout/StepDownProcess"/>
    <dgm:cxn modelId="{D520DD41-0156-4E77-9BF8-5E10E470A7C1}" type="presParOf" srcId="{2B0CB34A-F690-463F-9465-04DCFBE24BEE}" destId="{6B8E224D-3FBB-4E01-95E4-645DE50DC0BF}" srcOrd="2" destOrd="0" presId="urn:microsoft.com/office/officeart/2005/8/layout/StepDownProcess"/>
    <dgm:cxn modelId="{A7D3F00E-A3B8-4151-B1DD-745E49D413CC}" type="presParOf" srcId="{5597D5AA-0ADD-4150-97D5-78C6ACA34DC8}" destId="{4A80D6AB-1A52-4F4A-9ADE-69F06261CB25}" srcOrd="5" destOrd="0" presId="urn:microsoft.com/office/officeart/2005/8/layout/StepDownProcess"/>
    <dgm:cxn modelId="{44085F54-B306-4472-B6B3-866C6B92C273}" type="presParOf" srcId="{5597D5AA-0ADD-4150-97D5-78C6ACA34DC8}" destId="{B1D89931-C5BF-47AF-9A7F-641177FA1FBD}" srcOrd="6" destOrd="0" presId="urn:microsoft.com/office/officeart/2005/8/layout/StepDownProcess"/>
    <dgm:cxn modelId="{98069EA2-8DFB-4747-BCCD-E2334DBAB576}" type="presParOf" srcId="{B1D89931-C5BF-47AF-9A7F-641177FA1FBD}" destId="{9E3DF647-BEB3-4A79-A4B9-7732E8F557F4}" srcOrd="0" destOrd="0" presId="urn:microsoft.com/office/officeart/2005/8/layout/StepDownProcess"/>
    <dgm:cxn modelId="{642C2535-50AC-4E20-8B5C-6C5BF4BFDCE2}" type="presParOf" srcId="{B1D89931-C5BF-47AF-9A7F-641177FA1FBD}" destId="{AE2C17EE-7CEC-4AAD-82FD-7F6E7E629D75}" srcOrd="1" destOrd="0" presId="urn:microsoft.com/office/officeart/2005/8/layout/StepDownProcess"/>
    <dgm:cxn modelId="{ECA04D35-6C6B-4B07-8CA1-0727516D886A}" type="presParOf" srcId="{B1D89931-C5BF-47AF-9A7F-641177FA1FBD}" destId="{51FEE390-6041-409B-8C06-205006FE6441}" srcOrd="2" destOrd="0" presId="urn:microsoft.com/office/officeart/2005/8/layout/StepDownProcess"/>
    <dgm:cxn modelId="{8A6418AA-FC68-4D9E-ABAF-431F34682A60}" type="presParOf" srcId="{5597D5AA-0ADD-4150-97D5-78C6ACA34DC8}" destId="{EC9BF9E3-AA9F-4549-8F8C-6631AEFC8FE6}" srcOrd="7" destOrd="0" presId="urn:microsoft.com/office/officeart/2005/8/layout/StepDownProcess"/>
    <dgm:cxn modelId="{01CD550E-4C0B-45FD-9BA6-402CAC1EC48B}" type="presParOf" srcId="{5597D5AA-0ADD-4150-97D5-78C6ACA34DC8}" destId="{BB325872-BAA5-46C3-9C2B-8762E84F5A39}" srcOrd="8" destOrd="0" presId="urn:microsoft.com/office/officeart/2005/8/layout/StepDownProcess"/>
    <dgm:cxn modelId="{A46D3CD4-4C0D-45E9-998A-C3E8A6FD87D7}" type="presParOf" srcId="{BB325872-BAA5-46C3-9C2B-8762E84F5A39}" destId="{C330445A-1211-4092-AC3F-08DC1778DC6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0939-1760-46DC-A6EF-29D9AC9B2BA9}">
      <dsp:nvSpPr>
        <dsp:cNvPr id="0" name=""/>
        <dsp:cNvSpPr/>
      </dsp:nvSpPr>
      <dsp:spPr>
        <a:xfrm rot="5400000">
          <a:off x="2507216" y="762875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FE5291-4F49-4C88-99FF-28A139425F7E}">
      <dsp:nvSpPr>
        <dsp:cNvPr id="0" name=""/>
        <dsp:cNvSpPr/>
      </dsp:nvSpPr>
      <dsp:spPr>
        <a:xfrm>
          <a:off x="1795528" y="26907"/>
          <a:ext cx="218922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Requirements</a:t>
          </a:r>
          <a:endParaRPr lang="pl-PL" sz="2300" kern="1200" dirty="0"/>
        </a:p>
      </dsp:txBody>
      <dsp:txXfrm>
        <a:off x="1833724" y="65103"/>
        <a:ext cx="2112836" cy="705925"/>
      </dsp:txXfrm>
    </dsp:sp>
    <dsp:sp modelId="{485F3CB9-4340-499E-BDEA-B5F7CEC9FFF3}">
      <dsp:nvSpPr>
        <dsp:cNvPr id="0" name=""/>
        <dsp:cNvSpPr/>
      </dsp:nvSpPr>
      <dsp:spPr>
        <a:xfrm>
          <a:off x="3448967" y="101519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21AA6-E2A8-4C54-AFD0-B774E8FAB4D3}">
      <dsp:nvSpPr>
        <dsp:cNvPr id="0" name=""/>
        <dsp:cNvSpPr/>
      </dsp:nvSpPr>
      <dsp:spPr>
        <a:xfrm rot="5400000">
          <a:off x="3691045" y="1641676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B4C192-5A11-4772-B1C4-3FE33489B397}">
      <dsp:nvSpPr>
        <dsp:cNvPr id="0" name=""/>
        <dsp:cNvSpPr/>
      </dsp:nvSpPr>
      <dsp:spPr>
        <a:xfrm>
          <a:off x="2979357" y="905708"/>
          <a:ext cx="218922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Design</a:t>
          </a:r>
        </a:p>
      </dsp:txBody>
      <dsp:txXfrm>
        <a:off x="3017553" y="943904"/>
        <a:ext cx="2112836" cy="705925"/>
      </dsp:txXfrm>
    </dsp:sp>
    <dsp:sp modelId="{1C42CFF0-6376-4463-B632-7E9292BF9C70}">
      <dsp:nvSpPr>
        <dsp:cNvPr id="0" name=""/>
        <dsp:cNvSpPr/>
      </dsp:nvSpPr>
      <dsp:spPr>
        <a:xfrm>
          <a:off x="4632795" y="980320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517CB-6570-426B-B940-577549816C04}">
      <dsp:nvSpPr>
        <dsp:cNvPr id="0" name=""/>
        <dsp:cNvSpPr/>
      </dsp:nvSpPr>
      <dsp:spPr>
        <a:xfrm rot="5400000">
          <a:off x="4874873" y="2520477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0BADF9-BD2E-4741-813F-49585D9C7619}">
      <dsp:nvSpPr>
        <dsp:cNvPr id="0" name=""/>
        <dsp:cNvSpPr/>
      </dsp:nvSpPr>
      <dsp:spPr>
        <a:xfrm>
          <a:off x="4163185" y="1784510"/>
          <a:ext cx="218922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Implementation</a:t>
          </a:r>
          <a:endParaRPr lang="pl-PL" sz="2300" kern="1200" dirty="0"/>
        </a:p>
      </dsp:txBody>
      <dsp:txXfrm>
        <a:off x="4201381" y="1822706"/>
        <a:ext cx="2112836" cy="705925"/>
      </dsp:txXfrm>
    </dsp:sp>
    <dsp:sp modelId="{6B8E224D-3FBB-4E01-95E4-645DE50DC0BF}">
      <dsp:nvSpPr>
        <dsp:cNvPr id="0" name=""/>
        <dsp:cNvSpPr/>
      </dsp:nvSpPr>
      <dsp:spPr>
        <a:xfrm>
          <a:off x="5816624" y="1859121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DF647-BEB3-4A79-A4B9-7732E8F557F4}">
      <dsp:nvSpPr>
        <dsp:cNvPr id="0" name=""/>
        <dsp:cNvSpPr/>
      </dsp:nvSpPr>
      <dsp:spPr>
        <a:xfrm rot="5400000">
          <a:off x="6058702" y="3399278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2C17EE-7CEC-4AAD-82FD-7F6E7E629D75}">
      <dsp:nvSpPr>
        <dsp:cNvPr id="0" name=""/>
        <dsp:cNvSpPr/>
      </dsp:nvSpPr>
      <dsp:spPr>
        <a:xfrm>
          <a:off x="5347014" y="2663311"/>
          <a:ext cx="218922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Verification</a:t>
          </a:r>
          <a:endParaRPr lang="pl-PL" sz="2300" kern="1200" dirty="0"/>
        </a:p>
      </dsp:txBody>
      <dsp:txXfrm>
        <a:off x="5385210" y="2701507"/>
        <a:ext cx="2112836" cy="705925"/>
      </dsp:txXfrm>
    </dsp:sp>
    <dsp:sp modelId="{51FEE390-6041-409B-8C06-205006FE6441}">
      <dsp:nvSpPr>
        <dsp:cNvPr id="0" name=""/>
        <dsp:cNvSpPr/>
      </dsp:nvSpPr>
      <dsp:spPr>
        <a:xfrm>
          <a:off x="7000452" y="2737923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0445A-1211-4092-AC3F-08DC1778DC67}">
      <dsp:nvSpPr>
        <dsp:cNvPr id="0" name=""/>
        <dsp:cNvSpPr/>
      </dsp:nvSpPr>
      <dsp:spPr>
        <a:xfrm>
          <a:off x="6530843" y="3542112"/>
          <a:ext cx="2189228" cy="7823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Maintenance</a:t>
          </a:r>
          <a:endParaRPr lang="pl-PL" sz="2300" kern="1200" dirty="0"/>
        </a:p>
      </dsp:txBody>
      <dsp:txXfrm>
        <a:off x="6569039" y="3580308"/>
        <a:ext cx="2112836" cy="705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215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49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729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servi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Switch" TargetMode="External"/><Relationship Id="rId2" Type="http://schemas.openxmlformats.org/officeDocument/2006/relationships/hyperlink" Target="https://docs.angularjs.org/api/ng/directive/ngOptions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nbp.pl/en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ngular/default.asp" TargetMode="External"/><Relationship Id="rId2" Type="http://schemas.openxmlformats.org/officeDocument/2006/relationships/hyperlink" Target="https://docs.angularjs.org/tutorial/step_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learn-angularj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direc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Declarative programming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&lt;!DOCTYPE </a:t>
            </a:r>
            <a:r>
              <a:rPr lang="pl-PL" dirty="0" err="1"/>
              <a:t>html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html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 </a:t>
            </a:r>
            <a:r>
              <a:rPr lang="pl-PL" dirty="0" err="1"/>
              <a:t>src</a:t>
            </a:r>
            <a:r>
              <a:rPr lang="pl-PL" dirty="0"/>
              <a:t>="angular.min.js"&gt;&lt;/</a:t>
            </a:r>
            <a:r>
              <a:rPr lang="pl-PL" dirty="0" err="1"/>
              <a:t>script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&lt;body&gt;</a:t>
            </a:r>
            <a:br>
              <a:rPr lang="pl-PL" dirty="0"/>
            </a:br>
            <a:br>
              <a:rPr lang="pl-PL" dirty="0"/>
            </a:br>
            <a:r>
              <a:rPr lang="en-GB" dirty="0"/>
              <a:t>  </a:t>
            </a:r>
            <a:r>
              <a:rPr lang="pl-PL" dirty="0"/>
              <a:t>&lt;div </a:t>
            </a:r>
            <a:r>
              <a:rPr lang="pl-PL" b="1" dirty="0" err="1"/>
              <a:t>ng-app</a:t>
            </a:r>
            <a:r>
              <a:rPr lang="pl-PL" b="1" dirty="0"/>
              <a:t>=""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  </a:t>
            </a:r>
            <a:r>
              <a:rPr lang="en-GB" dirty="0"/>
              <a:t>  </a:t>
            </a:r>
            <a:r>
              <a:rPr lang="pl-PL" dirty="0"/>
              <a:t>&lt;p&gt;</a:t>
            </a:r>
            <a:r>
              <a:rPr lang="pl-PL" dirty="0" err="1"/>
              <a:t>Name</a:t>
            </a:r>
            <a:r>
              <a:rPr lang="pl-PL" dirty="0"/>
              <a:t>: &lt;</a:t>
            </a:r>
            <a:r>
              <a:rPr lang="pl-PL" dirty="0" err="1"/>
              <a:t>input</a:t>
            </a:r>
            <a:r>
              <a:rPr lang="pl-PL" dirty="0"/>
              <a:t> </a:t>
            </a:r>
            <a:r>
              <a:rPr lang="pl-PL" dirty="0" err="1"/>
              <a:t>type</a:t>
            </a:r>
            <a:r>
              <a:rPr lang="pl-PL" dirty="0"/>
              <a:t>="</a:t>
            </a:r>
            <a:r>
              <a:rPr lang="pl-PL" dirty="0" err="1"/>
              <a:t>text</a:t>
            </a:r>
            <a:r>
              <a:rPr lang="pl-PL" dirty="0"/>
              <a:t>" </a:t>
            </a:r>
            <a:r>
              <a:rPr lang="pl-PL" b="1" dirty="0" err="1"/>
              <a:t>ng</a:t>
            </a:r>
            <a:r>
              <a:rPr lang="pl-PL" b="1" dirty="0"/>
              <a:t>-model="</a:t>
            </a:r>
            <a:r>
              <a:rPr lang="pl-PL" b="1" dirty="0" err="1">
                <a:highlight>
                  <a:srgbClr val="00FF00"/>
                </a:highlight>
              </a:rPr>
              <a:t>name</a:t>
            </a:r>
            <a:r>
              <a:rPr lang="pl-PL" b="1" dirty="0"/>
              <a:t>"</a:t>
            </a:r>
            <a:r>
              <a:rPr lang="pl-PL" dirty="0"/>
              <a:t>&gt;&lt;/p&gt;</a:t>
            </a:r>
            <a:br>
              <a:rPr lang="pl-PL" dirty="0"/>
            </a:br>
            <a:r>
              <a:rPr lang="en-GB" dirty="0"/>
              <a:t>  </a:t>
            </a:r>
            <a:r>
              <a:rPr lang="pl-PL" dirty="0"/>
              <a:t>  &lt;p </a:t>
            </a:r>
            <a:r>
              <a:rPr lang="pl-PL" b="1" dirty="0" err="1"/>
              <a:t>ng</a:t>
            </a:r>
            <a:r>
              <a:rPr lang="pl-PL" b="1" dirty="0"/>
              <a:t>-bind="</a:t>
            </a:r>
            <a:r>
              <a:rPr lang="pl-PL" b="1" dirty="0" err="1">
                <a:highlight>
                  <a:srgbClr val="00FF00"/>
                </a:highlight>
              </a:rPr>
              <a:t>name</a:t>
            </a:r>
            <a:r>
              <a:rPr lang="pl-PL" b="1" dirty="0"/>
              <a:t>"</a:t>
            </a:r>
            <a:r>
              <a:rPr lang="pl-PL" dirty="0"/>
              <a:t>&gt;&lt;/p&gt;</a:t>
            </a:r>
            <a:br>
              <a:rPr lang="pl-PL" dirty="0"/>
            </a:br>
            <a:r>
              <a:rPr lang="pl-PL" dirty="0"/>
              <a:t>  </a:t>
            </a:r>
            <a:r>
              <a:rPr lang="en-GB" dirty="0"/>
              <a:t>  </a:t>
            </a:r>
            <a:r>
              <a:rPr lang="pl-PL" dirty="0"/>
              <a:t>&lt;p&gt;</a:t>
            </a:r>
            <a:r>
              <a:rPr lang="en-GB" dirty="0"/>
              <a:t>Hello {{</a:t>
            </a:r>
            <a:r>
              <a:rPr lang="en-GB" dirty="0">
                <a:highlight>
                  <a:srgbClr val="00FF00"/>
                </a:highlight>
              </a:rPr>
              <a:t>name</a:t>
            </a:r>
            <a:r>
              <a:rPr lang="en-GB" dirty="0"/>
              <a:t>}}</a:t>
            </a:r>
            <a:r>
              <a:rPr lang="pl-PL" dirty="0"/>
              <a:t>&lt;/p&gt;</a:t>
            </a:r>
            <a:br>
              <a:rPr lang="pl-PL" dirty="0"/>
            </a:br>
            <a:r>
              <a:rPr lang="en-GB" dirty="0"/>
              <a:t>  </a:t>
            </a:r>
            <a:r>
              <a:rPr lang="pl-PL" dirty="0"/>
              <a:t>&lt;/div&gt;</a:t>
            </a:r>
            <a:br>
              <a:rPr lang="pl-PL" dirty="0"/>
            </a:br>
            <a:br>
              <a:rPr lang="pl-PL" dirty="0"/>
            </a:br>
            <a:r>
              <a:rPr lang="pl-PL" dirty="0"/>
              <a:t>&lt;/body&gt;</a:t>
            </a:r>
            <a:br>
              <a:rPr lang="pl-PL" dirty="0"/>
            </a:br>
            <a:r>
              <a:rPr lang="pl-PL" dirty="0"/>
              <a:t>&lt;/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863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&lt;div </a:t>
            </a:r>
            <a:r>
              <a:rPr lang="pl-PL" b="1" dirty="0" err="1"/>
              <a:t>ng-app</a:t>
            </a:r>
            <a:r>
              <a:rPr lang="pl-PL" b="1" dirty="0"/>
              <a:t>="</a:t>
            </a:r>
            <a:r>
              <a:rPr lang="pl-PL" b="1" dirty="0" err="1">
                <a:highlight>
                  <a:srgbClr val="C0C0C0"/>
                </a:highlight>
              </a:rPr>
              <a:t>myApp</a:t>
            </a:r>
            <a:r>
              <a:rPr lang="pl-PL" b="1" dirty="0"/>
              <a:t>"</a:t>
            </a:r>
            <a:r>
              <a:rPr lang="pl-PL" dirty="0"/>
              <a:t> </a:t>
            </a:r>
            <a:r>
              <a:rPr lang="pl-PL" b="1" dirty="0" err="1"/>
              <a:t>ng-controller</a:t>
            </a:r>
            <a:r>
              <a:rPr lang="pl-PL" b="1" dirty="0"/>
              <a:t>="</a:t>
            </a:r>
            <a:r>
              <a:rPr lang="pl-PL" b="1" dirty="0" err="1">
                <a:highlight>
                  <a:srgbClr val="FF00FF"/>
                </a:highlight>
              </a:rPr>
              <a:t>myCtrl</a:t>
            </a:r>
            <a:r>
              <a:rPr lang="pl-PL" b="1" dirty="0"/>
              <a:t>"</a:t>
            </a:r>
            <a:r>
              <a:rPr lang="pl-PL" dirty="0"/>
              <a:t>&gt;</a:t>
            </a:r>
            <a:br>
              <a:rPr lang="pl-PL" dirty="0"/>
            </a:br>
            <a:br>
              <a:rPr lang="pl-PL" dirty="0"/>
            </a:br>
            <a:r>
              <a:rPr lang="en-GB" dirty="0"/>
              <a:t>	&lt;p&gt;</a:t>
            </a:r>
            <a:r>
              <a:rPr lang="pl-PL" dirty="0" err="1"/>
              <a:t>Name</a:t>
            </a:r>
            <a:r>
              <a:rPr lang="pl-PL" dirty="0"/>
              <a:t>: &lt;</a:t>
            </a:r>
            <a:r>
              <a:rPr lang="pl-PL" dirty="0" err="1"/>
              <a:t>input</a:t>
            </a:r>
            <a:r>
              <a:rPr lang="pl-PL" dirty="0"/>
              <a:t> </a:t>
            </a:r>
            <a:r>
              <a:rPr lang="pl-PL" dirty="0" err="1"/>
              <a:t>type</a:t>
            </a:r>
            <a:r>
              <a:rPr lang="pl-PL" dirty="0"/>
              <a:t>="</a:t>
            </a:r>
            <a:r>
              <a:rPr lang="pl-PL" dirty="0" err="1"/>
              <a:t>text</a:t>
            </a:r>
            <a:r>
              <a:rPr lang="pl-PL" dirty="0"/>
              <a:t>" </a:t>
            </a:r>
            <a:r>
              <a:rPr lang="pl-PL" b="1" dirty="0" err="1"/>
              <a:t>ng</a:t>
            </a:r>
            <a:r>
              <a:rPr lang="pl-PL" b="1" dirty="0"/>
              <a:t>-model="</a:t>
            </a:r>
            <a:r>
              <a:rPr lang="en-GB" b="1" dirty="0">
                <a:highlight>
                  <a:srgbClr val="00FF00"/>
                </a:highlight>
              </a:rPr>
              <a:t>n</a:t>
            </a:r>
            <a:r>
              <a:rPr lang="pl-PL" b="1" dirty="0" err="1">
                <a:highlight>
                  <a:srgbClr val="00FF00"/>
                </a:highlight>
              </a:rPr>
              <a:t>ame</a:t>
            </a:r>
            <a:r>
              <a:rPr lang="pl-PL" b="1" dirty="0"/>
              <a:t>"</a:t>
            </a:r>
            <a:r>
              <a:rPr lang="pl-PL" dirty="0"/>
              <a:t>&gt;</a:t>
            </a:r>
            <a:r>
              <a:rPr lang="en-GB" dirty="0"/>
              <a:t>&lt;/p&gt;</a:t>
            </a:r>
            <a:br>
              <a:rPr lang="pl-PL" dirty="0"/>
            </a:br>
            <a:r>
              <a:rPr lang="en-GB" dirty="0"/>
              <a:t>	&lt;p&gt;Hi</a:t>
            </a:r>
            <a:r>
              <a:rPr lang="pl-PL" dirty="0"/>
              <a:t> </a:t>
            </a:r>
            <a:r>
              <a:rPr lang="pl-PL" b="1" dirty="0"/>
              <a:t>{{</a:t>
            </a:r>
            <a:r>
              <a:rPr lang="en-GB" b="1" dirty="0">
                <a:highlight>
                  <a:srgbClr val="00FF00"/>
                </a:highlight>
              </a:rPr>
              <a:t>n</a:t>
            </a:r>
            <a:r>
              <a:rPr lang="pl-PL" b="1" dirty="0" err="1">
                <a:highlight>
                  <a:srgbClr val="00FF00"/>
                </a:highlight>
              </a:rPr>
              <a:t>ame</a:t>
            </a:r>
            <a:r>
              <a:rPr lang="pl-PL" b="1" dirty="0"/>
              <a:t>}}</a:t>
            </a:r>
            <a:r>
              <a:rPr lang="en-GB" dirty="0"/>
              <a:t>&lt;/p&gt;</a:t>
            </a:r>
            <a:br>
              <a:rPr lang="pl-PL" dirty="0"/>
            </a:br>
            <a:br>
              <a:rPr lang="pl-PL" dirty="0"/>
            </a:br>
            <a:r>
              <a:rPr lang="pl-PL" dirty="0"/>
              <a:t>&lt;/div&gt;</a:t>
            </a:r>
            <a:br>
              <a:rPr lang="pl-PL" dirty="0"/>
            </a:br>
            <a:br>
              <a:rPr lang="en-GB" dirty="0"/>
            </a:br>
            <a:br>
              <a:rPr lang="en-GB" dirty="0"/>
            </a:b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&gt;</a:t>
            </a:r>
            <a:br>
              <a:rPr lang="pl-PL" dirty="0"/>
            </a:br>
            <a:r>
              <a:rPr lang="en-GB" dirty="0"/>
              <a:t>	</a:t>
            </a:r>
            <a:r>
              <a:rPr lang="pl-PL" dirty="0" err="1"/>
              <a:t>var</a:t>
            </a:r>
            <a:r>
              <a:rPr lang="pl-PL" dirty="0"/>
              <a:t> </a:t>
            </a:r>
            <a:r>
              <a:rPr lang="en-GB" dirty="0"/>
              <a:t>a</a:t>
            </a:r>
            <a:r>
              <a:rPr lang="pl-PL" dirty="0" err="1"/>
              <a:t>pp</a:t>
            </a:r>
            <a:r>
              <a:rPr lang="pl-PL" dirty="0"/>
              <a:t> = </a:t>
            </a:r>
            <a:r>
              <a:rPr lang="pl-PL" dirty="0" err="1"/>
              <a:t>angular.module</a:t>
            </a:r>
            <a:r>
              <a:rPr lang="pl-PL" dirty="0"/>
              <a:t>(</a:t>
            </a:r>
            <a:r>
              <a:rPr lang="pl-PL" b="1" dirty="0"/>
              <a:t>'</a:t>
            </a:r>
            <a:r>
              <a:rPr lang="pl-PL" b="1" dirty="0" err="1">
                <a:highlight>
                  <a:srgbClr val="C0C0C0"/>
                </a:highlight>
              </a:rPr>
              <a:t>myApp</a:t>
            </a:r>
            <a:r>
              <a:rPr lang="pl-PL" b="1" dirty="0"/>
              <a:t>'</a:t>
            </a:r>
            <a:r>
              <a:rPr lang="pl-PL" dirty="0"/>
              <a:t>, [])</a:t>
            </a:r>
            <a:r>
              <a:rPr lang="en-GB" dirty="0"/>
              <a:t>.</a:t>
            </a:r>
            <a:br>
              <a:rPr lang="pl-PL" dirty="0"/>
            </a:br>
            <a:r>
              <a:rPr lang="en-GB" dirty="0"/>
              <a:t>	app.</a:t>
            </a:r>
            <a:r>
              <a:rPr lang="pl-PL" dirty="0" err="1"/>
              <a:t>controller</a:t>
            </a:r>
            <a:r>
              <a:rPr lang="pl-PL" dirty="0"/>
              <a:t>(</a:t>
            </a:r>
            <a:r>
              <a:rPr lang="pl-PL" b="1" dirty="0"/>
              <a:t>'</a:t>
            </a:r>
            <a:r>
              <a:rPr lang="pl-PL" b="1" dirty="0" err="1">
                <a:highlight>
                  <a:srgbClr val="FF00FF"/>
                </a:highlight>
              </a:rPr>
              <a:t>myCtrl</a:t>
            </a:r>
            <a:r>
              <a:rPr lang="pl-PL" b="1" dirty="0"/>
              <a:t>'</a:t>
            </a:r>
            <a:r>
              <a:rPr lang="pl-PL" dirty="0"/>
              <a:t>, </a:t>
            </a:r>
            <a:r>
              <a:rPr lang="pl-PL" dirty="0" err="1"/>
              <a:t>function</a:t>
            </a:r>
            <a:r>
              <a:rPr lang="pl-PL" dirty="0"/>
              <a:t>(</a:t>
            </a:r>
            <a:r>
              <a:rPr lang="pl-PL" b="1" u="sng" dirty="0">
                <a:solidFill>
                  <a:srgbClr val="00B0F0"/>
                </a:solidFill>
              </a:rPr>
              <a:t>$</a:t>
            </a:r>
            <a:r>
              <a:rPr lang="pl-PL" b="1" u="sng" dirty="0" err="1">
                <a:solidFill>
                  <a:srgbClr val="00B0F0"/>
                </a:solidFill>
              </a:rPr>
              <a:t>scope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    </a:t>
            </a:r>
            <a:r>
              <a:rPr lang="en-GB" dirty="0"/>
              <a:t>		</a:t>
            </a:r>
            <a:r>
              <a:rPr lang="pl-PL" b="1" u="sng" dirty="0">
                <a:solidFill>
                  <a:srgbClr val="00B0F0"/>
                </a:solidFill>
              </a:rPr>
              <a:t>$</a:t>
            </a:r>
            <a:r>
              <a:rPr lang="pl-PL" b="1" u="sng" dirty="0" err="1">
                <a:solidFill>
                  <a:srgbClr val="00B0F0"/>
                </a:solidFill>
              </a:rPr>
              <a:t>scope</a:t>
            </a:r>
            <a:r>
              <a:rPr lang="pl-PL" dirty="0"/>
              <a:t>.</a:t>
            </a:r>
            <a:r>
              <a:rPr lang="en-GB" dirty="0">
                <a:highlight>
                  <a:srgbClr val="00FF00"/>
                </a:highlight>
              </a:rPr>
              <a:t>n</a:t>
            </a:r>
            <a:r>
              <a:rPr lang="pl-PL" dirty="0" err="1">
                <a:highlight>
                  <a:srgbClr val="00FF00"/>
                </a:highlight>
              </a:rPr>
              <a:t>ame</a:t>
            </a:r>
            <a:r>
              <a:rPr lang="pl-PL" dirty="0"/>
              <a:t> = "</a:t>
            </a:r>
            <a:r>
              <a:rPr lang="en-GB" dirty="0"/>
              <a:t>George</a:t>
            </a:r>
            <a:r>
              <a:rPr lang="pl-PL" dirty="0"/>
              <a:t>";</a:t>
            </a:r>
            <a:br>
              <a:rPr lang="pl-PL" dirty="0"/>
            </a:br>
            <a:r>
              <a:rPr lang="en-GB" dirty="0"/>
              <a:t>	</a:t>
            </a:r>
            <a:r>
              <a:rPr lang="pl-PL" dirty="0"/>
              <a:t>});</a:t>
            </a:r>
            <a:br>
              <a:rPr lang="pl-PL" dirty="0"/>
            </a:br>
            <a:r>
              <a:rPr lang="pl-PL" dirty="0"/>
              <a:t>&lt;/</a:t>
            </a:r>
            <a:r>
              <a:rPr lang="pl-PL" dirty="0" err="1"/>
              <a:t>script</a:t>
            </a:r>
            <a:r>
              <a:rPr lang="pl-PL" dirty="0"/>
              <a:t>&gt;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Model and Controller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813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&lt;body </a:t>
            </a:r>
            <a:r>
              <a:rPr lang="pl-PL" dirty="0" err="1"/>
              <a:t>ng-app</a:t>
            </a:r>
            <a:r>
              <a:rPr lang="pl-PL" dirty="0"/>
              <a:t>="</a:t>
            </a:r>
            <a:r>
              <a:rPr lang="pl-PL" dirty="0" err="1"/>
              <a:t>myApp</a:t>
            </a:r>
            <a:r>
              <a:rPr lang="pl-PL" dirty="0"/>
              <a:t>" </a:t>
            </a:r>
            <a:r>
              <a:rPr lang="pl-PL" dirty="0" err="1"/>
              <a:t>ng-controller</a:t>
            </a:r>
            <a:r>
              <a:rPr lang="pl-PL" dirty="0"/>
              <a:t>="</a:t>
            </a:r>
            <a:r>
              <a:rPr lang="pl-PL" dirty="0" err="1"/>
              <a:t>myCtrl</a:t>
            </a:r>
            <a:r>
              <a:rPr lang="pl-PL" dirty="0"/>
              <a:t>"&gt;</a:t>
            </a:r>
            <a:br>
              <a:rPr lang="pl-PL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&lt;table&gt;</a:t>
            </a:r>
            <a:br>
              <a:rPr lang="pl-PL" dirty="0"/>
            </a:br>
            <a:r>
              <a:rPr lang="en-GB" dirty="0"/>
              <a:t>    </a:t>
            </a:r>
            <a:r>
              <a:rPr lang="pl-PL" b="1" dirty="0"/>
              <a:t>&lt;</a:t>
            </a:r>
            <a:r>
              <a:rPr lang="en-GB" b="1" dirty="0" err="1"/>
              <a:t>tr</a:t>
            </a:r>
            <a:r>
              <a:rPr lang="pl-PL" b="1" dirty="0"/>
              <a:t> </a:t>
            </a:r>
            <a:r>
              <a:rPr lang="pl-PL" b="1" dirty="0" err="1"/>
              <a:t>ng-repeat</a:t>
            </a:r>
            <a:r>
              <a:rPr lang="pl-PL" b="1" dirty="0"/>
              <a:t>="</a:t>
            </a:r>
            <a:r>
              <a:rPr lang="en-GB" b="1" dirty="0">
                <a:highlight>
                  <a:srgbClr val="00FFFF"/>
                </a:highlight>
              </a:rPr>
              <a:t>day</a:t>
            </a:r>
            <a:r>
              <a:rPr lang="pl-PL" b="1" dirty="0"/>
              <a:t> in </a:t>
            </a:r>
            <a:r>
              <a:rPr lang="en-GB" b="1" dirty="0" err="1">
                <a:highlight>
                  <a:srgbClr val="00FF00"/>
                </a:highlight>
              </a:rPr>
              <a:t>daysOfWeek</a:t>
            </a:r>
            <a:r>
              <a:rPr lang="pl-PL" b="1" dirty="0"/>
              <a:t>"&gt;</a:t>
            </a:r>
            <a:br>
              <a:rPr lang="en-GB" b="1" dirty="0"/>
            </a:br>
            <a:r>
              <a:rPr lang="en-GB" b="1" dirty="0"/>
              <a:t>      &lt;td&gt;</a:t>
            </a:r>
            <a:r>
              <a:rPr lang="pl-PL" b="1" dirty="0"/>
              <a:t>{{</a:t>
            </a:r>
            <a:r>
              <a:rPr lang="en-GB" b="1" dirty="0">
                <a:highlight>
                  <a:srgbClr val="00FFFF"/>
                </a:highlight>
              </a:rPr>
              <a:t>day</a:t>
            </a:r>
            <a:r>
              <a:rPr lang="pl-PL" b="1" dirty="0"/>
              <a:t>}}&lt;/</a:t>
            </a:r>
            <a:r>
              <a:rPr lang="en-GB" b="1" dirty="0"/>
              <a:t>td</a:t>
            </a:r>
            <a:r>
              <a:rPr lang="pl-PL" b="1" dirty="0"/>
              <a:t>&gt;</a:t>
            </a:r>
            <a:br>
              <a:rPr lang="en-GB" b="1" dirty="0"/>
            </a:br>
            <a:r>
              <a:rPr lang="en-GB" b="1" dirty="0"/>
              <a:t>    &lt;/</a:t>
            </a:r>
            <a:r>
              <a:rPr lang="en-GB" b="1" dirty="0" err="1"/>
              <a:t>tr</a:t>
            </a:r>
            <a:r>
              <a:rPr lang="en-GB" b="1" dirty="0"/>
              <a:t>&gt;</a:t>
            </a:r>
            <a:br>
              <a:rPr lang="en-GB" b="1" dirty="0"/>
            </a:br>
            <a:r>
              <a:rPr lang="en-GB" b="1" dirty="0"/>
              <a:t>  </a:t>
            </a:r>
            <a:r>
              <a:rPr lang="en-GB" dirty="0"/>
              <a:t>&lt;/table&gt;</a:t>
            </a:r>
            <a:br>
              <a:rPr lang="pl-PL" dirty="0"/>
            </a:br>
            <a:br>
              <a:rPr lang="en-GB" dirty="0"/>
            </a:br>
            <a:br>
              <a:rPr lang="pl-PL" dirty="0"/>
            </a:br>
            <a:r>
              <a:rPr lang="en-GB" dirty="0"/>
              <a:t>  </a:t>
            </a:r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&gt;</a:t>
            </a:r>
            <a:br>
              <a:rPr lang="pl-PL" dirty="0"/>
            </a:br>
            <a:r>
              <a:rPr lang="en-GB" dirty="0"/>
              <a:t>    </a:t>
            </a:r>
            <a:r>
              <a:rPr lang="pl-PL" dirty="0" err="1"/>
              <a:t>var</a:t>
            </a:r>
            <a:r>
              <a:rPr lang="pl-PL" dirty="0"/>
              <a:t> </a:t>
            </a:r>
            <a:r>
              <a:rPr lang="pl-PL" dirty="0" err="1"/>
              <a:t>app</a:t>
            </a:r>
            <a:r>
              <a:rPr lang="pl-PL" dirty="0"/>
              <a:t> = </a:t>
            </a:r>
            <a:r>
              <a:rPr lang="pl-PL" dirty="0" err="1"/>
              <a:t>angular.module</a:t>
            </a:r>
            <a:r>
              <a:rPr lang="pl-PL" dirty="0"/>
              <a:t>("</a:t>
            </a:r>
            <a:r>
              <a:rPr lang="pl-PL" dirty="0" err="1"/>
              <a:t>myApp</a:t>
            </a:r>
            <a:r>
              <a:rPr lang="pl-PL" dirty="0"/>
              <a:t>", []);</a:t>
            </a:r>
            <a:br>
              <a:rPr lang="pl-PL" dirty="0"/>
            </a:br>
            <a:r>
              <a:rPr lang="en-GB" dirty="0"/>
              <a:t>    </a:t>
            </a:r>
            <a:r>
              <a:rPr lang="pl-PL" dirty="0" err="1"/>
              <a:t>app.controller</a:t>
            </a:r>
            <a:r>
              <a:rPr lang="pl-PL" dirty="0"/>
              <a:t>("</a:t>
            </a:r>
            <a:r>
              <a:rPr lang="pl-PL" dirty="0" err="1"/>
              <a:t>myCtrl</a:t>
            </a:r>
            <a:r>
              <a:rPr lang="pl-PL" dirty="0"/>
              <a:t>", </a:t>
            </a:r>
            <a:r>
              <a:rPr lang="pl-PL" dirty="0" err="1"/>
              <a:t>function</a:t>
            </a:r>
            <a:r>
              <a:rPr lang="pl-PL" dirty="0"/>
              <a:t>($</a:t>
            </a:r>
            <a:r>
              <a:rPr lang="pl-PL" dirty="0" err="1"/>
              <a:t>scope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  </a:t>
            </a:r>
            <a:r>
              <a:rPr lang="en-GB" dirty="0"/>
              <a:t>  </a:t>
            </a:r>
            <a:r>
              <a:rPr lang="pl-PL" dirty="0"/>
              <a:t>  </a:t>
            </a:r>
            <a:r>
              <a:rPr lang="en-GB" dirty="0"/>
              <a:t>    </a:t>
            </a:r>
            <a:r>
              <a:rPr lang="pl-PL" dirty="0"/>
              <a:t>$</a:t>
            </a:r>
            <a:r>
              <a:rPr lang="pl-PL" dirty="0" err="1"/>
              <a:t>scope</a:t>
            </a:r>
            <a:r>
              <a:rPr lang="pl-PL" dirty="0"/>
              <a:t>.</a:t>
            </a:r>
            <a:r>
              <a:rPr lang="en-GB" dirty="0" err="1">
                <a:highlight>
                  <a:srgbClr val="00FF00"/>
                </a:highlight>
              </a:rPr>
              <a:t>daysOfWeek</a:t>
            </a:r>
            <a:r>
              <a:rPr lang="pl-PL" dirty="0"/>
              <a:t> = ["</a:t>
            </a:r>
            <a:r>
              <a:rPr lang="en-GB" dirty="0"/>
              <a:t>Monday</a:t>
            </a:r>
            <a:r>
              <a:rPr lang="pl-PL" dirty="0"/>
              <a:t>",</a:t>
            </a:r>
            <a:r>
              <a:rPr lang="en-GB" dirty="0"/>
              <a:t> </a:t>
            </a:r>
            <a:r>
              <a:rPr lang="pl-PL" dirty="0"/>
              <a:t>"</a:t>
            </a:r>
            <a:r>
              <a:rPr lang="en-GB" dirty="0"/>
              <a:t>Tuesday</a:t>
            </a:r>
            <a:r>
              <a:rPr lang="pl-PL" dirty="0"/>
              <a:t>",</a:t>
            </a:r>
            <a:r>
              <a:rPr lang="en-GB" dirty="0"/>
              <a:t> … </a:t>
            </a:r>
            <a:r>
              <a:rPr lang="pl-PL" dirty="0"/>
              <a:t>]</a:t>
            </a:r>
            <a:br>
              <a:rPr lang="pl-PL" dirty="0"/>
            </a:br>
            <a:r>
              <a:rPr lang="en-GB" dirty="0"/>
              <a:t>    </a:t>
            </a:r>
            <a:r>
              <a:rPr lang="pl-PL" dirty="0"/>
              <a:t>});</a:t>
            </a:r>
            <a:br>
              <a:rPr lang="pl-PL" dirty="0"/>
            </a:br>
            <a:r>
              <a:rPr lang="en-GB" dirty="0"/>
              <a:t>  </a:t>
            </a:r>
            <a:r>
              <a:rPr lang="pl-PL" dirty="0"/>
              <a:t>&lt;/</a:t>
            </a:r>
            <a:r>
              <a:rPr lang="pl-PL" dirty="0" err="1"/>
              <a:t>script</a:t>
            </a:r>
            <a:r>
              <a:rPr lang="pl-PL" dirty="0"/>
              <a:t>&gt;</a:t>
            </a:r>
            <a:br>
              <a:rPr lang="pl-PL" dirty="0"/>
            </a:br>
            <a:br>
              <a:rPr lang="en-GB" dirty="0"/>
            </a:br>
            <a:br>
              <a:rPr lang="en-GB" dirty="0"/>
            </a:br>
            <a:r>
              <a:rPr lang="pl-PL" dirty="0"/>
              <a:t>&lt;/body&gt;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through model values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792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or object available to application</a:t>
            </a:r>
          </a:p>
          <a:p>
            <a:r>
              <a:rPr lang="en-GB" dirty="0"/>
              <a:t>Built-in services</a:t>
            </a:r>
          </a:p>
          <a:p>
            <a:r>
              <a:rPr lang="en-GB" dirty="0"/>
              <a:t>Services created by user</a:t>
            </a:r>
          </a:p>
          <a:p>
            <a:endParaRPr lang="en-GB" dirty="0"/>
          </a:p>
          <a:p>
            <a:pPr algn="r"/>
            <a:r>
              <a:rPr lang="en-GB" dirty="0">
                <a:hlinkClick r:id="rId2"/>
              </a:rPr>
              <a:t>Service components in ng</a:t>
            </a:r>
            <a:endParaRPr lang="en-GB" dirty="0"/>
          </a:p>
          <a:p>
            <a:r>
              <a:rPr lang="en-GB" dirty="0"/>
              <a:t> 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Services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596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var</a:t>
            </a:r>
            <a:r>
              <a:rPr lang="pl-PL" dirty="0"/>
              <a:t> </a:t>
            </a:r>
            <a:r>
              <a:rPr lang="pl-PL" dirty="0" err="1"/>
              <a:t>app</a:t>
            </a:r>
            <a:r>
              <a:rPr lang="pl-PL" dirty="0"/>
              <a:t> = </a:t>
            </a:r>
            <a:r>
              <a:rPr lang="pl-PL" dirty="0" err="1"/>
              <a:t>angular.module</a:t>
            </a:r>
            <a:r>
              <a:rPr lang="pl-PL" dirty="0"/>
              <a:t>('</a:t>
            </a:r>
            <a:r>
              <a:rPr lang="pl-PL" dirty="0" err="1"/>
              <a:t>myApp</a:t>
            </a:r>
            <a:r>
              <a:rPr lang="pl-PL" dirty="0"/>
              <a:t>', []);</a:t>
            </a:r>
            <a:br>
              <a:rPr lang="pl-PL" dirty="0"/>
            </a:br>
            <a:r>
              <a:rPr lang="pl-PL" dirty="0" err="1"/>
              <a:t>app.controller</a:t>
            </a:r>
            <a:r>
              <a:rPr lang="pl-PL" dirty="0"/>
              <a:t>('</a:t>
            </a:r>
            <a:r>
              <a:rPr lang="pl-PL" dirty="0" err="1"/>
              <a:t>myCtrl</a:t>
            </a:r>
            <a:r>
              <a:rPr lang="pl-PL" dirty="0"/>
              <a:t>', </a:t>
            </a:r>
            <a:r>
              <a:rPr lang="pl-PL" dirty="0" err="1"/>
              <a:t>function</a:t>
            </a:r>
            <a:r>
              <a:rPr lang="pl-PL" dirty="0"/>
              <a:t>($</a:t>
            </a:r>
            <a:r>
              <a:rPr lang="pl-PL" dirty="0" err="1"/>
              <a:t>scope</a:t>
            </a:r>
            <a:r>
              <a:rPr lang="pl-PL" dirty="0"/>
              <a:t>, $http) {</a:t>
            </a:r>
            <a:br>
              <a:rPr lang="pl-PL" dirty="0"/>
            </a:br>
            <a:r>
              <a:rPr lang="pl-PL" dirty="0"/>
              <a:t>    $</a:t>
            </a:r>
            <a:r>
              <a:rPr lang="pl-PL" dirty="0" err="1"/>
              <a:t>http.get</a:t>
            </a:r>
            <a:r>
              <a:rPr lang="pl-PL" dirty="0"/>
              <a:t>("welcome.htm").</a:t>
            </a:r>
            <a:r>
              <a:rPr lang="pl-PL" dirty="0" err="1"/>
              <a:t>then</a:t>
            </a:r>
            <a:r>
              <a:rPr lang="pl-PL" dirty="0"/>
              <a:t>(</a:t>
            </a:r>
            <a:r>
              <a:rPr lang="pl-PL" dirty="0" err="1"/>
              <a:t>function</a:t>
            </a:r>
            <a:r>
              <a:rPr lang="pl-PL" dirty="0"/>
              <a:t> (</a:t>
            </a:r>
            <a:r>
              <a:rPr lang="pl-PL" dirty="0" err="1"/>
              <a:t>response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        $</a:t>
            </a:r>
            <a:r>
              <a:rPr lang="pl-PL" dirty="0" err="1"/>
              <a:t>scope</a:t>
            </a:r>
            <a:r>
              <a:rPr lang="pl-PL" dirty="0"/>
              <a:t>.</a:t>
            </a:r>
            <a:r>
              <a:rPr lang="en-GB" dirty="0" err="1"/>
              <a:t>daysOfWeek</a:t>
            </a:r>
            <a:r>
              <a:rPr lang="pl-PL" dirty="0"/>
              <a:t> = </a:t>
            </a:r>
            <a:r>
              <a:rPr lang="pl-PL" dirty="0" err="1"/>
              <a:t>response.data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    });</a:t>
            </a:r>
            <a:br>
              <a:rPr lang="pl-PL" dirty="0"/>
            </a:br>
            <a:r>
              <a:rPr lang="pl-PL" dirty="0"/>
              <a:t>});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$http </a:t>
            </a:r>
            <a:r>
              <a:rPr lang="en-GB" dirty="0"/>
              <a:t>s</a:t>
            </a:r>
            <a:r>
              <a:rPr lang="pl-PL" dirty="0" err="1"/>
              <a:t>ervice</a:t>
            </a:r>
            <a:r>
              <a:rPr lang="en-GB" dirty="0"/>
              <a:t> (remote communication)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821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do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369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square.html program calculates the area of a square.</a:t>
            </a:r>
          </a:p>
          <a:p>
            <a:r>
              <a:rPr lang="en-GB" dirty="0"/>
              <a:t>Analyse the Angular directives contained in the document. Then run the program.</a:t>
            </a:r>
          </a:p>
          <a:p>
            <a:r>
              <a:rPr lang="en-GB" dirty="0"/>
              <a:t>Make a copy of this file with the name triangle.html.</a:t>
            </a:r>
          </a:p>
          <a:p>
            <a:r>
              <a:rPr lang="en-GB" dirty="0"/>
              <a:t>Modify the triangle.html program to calculate the area of a triangle.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triangle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5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oscars.json</a:t>
            </a:r>
            <a:r>
              <a:rPr lang="en-US" dirty="0"/>
              <a:t> contains a list of winners in three categories: best picture, best actor, and best actress.</a:t>
            </a:r>
          </a:p>
          <a:p>
            <a:r>
              <a:rPr lang="en-US" dirty="0"/>
              <a:t>Create a program to display the list as an html table.</a:t>
            </a:r>
          </a:p>
          <a:p>
            <a:r>
              <a:rPr lang="en-US" dirty="0"/>
              <a:t>Add an Angular constructor and copy and paste the content on the </a:t>
            </a:r>
            <a:r>
              <a:rPr lang="en-US" dirty="0" err="1"/>
              <a:t>json</a:t>
            </a:r>
            <a:r>
              <a:rPr lang="en-US" dirty="0"/>
              <a:t> file. Assign the data to the $scope.</a:t>
            </a:r>
          </a:p>
          <a:p>
            <a:r>
              <a:rPr lang="en-US" dirty="0"/>
              <a:t>To display the data in an html table, use the Angular ’ng-repeat’ directive.</a:t>
            </a:r>
          </a:p>
          <a:p>
            <a:r>
              <a:rPr lang="en-US" dirty="0"/>
              <a:t>Improve the quality of the html table by using the bootstrap framework.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the constructor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03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pl-PL" dirty="0" err="1"/>
              <a:t>pictures.json</a:t>
            </a:r>
            <a:r>
              <a:rPr lang="pl-PL" dirty="0"/>
              <a:t> </a:t>
            </a:r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en-GB" dirty="0"/>
              <a:t>a set of URLs of Cracow University of Economics pictures.</a:t>
            </a:r>
          </a:p>
          <a:p>
            <a:r>
              <a:rPr lang="en-GB" dirty="0"/>
              <a:t>Create o program to display one selected picture depending on a user choice.</a:t>
            </a:r>
          </a:p>
          <a:p>
            <a:r>
              <a:rPr lang="en-GB" dirty="0"/>
              <a:t>Copy and paste the content od the </a:t>
            </a:r>
            <a:r>
              <a:rPr lang="en-GB" dirty="0" err="1"/>
              <a:t>json</a:t>
            </a:r>
            <a:r>
              <a:rPr lang="en-GB" dirty="0"/>
              <a:t> file to your program and assign this object to the Angular $scope.</a:t>
            </a:r>
          </a:p>
          <a:p>
            <a:r>
              <a:rPr lang="en-GB" dirty="0"/>
              <a:t>Next create a &lt;select&gt; element based on the picture ‘category’. To create the element, you can use either ’</a:t>
            </a:r>
            <a:r>
              <a:rPr lang="en-GB" dirty="0">
                <a:hlinkClick r:id="rId2"/>
              </a:rPr>
              <a:t>ng-options</a:t>
            </a:r>
            <a:r>
              <a:rPr lang="en-GB" dirty="0"/>
              <a:t>’ or ‘ng-repeat’ Angular directive.</a:t>
            </a:r>
          </a:p>
          <a:p>
            <a:r>
              <a:rPr lang="en-GB" dirty="0"/>
              <a:t>Then, to display a picture depending on the value of the &lt;select&gt; element, use the Angular </a:t>
            </a:r>
            <a:r>
              <a:rPr lang="en-GB" dirty="0">
                <a:hlinkClick r:id="rId3"/>
              </a:rPr>
              <a:t>’ng-switch</a:t>
            </a:r>
            <a:r>
              <a:rPr lang="en-GB" dirty="0"/>
              <a:t>’ directive.</a:t>
            </a:r>
          </a:p>
          <a:p>
            <a:endParaRPr lang="en-GB" dirty="0"/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 data conditionally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935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program to display current exchange rate table (table of type C: </a:t>
            </a:r>
            <a:r>
              <a:rPr lang="en-GB" dirty="0">
                <a:hlinkClick r:id="rId2"/>
              </a:rPr>
              <a:t>http://api.nbp.pl/en.html</a:t>
            </a:r>
            <a:r>
              <a:rPr lang="en-GB" dirty="0"/>
              <a:t>) as an HTML table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To get data from the Internet, use the </a:t>
            </a:r>
            <a:r>
              <a:rPr lang="en-GB" dirty="0" err="1"/>
              <a:t>Angluar</a:t>
            </a:r>
            <a:r>
              <a:rPr lang="en-GB" dirty="0"/>
              <a:t> </a:t>
            </a:r>
            <a:r>
              <a:rPr lang="pl-PL" dirty="0"/>
              <a:t>$http </a:t>
            </a:r>
            <a:r>
              <a:rPr lang="en-GB" dirty="0"/>
              <a:t>s</a:t>
            </a:r>
            <a:r>
              <a:rPr lang="pl-PL" dirty="0" err="1"/>
              <a:t>ervice</a:t>
            </a:r>
            <a:r>
              <a:rPr lang="en-GB" dirty="0"/>
              <a:t>.</a:t>
            </a:r>
          </a:p>
          <a:p>
            <a:r>
              <a:rPr lang="en-US" dirty="0"/>
              <a:t>Improve the quality of the html table by using the bootstrap framework.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data from the Internet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75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Development Methodologies</a:t>
            </a:r>
          </a:p>
          <a:p>
            <a:r>
              <a:rPr lang="en-GB" dirty="0"/>
              <a:t>Imperative and declarative programming</a:t>
            </a:r>
          </a:p>
          <a:p>
            <a:r>
              <a:rPr lang="en-GB" noProof="0" dirty="0"/>
              <a:t>Front-end web application frameworks (AngularJS)</a:t>
            </a:r>
          </a:p>
          <a:p>
            <a:r>
              <a:rPr lang="en-GB" dirty="0"/>
              <a:t>Declarative programming </a:t>
            </a:r>
            <a:r>
              <a:rPr lang="en-GB"/>
              <a:t>in AngularJS</a:t>
            </a:r>
            <a:endParaRPr lang="en-GB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program to make a simple ’to do’ list.</a:t>
            </a:r>
          </a:p>
          <a:p>
            <a:r>
              <a:rPr lang="en-GB" dirty="0"/>
              <a:t>To store the list, create a Web SQL database with one table.</a:t>
            </a:r>
            <a:endParaRPr lang="pl-PL" dirty="0"/>
          </a:p>
          <a:p>
            <a:r>
              <a:rPr lang="en-GB" dirty="0"/>
              <a:t>Add in the program a text field with an ’add’ button.</a:t>
            </a:r>
          </a:p>
          <a:p>
            <a:r>
              <a:rPr lang="en-GB" dirty="0"/>
              <a:t>After clicking on the button, the field value (’to do’ item) is to be inserted into the SQL database.</a:t>
            </a:r>
          </a:p>
          <a:p>
            <a:r>
              <a:rPr lang="en-GB" dirty="0"/>
              <a:t>Use the Angular ’ng-click’ directive connected with a $scope function.</a:t>
            </a:r>
          </a:p>
          <a:p>
            <a:r>
              <a:rPr lang="en-GB" dirty="0"/>
              <a:t>Display the whole list below the text field and button.</a:t>
            </a:r>
          </a:p>
          <a:p>
            <a:r>
              <a:rPr lang="en-US" dirty="0"/>
              <a:t>To improve the user interface quality, use the bootstrap framework.</a:t>
            </a:r>
          </a:p>
          <a:p>
            <a:r>
              <a:rPr lang="en-US" dirty="0"/>
              <a:t>You can update your program by adding the deleting selected item from the list.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 data in local SQL database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474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7235687" y="1908313"/>
            <a:ext cx="3866322" cy="25642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Create a simple game. Use the Angular JS.</a:t>
            </a:r>
          </a:p>
          <a:p>
            <a:r>
              <a:rPr lang="en-GB" dirty="0"/>
              <a:t>The biggest filed displays a set of digits (a digit string).</a:t>
            </a:r>
          </a:p>
          <a:p>
            <a:r>
              <a:rPr lang="en-GB" dirty="0"/>
              <a:t>Every 1 second a randomly selected digit is added</a:t>
            </a:r>
            <a:br>
              <a:rPr lang="en-GB" dirty="0"/>
            </a:br>
            <a:r>
              <a:rPr lang="en-GB" dirty="0"/>
              <a:t>at the end of the digit string.</a:t>
            </a:r>
          </a:p>
          <a:p>
            <a:r>
              <a:rPr lang="en-GB" dirty="0"/>
              <a:t>A player can click the ‘next’ button to change</a:t>
            </a:r>
            <a:br>
              <a:rPr lang="en-GB" dirty="0"/>
            </a:br>
            <a:r>
              <a:rPr lang="en-GB" dirty="0"/>
              <a:t>the single digit above. The digit changes</a:t>
            </a:r>
            <a:br>
              <a:rPr lang="en-GB" dirty="0"/>
            </a:br>
            <a:r>
              <a:rPr lang="en-GB" dirty="0"/>
              <a:t>from 0 to 9 and moves to 0 again.</a:t>
            </a:r>
          </a:p>
          <a:p>
            <a:r>
              <a:rPr lang="en-GB" dirty="0"/>
              <a:t>If the single digit is the same as the first digit in the string,</a:t>
            </a:r>
            <a:br>
              <a:rPr lang="en-GB" dirty="0"/>
            </a:br>
            <a:r>
              <a:rPr lang="en-GB" dirty="0"/>
              <a:t>the player can click on the ’Del’ button. The first digit</a:t>
            </a:r>
            <a:br>
              <a:rPr lang="en-GB" dirty="0"/>
            </a:br>
            <a:r>
              <a:rPr lang="en-GB" dirty="0"/>
              <a:t>in the string is then removed.</a:t>
            </a:r>
          </a:p>
          <a:p>
            <a:r>
              <a:rPr lang="en-GB" dirty="0"/>
              <a:t> The game ends if the number of digits in the string is greater than eight.</a:t>
            </a:r>
          </a:p>
          <a:p>
            <a:r>
              <a:rPr lang="en-GB" dirty="0"/>
              <a:t>You can update </a:t>
            </a:r>
            <a:r>
              <a:rPr lang="pl-PL" dirty="0"/>
              <a:t>the </a:t>
            </a:r>
            <a:r>
              <a:rPr lang="pl-PL" dirty="0" err="1"/>
              <a:t>game</a:t>
            </a:r>
            <a:r>
              <a:rPr lang="pl-PL" dirty="0"/>
              <a:t> by</a:t>
            </a:r>
            <a:r>
              <a:rPr lang="en-GB" dirty="0"/>
              <a:t> adding new digits at the end of the string more often (e.g. every half a sec.)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simple game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8368748" y="2117035"/>
            <a:ext cx="2494722" cy="894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4400" dirty="0"/>
              <a:t>41093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7434470" y="3382722"/>
            <a:ext cx="84482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018644" y="3382722"/>
            <a:ext cx="84482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7434470" y="2117035"/>
            <a:ext cx="844826" cy="894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111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  <a:p>
            <a:r>
              <a:rPr lang="en-US" dirty="0"/>
              <a:t>Prototyping</a:t>
            </a:r>
          </a:p>
          <a:p>
            <a:r>
              <a:rPr lang="en-US" dirty="0"/>
              <a:t>Rapid Application Development</a:t>
            </a:r>
          </a:p>
          <a:p>
            <a:r>
              <a:rPr lang="en-US" dirty="0"/>
              <a:t>Extreme Programming</a:t>
            </a:r>
          </a:p>
          <a:p>
            <a:r>
              <a:rPr lang="en-US" dirty="0"/>
              <a:t>…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Development </a:t>
            </a:r>
            <a:r>
              <a:rPr lang="pl-PL" dirty="0" err="1"/>
              <a:t>Methodologies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768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541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Waterfall</a:t>
            </a:r>
            <a:r>
              <a:rPr lang="pl-PL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0064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Rapid</a:t>
            </a:r>
            <a:r>
              <a:rPr lang="pl-PL" dirty="0"/>
              <a:t> Application Development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Prototyping</a:t>
            </a:r>
            <a:endParaRPr lang="pl-PL" dirty="0"/>
          </a:p>
          <a:p>
            <a:r>
              <a:rPr lang="pl-PL" sz="1800" dirty="0"/>
              <a:t>     </a:t>
            </a:r>
            <a:r>
              <a:rPr lang="pl-PL" sz="1800" dirty="0" err="1"/>
              <a:t>Demonstrable</a:t>
            </a:r>
            <a:r>
              <a:rPr lang="pl-PL" sz="1800" dirty="0"/>
              <a:t> </a:t>
            </a:r>
            <a:r>
              <a:rPr lang="pl-PL" sz="1800" dirty="0" err="1"/>
              <a:t>result</a:t>
            </a:r>
            <a:r>
              <a:rPr lang="pl-PL" sz="1800" dirty="0"/>
              <a:t> as </a:t>
            </a:r>
            <a:r>
              <a:rPr lang="pl-PL" sz="1800" dirty="0" err="1"/>
              <a:t>early</a:t>
            </a:r>
            <a:r>
              <a:rPr lang="pl-PL" sz="1800" dirty="0"/>
              <a:t> as </a:t>
            </a:r>
            <a:r>
              <a:rPr lang="pl-PL" sz="1800" dirty="0" err="1"/>
              <a:t>possible</a:t>
            </a:r>
            <a:endParaRPr lang="pl-PL" sz="1800" dirty="0"/>
          </a:p>
          <a:p>
            <a:r>
              <a:rPr lang="pl-PL" dirty="0" err="1"/>
              <a:t>Iteration</a:t>
            </a:r>
            <a:endParaRPr lang="pl-PL" dirty="0"/>
          </a:p>
          <a:p>
            <a:r>
              <a:rPr lang="pl-PL" sz="1800" dirty="0"/>
              <a:t>     </a:t>
            </a:r>
            <a:r>
              <a:rPr lang="pl-PL" sz="1800" dirty="0" err="1"/>
              <a:t>Incremental</a:t>
            </a:r>
            <a:r>
              <a:rPr lang="pl-PL" sz="1800" dirty="0"/>
              <a:t> development </a:t>
            </a:r>
            <a:r>
              <a:rPr lang="pl-PL" sz="1800" dirty="0" err="1"/>
              <a:t>based</a:t>
            </a:r>
            <a:r>
              <a:rPr lang="pl-PL" sz="1800" dirty="0"/>
              <a:t> on </a:t>
            </a:r>
            <a:r>
              <a:rPr lang="pl-PL" sz="1800" dirty="0" err="1"/>
              <a:t>refinement</a:t>
            </a:r>
            <a:endParaRPr lang="pl-PL" sz="1800" dirty="0"/>
          </a:p>
          <a:p>
            <a:r>
              <a:rPr lang="pl-PL" dirty="0"/>
              <a:t>Time-boxing</a:t>
            </a:r>
          </a:p>
          <a:p>
            <a:r>
              <a:rPr lang="pl-PL" sz="1800" dirty="0"/>
              <a:t>     </a:t>
            </a:r>
            <a:r>
              <a:rPr lang="pl-PL" sz="1800" dirty="0" err="1"/>
              <a:t>Attention</a:t>
            </a:r>
            <a:r>
              <a:rPr lang="pl-PL" sz="1800" dirty="0"/>
              <a:t> on </a:t>
            </a:r>
            <a:r>
              <a:rPr lang="pl-PL" sz="1800" dirty="0" err="1"/>
              <a:t>delivery</a:t>
            </a:r>
            <a:endParaRPr lang="pl-PL" sz="1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9084366" y="1825625"/>
            <a:ext cx="1707874" cy="665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Analysis and Quick Design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084366" y="4556401"/>
            <a:ext cx="1707874" cy="665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Testing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9084366" y="5511041"/>
            <a:ext cx="1707874" cy="665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Implementation</a:t>
            </a:r>
            <a:endParaRPr lang="pl-PL" dirty="0"/>
          </a:p>
        </p:txBody>
      </p:sp>
      <p:sp>
        <p:nvSpPr>
          <p:cNvPr id="6" name="Okrąg: pusty 5"/>
          <p:cNvSpPr/>
          <p:nvPr/>
        </p:nvSpPr>
        <p:spPr>
          <a:xfrm>
            <a:off x="9084366" y="2670934"/>
            <a:ext cx="1707874" cy="1628272"/>
          </a:xfrm>
          <a:prstGeom prst="don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Prototype Circles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9608725" y="26776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 rot="3186803">
            <a:off x="9076217" y="3573664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Refine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 rot="18734540">
            <a:off x="9615678" y="3558669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Demonstrate</a:t>
            </a:r>
            <a:endParaRPr lang="pl-PL" dirty="0"/>
          </a:p>
        </p:txBody>
      </p:sp>
      <p:sp>
        <p:nvSpPr>
          <p:cNvPr id="13" name="Strzałka: w lewo 12"/>
          <p:cNvSpPr/>
          <p:nvPr/>
        </p:nvSpPr>
        <p:spPr>
          <a:xfrm rot="7771765">
            <a:off x="8658975" y="2715836"/>
            <a:ext cx="543340" cy="420146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: w lewo 14"/>
          <p:cNvSpPr/>
          <p:nvPr/>
        </p:nvSpPr>
        <p:spPr>
          <a:xfrm rot="13713401">
            <a:off x="10600134" y="2708310"/>
            <a:ext cx="543340" cy="420146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w lewo 15"/>
          <p:cNvSpPr/>
          <p:nvPr/>
        </p:nvSpPr>
        <p:spPr>
          <a:xfrm rot="18990548">
            <a:off x="10660009" y="3873907"/>
            <a:ext cx="543340" cy="420146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: w lewo 16"/>
          <p:cNvSpPr/>
          <p:nvPr/>
        </p:nvSpPr>
        <p:spPr>
          <a:xfrm rot="2985585">
            <a:off x="8695893" y="3823858"/>
            <a:ext cx="543340" cy="420146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y ze strzałką 19"/>
          <p:cNvCxnSpPr>
            <a:cxnSpLocks/>
            <a:stCxn id="2" idx="2"/>
            <a:endCxn id="9" idx="0"/>
          </p:cNvCxnSpPr>
          <p:nvPr/>
        </p:nvCxnSpPr>
        <p:spPr>
          <a:xfrm>
            <a:off x="9938303" y="2491547"/>
            <a:ext cx="0" cy="186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>
            <a:cxnSpLocks/>
            <a:stCxn id="7" idx="2"/>
            <a:endCxn id="8" idx="0"/>
          </p:cNvCxnSpPr>
          <p:nvPr/>
        </p:nvCxnSpPr>
        <p:spPr>
          <a:xfrm>
            <a:off x="9938303" y="5222323"/>
            <a:ext cx="0" cy="288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>
            <a:cxnSpLocks/>
            <a:endCxn id="7" idx="0"/>
          </p:cNvCxnSpPr>
          <p:nvPr/>
        </p:nvCxnSpPr>
        <p:spPr>
          <a:xfrm>
            <a:off x="9938302" y="4344053"/>
            <a:ext cx="1" cy="21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3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6600" dirty="0"/>
              <a:t>How  vs  </a:t>
            </a:r>
            <a:r>
              <a:rPr lang="pl-PL" sz="6600" dirty="0" err="1"/>
              <a:t>What</a:t>
            </a:r>
            <a:endParaRPr lang="pl-PL" sz="66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Imperative</a:t>
            </a:r>
            <a:r>
              <a:rPr lang="pl-PL" dirty="0"/>
              <a:t> vs </a:t>
            </a:r>
            <a:r>
              <a:rPr lang="pl-PL" dirty="0" err="1"/>
              <a:t>declarative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95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Front-end web application framework</a:t>
            </a:r>
          </a:p>
          <a:p>
            <a:r>
              <a:rPr lang="en-US" dirty="0"/>
              <a:t>Declarative programming (app user interface)</a:t>
            </a:r>
          </a:p>
          <a:p>
            <a:r>
              <a:rPr lang="en-US" dirty="0"/>
              <a:t>Imperative programming (app business logic)</a:t>
            </a:r>
          </a:p>
          <a:p>
            <a:r>
              <a:rPr lang="en-US" dirty="0"/>
              <a:t>Two-way data-binding (automatic model and view synchronization)</a:t>
            </a:r>
          </a:p>
          <a:p>
            <a:r>
              <a:rPr lang="en-US" dirty="0"/>
              <a:t>MVC pattern implementation</a:t>
            </a:r>
          </a:p>
          <a:p>
            <a:pPr algn="r"/>
            <a:r>
              <a:rPr lang="pl-PL" dirty="0">
                <a:hlinkClick r:id="rId2"/>
              </a:rPr>
              <a:t>AngularJS Tutorial</a:t>
            </a:r>
            <a:endParaRPr lang="pl-PL" dirty="0"/>
          </a:p>
          <a:p>
            <a:pPr algn="r"/>
            <a:r>
              <a:rPr lang="pl-PL" dirty="0">
                <a:hlinkClick r:id="rId3"/>
              </a:rPr>
              <a:t>AngularJS Tutorial</a:t>
            </a:r>
            <a:r>
              <a:rPr lang="en-GB" dirty="0">
                <a:hlinkClick r:id="rId3"/>
              </a:rPr>
              <a:t> W3Schools</a:t>
            </a:r>
            <a:endParaRPr lang="en-GB" dirty="0"/>
          </a:p>
          <a:p>
            <a:pPr algn="r"/>
            <a:r>
              <a:rPr lang="en-GB" dirty="0">
                <a:hlinkClick r:id="rId4"/>
              </a:rPr>
              <a:t>Learn AngularJS on </a:t>
            </a:r>
            <a:r>
              <a:rPr lang="en-GB" dirty="0" err="1">
                <a:hlinkClick r:id="rId4"/>
              </a:rPr>
              <a:t>Codecademy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AngularJS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688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ng-app</a:t>
            </a:r>
            <a:r>
              <a:rPr lang="pl-PL" dirty="0"/>
              <a:t>		auto-</a:t>
            </a:r>
            <a:r>
              <a:rPr lang="pl-PL" dirty="0" err="1"/>
              <a:t>bootstrap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AngularJS </a:t>
            </a:r>
            <a:r>
              <a:rPr lang="pl-PL" dirty="0" err="1"/>
              <a:t>application</a:t>
            </a:r>
            <a:endParaRPr lang="pl-PL" dirty="0"/>
          </a:p>
          <a:p>
            <a:r>
              <a:rPr lang="pl-PL" dirty="0" err="1"/>
              <a:t>ng</a:t>
            </a:r>
            <a:r>
              <a:rPr lang="pl-PL" dirty="0"/>
              <a:t>-model		</a:t>
            </a:r>
            <a:r>
              <a:rPr lang="pl-PL" dirty="0" err="1"/>
              <a:t>binds</a:t>
            </a:r>
            <a:r>
              <a:rPr lang="pl-PL" dirty="0"/>
              <a:t> form controls (</a:t>
            </a:r>
            <a:r>
              <a:rPr lang="pl-PL" dirty="0" err="1"/>
              <a:t>input</a:t>
            </a:r>
            <a:r>
              <a:rPr lang="pl-PL" dirty="0"/>
              <a:t>, </a:t>
            </a:r>
            <a:r>
              <a:rPr lang="pl-PL" dirty="0" err="1"/>
              <a:t>select</a:t>
            </a:r>
            <a:r>
              <a:rPr lang="pl-PL" dirty="0"/>
              <a:t>, …) with model</a:t>
            </a:r>
          </a:p>
          <a:p>
            <a:r>
              <a:rPr lang="pl-PL" dirty="0" err="1"/>
              <a:t>ng</a:t>
            </a:r>
            <a:r>
              <a:rPr lang="pl-PL" dirty="0"/>
              <a:t>-bind		</a:t>
            </a:r>
            <a:r>
              <a:rPr lang="en-US" dirty="0"/>
              <a:t>replace HTML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en-US" dirty="0"/>
              <a:t>with the </a:t>
            </a:r>
            <a:r>
              <a:rPr lang="pl-PL" dirty="0"/>
              <a:t>model </a:t>
            </a:r>
            <a:r>
              <a:rPr lang="pl-PL" dirty="0" err="1"/>
              <a:t>values</a:t>
            </a:r>
            <a:endParaRPr lang="pl-PL" dirty="0"/>
          </a:p>
          <a:p>
            <a:r>
              <a:rPr lang="pl-PL" dirty="0"/>
              <a:t>			</a:t>
            </a:r>
            <a:r>
              <a:rPr lang="pl-PL" dirty="0" err="1"/>
              <a:t>or</a:t>
            </a:r>
            <a:r>
              <a:rPr lang="pl-PL" dirty="0"/>
              <a:t>  {{ </a:t>
            </a:r>
            <a:r>
              <a:rPr lang="pl-PL" dirty="0" err="1"/>
              <a:t>expressions</a:t>
            </a:r>
            <a:r>
              <a:rPr lang="pl-PL" dirty="0"/>
              <a:t> }}</a:t>
            </a:r>
          </a:p>
          <a:p>
            <a:r>
              <a:rPr lang="pl-PL" dirty="0"/>
              <a:t>			</a:t>
            </a:r>
          </a:p>
          <a:p>
            <a:pPr algn="r"/>
            <a:r>
              <a:rPr lang="pl-PL" dirty="0">
                <a:hlinkClick r:id="rId2"/>
              </a:rPr>
              <a:t>Directive </a:t>
            </a:r>
            <a:r>
              <a:rPr lang="pl-PL" dirty="0" err="1">
                <a:hlinkClick r:id="rId2"/>
              </a:rPr>
              <a:t>components</a:t>
            </a:r>
            <a:r>
              <a:rPr lang="pl-PL" dirty="0">
                <a:hlinkClick r:id="rId2"/>
              </a:rPr>
              <a:t> in </a:t>
            </a:r>
            <a:r>
              <a:rPr lang="pl-PL" dirty="0" err="1">
                <a:hlinkClick r:id="rId2"/>
              </a:rPr>
              <a:t>ng</a:t>
            </a: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Declarative programming (</a:t>
            </a:r>
            <a:r>
              <a:rPr lang="pl-PL" dirty="0" err="1"/>
              <a:t>Directives</a:t>
            </a:r>
            <a:r>
              <a:rPr lang="en-GB" dirty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83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&lt;!DOCTYPE </a:t>
            </a:r>
            <a:r>
              <a:rPr lang="pl-PL" dirty="0" err="1"/>
              <a:t>html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</a:t>
            </a:r>
            <a:r>
              <a:rPr lang="pl-PL" dirty="0" err="1"/>
              <a:t>html</a:t>
            </a:r>
            <a:r>
              <a:rPr lang="pl-PL" dirty="0"/>
              <a:t>&gt;</a:t>
            </a:r>
            <a:br>
              <a:rPr lang="pl-PL" dirty="0"/>
            </a:br>
            <a:r>
              <a:rPr lang="pl-PL" dirty="0"/>
              <a:t>&lt;body&gt;</a:t>
            </a:r>
            <a:br>
              <a:rPr lang="pl-PL" dirty="0"/>
            </a:br>
            <a:br>
              <a:rPr lang="pl-PL" dirty="0"/>
            </a:br>
            <a:r>
              <a:rPr lang="en-GB" dirty="0"/>
              <a:t>  </a:t>
            </a:r>
            <a:r>
              <a:rPr lang="pl-PL" dirty="0"/>
              <a:t>&lt;div&gt;</a:t>
            </a:r>
            <a:br>
              <a:rPr lang="pl-PL" dirty="0"/>
            </a:br>
            <a:r>
              <a:rPr lang="pl-PL" dirty="0"/>
              <a:t>  </a:t>
            </a:r>
            <a:r>
              <a:rPr lang="en-GB" dirty="0"/>
              <a:t>  </a:t>
            </a:r>
            <a:r>
              <a:rPr lang="pl-PL" dirty="0"/>
              <a:t>&lt;p&gt;</a:t>
            </a:r>
            <a:r>
              <a:rPr lang="pl-PL" dirty="0" err="1"/>
              <a:t>Name</a:t>
            </a:r>
            <a:r>
              <a:rPr lang="pl-PL" dirty="0"/>
              <a:t>: &lt;</a:t>
            </a:r>
            <a:r>
              <a:rPr lang="pl-PL" dirty="0" err="1"/>
              <a:t>input</a:t>
            </a:r>
            <a:r>
              <a:rPr lang="pl-PL" dirty="0"/>
              <a:t> </a:t>
            </a:r>
            <a:r>
              <a:rPr lang="pl-PL" dirty="0" err="1"/>
              <a:t>type</a:t>
            </a:r>
            <a:r>
              <a:rPr lang="pl-PL" dirty="0"/>
              <a:t>="</a:t>
            </a:r>
            <a:r>
              <a:rPr lang="pl-PL" dirty="0" err="1"/>
              <a:t>text</a:t>
            </a:r>
            <a:r>
              <a:rPr lang="pl-PL" dirty="0"/>
              <a:t>"&gt;&lt;/p&gt;</a:t>
            </a:r>
            <a:br>
              <a:rPr lang="pl-PL" dirty="0"/>
            </a:br>
            <a:r>
              <a:rPr lang="en-GB" dirty="0"/>
              <a:t>  </a:t>
            </a:r>
            <a:r>
              <a:rPr lang="pl-PL" dirty="0"/>
              <a:t>  &lt;p&gt;&lt;/p&gt;</a:t>
            </a:r>
            <a:br>
              <a:rPr lang="pl-PL" dirty="0"/>
            </a:br>
            <a:r>
              <a:rPr lang="pl-PL" dirty="0"/>
              <a:t>  </a:t>
            </a:r>
            <a:r>
              <a:rPr lang="en-GB" dirty="0"/>
              <a:t>  </a:t>
            </a:r>
            <a:r>
              <a:rPr lang="pl-PL" dirty="0"/>
              <a:t>&lt;p&gt;</a:t>
            </a:r>
            <a:r>
              <a:rPr lang="en-GB" dirty="0"/>
              <a:t>Hello</a:t>
            </a:r>
            <a:r>
              <a:rPr lang="pl-PL" dirty="0"/>
              <a:t>&lt;/p&gt;</a:t>
            </a:r>
            <a:br>
              <a:rPr lang="pl-PL" dirty="0"/>
            </a:br>
            <a:r>
              <a:rPr lang="en-GB" dirty="0"/>
              <a:t>  </a:t>
            </a:r>
            <a:r>
              <a:rPr lang="pl-PL" dirty="0"/>
              <a:t>&lt;/div&gt;</a:t>
            </a:r>
            <a:br>
              <a:rPr lang="pl-PL" dirty="0"/>
            </a:br>
            <a:br>
              <a:rPr lang="pl-PL" dirty="0"/>
            </a:br>
            <a:r>
              <a:rPr lang="pl-PL" dirty="0"/>
              <a:t>&lt;/body&gt;</a:t>
            </a:r>
            <a:br>
              <a:rPr lang="pl-PL" dirty="0"/>
            </a:br>
            <a:r>
              <a:rPr lang="pl-PL" dirty="0"/>
              <a:t>&lt;/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HTML document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50984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8921</TotalTime>
  <Words>684</Words>
  <Application>Microsoft Office PowerPoint</Application>
  <PresentationFormat>Panoramiczny</PresentationFormat>
  <Paragraphs>134</Paragraphs>
  <Slides>21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Motyw pakietu Office</vt:lpstr>
      <vt:lpstr>Declarative programming</vt:lpstr>
      <vt:lpstr>Agenda</vt:lpstr>
      <vt:lpstr>Software Development Methodologies</vt:lpstr>
      <vt:lpstr>Waterfall model</vt:lpstr>
      <vt:lpstr>Rapid Application Development</vt:lpstr>
      <vt:lpstr>Imperative vs declarative programming</vt:lpstr>
      <vt:lpstr>AngularJS introduction</vt:lpstr>
      <vt:lpstr>Declarative programming (Directives)</vt:lpstr>
      <vt:lpstr>Static HTML document</vt:lpstr>
      <vt:lpstr>Angular View</vt:lpstr>
      <vt:lpstr>Angular Model and Controller</vt:lpstr>
      <vt:lpstr>Iterating through model values </vt:lpstr>
      <vt:lpstr>Angular Services</vt:lpstr>
      <vt:lpstr>$http service (remote communication)</vt:lpstr>
      <vt:lpstr>To do</vt:lpstr>
      <vt:lpstr>Calculate triangle area</vt:lpstr>
      <vt:lpstr>Use the constructor</vt:lpstr>
      <vt:lpstr>Display  data conditionally</vt:lpstr>
      <vt:lpstr>Get data from the Internet</vt:lpstr>
      <vt:lpstr>Store data in local SQL database</vt:lpstr>
      <vt:lpstr>Create a simple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482</cp:revision>
  <dcterms:created xsi:type="dcterms:W3CDTF">2017-01-20T14:56:17Z</dcterms:created>
  <dcterms:modified xsi:type="dcterms:W3CDTF">2017-02-18T02:47:07Z</dcterms:modified>
</cp:coreProperties>
</file>