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93" r:id="rId4"/>
    <p:sldId id="294" r:id="rId5"/>
    <p:sldId id="292" r:id="rId6"/>
    <p:sldId id="270" r:id="rId7"/>
    <p:sldId id="295" r:id="rId8"/>
    <p:sldId id="296" r:id="rId9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4" autoAdjust="0"/>
    <p:restoredTop sz="86443" autoAdjust="0"/>
  </p:normalViewPr>
  <p:slideViewPr>
    <p:cSldViewPr snapToGrid="0">
      <p:cViewPr varScale="1">
        <p:scale>
          <a:sx n="96" d="100"/>
          <a:sy n="96" d="100"/>
        </p:scale>
        <p:origin x="96" y="12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2017-02-19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2017-02-19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349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component" TargetMode="External"/><Relationship Id="rId2" Type="http://schemas.openxmlformats.org/officeDocument/2006/relationships/hyperlink" Target="https://docs.angularjs.org/tutorial/step_03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component" TargetMode="External"/><Relationship Id="rId2" Type="http://schemas.openxmlformats.org/officeDocument/2006/relationships/hyperlink" Target="https://docs.angularjs.org/tutorial/step_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 Components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Reusable components</a:t>
            </a:r>
          </a:p>
          <a:p>
            <a:r>
              <a:rPr lang="en-GB" dirty="0"/>
              <a:t>Directory and File Organisation</a:t>
            </a:r>
          </a:p>
          <a:p>
            <a:endParaRPr lang="en-GB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b="1" dirty="0">
                <a:latin typeface="+mn-lt"/>
              </a:rPr>
              <a:t>Reusable components</a:t>
            </a:r>
          </a:p>
          <a:p>
            <a:r>
              <a:rPr lang="pl-PL" sz="2000" dirty="0" err="1"/>
              <a:t>var</a:t>
            </a:r>
            <a:r>
              <a:rPr lang="pl-PL" sz="2000" dirty="0"/>
              <a:t> </a:t>
            </a:r>
            <a:r>
              <a:rPr lang="pl-PL" sz="2000" dirty="0" err="1"/>
              <a:t>myMod</a:t>
            </a:r>
            <a:r>
              <a:rPr lang="en-GB" sz="2000" dirty="0" err="1"/>
              <a:t>ule</a:t>
            </a:r>
            <a:r>
              <a:rPr lang="pl-PL" sz="2000" dirty="0"/>
              <a:t> = </a:t>
            </a:r>
            <a:r>
              <a:rPr lang="pl-PL" sz="2000" dirty="0" err="1"/>
              <a:t>angular.module</a:t>
            </a:r>
            <a:r>
              <a:rPr lang="pl-PL" sz="2000" dirty="0"/>
              <a:t>('</a:t>
            </a:r>
            <a:r>
              <a:rPr lang="pl-PL" sz="2000" dirty="0" err="1"/>
              <a:t>myMod</a:t>
            </a:r>
            <a:r>
              <a:rPr lang="en-GB" sz="2000" dirty="0" err="1"/>
              <a:t>ule</a:t>
            </a:r>
            <a:r>
              <a:rPr lang="pl-PL" sz="2000" dirty="0"/>
              <a:t>', []);</a:t>
            </a:r>
            <a:br>
              <a:rPr lang="en-GB" sz="2000" dirty="0"/>
            </a:br>
            <a:r>
              <a:rPr lang="pl-PL" sz="2000" b="1" dirty="0" err="1">
                <a:solidFill>
                  <a:srgbClr val="FF0000"/>
                </a:solidFill>
              </a:rPr>
              <a:t>myMod</a:t>
            </a:r>
            <a:r>
              <a:rPr lang="en-GB" sz="2000" b="1" dirty="0" err="1">
                <a:solidFill>
                  <a:srgbClr val="FF0000"/>
                </a:solidFill>
              </a:rPr>
              <a:t>ule</a:t>
            </a:r>
            <a:r>
              <a:rPr lang="pl-PL" sz="2000" b="1" dirty="0">
                <a:solidFill>
                  <a:srgbClr val="FF0000"/>
                </a:solidFill>
              </a:rPr>
              <a:t>.component(</a:t>
            </a:r>
            <a:r>
              <a:rPr lang="pl-PL" sz="2000" dirty="0"/>
              <a:t>'</a:t>
            </a:r>
            <a:r>
              <a:rPr lang="en-GB" sz="2000" dirty="0" err="1">
                <a:highlight>
                  <a:srgbClr val="00FF00"/>
                </a:highlight>
              </a:rPr>
              <a:t>userData</a:t>
            </a:r>
            <a:r>
              <a:rPr lang="pl-PL" sz="2000" dirty="0"/>
              <a:t>', {</a:t>
            </a:r>
            <a:br>
              <a:rPr lang="en-GB" sz="2000" dirty="0"/>
            </a:br>
            <a:r>
              <a:rPr lang="pl-PL" sz="2000" dirty="0"/>
              <a:t>  </a:t>
            </a:r>
            <a:r>
              <a:rPr lang="pl-PL" sz="2000" b="1" dirty="0" err="1">
                <a:solidFill>
                  <a:srgbClr val="00B0F0"/>
                </a:solidFill>
              </a:rPr>
              <a:t>template</a:t>
            </a:r>
            <a:r>
              <a:rPr lang="pl-PL" sz="2000" dirty="0"/>
              <a:t>: '</a:t>
            </a:r>
            <a:r>
              <a:rPr lang="pl-PL" sz="2000" b="1" dirty="0"/>
              <a:t>&lt;p&gt;</a:t>
            </a:r>
            <a:r>
              <a:rPr lang="pl-PL" sz="2000" dirty="0"/>
              <a:t>Hello, {{ $ctrl.user.name }} !</a:t>
            </a:r>
            <a:r>
              <a:rPr lang="pl-PL" sz="2000" b="1" dirty="0"/>
              <a:t>&lt;/p&gt;</a:t>
            </a:r>
            <a:r>
              <a:rPr lang="pl-PL" sz="2000" dirty="0"/>
              <a:t>',</a:t>
            </a:r>
            <a:br>
              <a:rPr lang="en-GB" sz="2000" dirty="0"/>
            </a:br>
            <a:r>
              <a:rPr lang="pl-PL" sz="2000" dirty="0"/>
              <a:t>  </a:t>
            </a:r>
            <a:r>
              <a:rPr lang="pl-PL" sz="2000" b="1" dirty="0" err="1">
                <a:solidFill>
                  <a:srgbClr val="00B0F0"/>
                </a:solidFill>
              </a:rPr>
              <a:t>controller</a:t>
            </a:r>
            <a:r>
              <a:rPr lang="pl-PL" sz="2000" dirty="0"/>
              <a:t>: </a:t>
            </a:r>
            <a:r>
              <a:rPr lang="pl-PL" sz="2000" dirty="0" err="1"/>
              <a:t>function</a:t>
            </a:r>
            <a:r>
              <a:rPr lang="pl-PL" sz="2000" dirty="0"/>
              <a:t>() {</a:t>
            </a:r>
            <a:r>
              <a:rPr lang="en-GB" sz="2000" dirty="0"/>
              <a:t> </a:t>
            </a:r>
            <a:r>
              <a:rPr lang="pl-PL" sz="2000" dirty="0" err="1"/>
              <a:t>this.user</a:t>
            </a:r>
            <a:r>
              <a:rPr lang="pl-PL" sz="2000" dirty="0"/>
              <a:t> = {</a:t>
            </a:r>
            <a:r>
              <a:rPr lang="pl-PL" sz="2000" dirty="0" err="1"/>
              <a:t>name</a:t>
            </a:r>
            <a:r>
              <a:rPr lang="pl-PL" sz="2000" dirty="0"/>
              <a:t>: '</a:t>
            </a:r>
            <a:r>
              <a:rPr lang="en-GB" sz="2000" dirty="0"/>
              <a:t>George</a:t>
            </a:r>
            <a:r>
              <a:rPr lang="pl-PL" sz="2000" dirty="0"/>
              <a:t>'</a:t>
            </a:r>
            <a:r>
              <a:rPr lang="en-GB" sz="2000" dirty="0"/>
              <a:t> </a:t>
            </a:r>
            <a:r>
              <a:rPr lang="pl-PL" sz="2000" dirty="0"/>
              <a:t>}; }</a:t>
            </a:r>
            <a:br>
              <a:rPr lang="en-GB" sz="2000" dirty="0"/>
            </a:br>
            <a:r>
              <a:rPr lang="pl-PL" sz="2000" dirty="0"/>
              <a:t>}</a:t>
            </a:r>
            <a:r>
              <a:rPr lang="pl-PL" sz="2000" b="1" dirty="0">
                <a:solidFill>
                  <a:srgbClr val="FF0000"/>
                </a:solidFill>
              </a:rPr>
              <a:t>);</a:t>
            </a:r>
            <a:endParaRPr lang="en-GB" sz="2000" b="1" dirty="0">
              <a:solidFill>
                <a:srgbClr val="FF0000"/>
              </a:solidFill>
            </a:endParaRPr>
          </a:p>
          <a:p>
            <a:r>
              <a:rPr lang="en-GB" sz="2000" b="1" dirty="0">
                <a:latin typeface="+mn-lt"/>
              </a:rPr>
              <a:t>In HTML document (app view):</a:t>
            </a:r>
          </a:p>
          <a:p>
            <a:r>
              <a:rPr lang="en-GB" sz="2000" dirty="0"/>
              <a:t>&lt;</a:t>
            </a:r>
            <a:r>
              <a:rPr lang="en-GB" sz="2000" dirty="0">
                <a:highlight>
                  <a:srgbClr val="00FF00"/>
                </a:highlight>
              </a:rPr>
              <a:t>user-data</a:t>
            </a:r>
            <a:r>
              <a:rPr lang="en-GB" sz="2000" dirty="0"/>
              <a:t>&gt;&lt;/user-data&gt;</a:t>
            </a:r>
          </a:p>
          <a:p>
            <a:endParaRPr lang="en-GB" sz="2000" b="1" dirty="0">
              <a:latin typeface="+mn-lt"/>
              <a:hlinkClick r:id="rId2"/>
            </a:endParaRPr>
          </a:p>
          <a:p>
            <a:pPr algn="r"/>
            <a:r>
              <a:rPr lang="pl-PL" sz="2000" b="1" dirty="0">
                <a:latin typeface="+mn-lt"/>
                <a:hlinkClick r:id="rId2"/>
              </a:rPr>
              <a:t>Components</a:t>
            </a:r>
            <a:endParaRPr lang="en-GB" sz="2000" b="1" dirty="0">
              <a:latin typeface="+mn-lt"/>
            </a:endParaRPr>
          </a:p>
          <a:p>
            <a:pPr algn="r"/>
            <a:r>
              <a:rPr lang="pl-PL" sz="2000" b="1" dirty="0">
                <a:latin typeface="+mn-lt"/>
                <a:hlinkClick r:id="rId3"/>
              </a:rPr>
              <a:t>Understanding Components</a:t>
            </a:r>
            <a:endParaRPr lang="pl-PL" sz="2000" b="1" dirty="0">
              <a:latin typeface="+mn-lt"/>
            </a:endParaRPr>
          </a:p>
          <a:p>
            <a:endParaRPr lang="pl-PL" sz="20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components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558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b="1" dirty="0">
                <a:latin typeface="+mn-lt"/>
              </a:rPr>
              <a:t>Reusable components</a:t>
            </a:r>
          </a:p>
          <a:p>
            <a:r>
              <a:rPr lang="pl-PL" sz="2000" dirty="0" err="1"/>
              <a:t>var</a:t>
            </a:r>
            <a:r>
              <a:rPr lang="pl-PL" sz="2000" dirty="0"/>
              <a:t> </a:t>
            </a:r>
            <a:r>
              <a:rPr lang="pl-PL" sz="2000" dirty="0" err="1"/>
              <a:t>myMod</a:t>
            </a:r>
            <a:r>
              <a:rPr lang="en-GB" sz="2000" dirty="0" err="1"/>
              <a:t>ule</a:t>
            </a:r>
            <a:r>
              <a:rPr lang="pl-PL" sz="2000" dirty="0"/>
              <a:t> = </a:t>
            </a:r>
            <a:r>
              <a:rPr lang="pl-PL" sz="2000" dirty="0" err="1"/>
              <a:t>angular.module</a:t>
            </a:r>
            <a:r>
              <a:rPr lang="pl-PL" sz="2000" dirty="0"/>
              <a:t>('</a:t>
            </a:r>
            <a:r>
              <a:rPr lang="pl-PL" sz="2000" dirty="0" err="1"/>
              <a:t>myMod</a:t>
            </a:r>
            <a:r>
              <a:rPr lang="en-GB" sz="2000" dirty="0" err="1"/>
              <a:t>ule</a:t>
            </a:r>
            <a:r>
              <a:rPr lang="pl-PL" sz="2000" dirty="0"/>
              <a:t>', []);</a:t>
            </a:r>
            <a:br>
              <a:rPr lang="en-GB" sz="2000" dirty="0"/>
            </a:br>
            <a:r>
              <a:rPr lang="pl-PL" sz="2000" b="1" dirty="0" err="1">
                <a:solidFill>
                  <a:srgbClr val="FF0000"/>
                </a:solidFill>
              </a:rPr>
              <a:t>myMod</a:t>
            </a:r>
            <a:r>
              <a:rPr lang="en-GB" sz="2000" b="1" dirty="0" err="1">
                <a:solidFill>
                  <a:srgbClr val="FF0000"/>
                </a:solidFill>
              </a:rPr>
              <a:t>ule</a:t>
            </a:r>
            <a:r>
              <a:rPr lang="pl-PL" sz="2000" b="1" dirty="0">
                <a:solidFill>
                  <a:srgbClr val="FF0000"/>
                </a:solidFill>
              </a:rPr>
              <a:t>.component(</a:t>
            </a:r>
            <a:r>
              <a:rPr lang="pl-PL" sz="2000" dirty="0"/>
              <a:t>'</a:t>
            </a:r>
            <a:r>
              <a:rPr lang="en-GB" sz="2000" dirty="0" err="1">
                <a:highlight>
                  <a:srgbClr val="00FF00"/>
                </a:highlight>
              </a:rPr>
              <a:t>userData</a:t>
            </a:r>
            <a:r>
              <a:rPr lang="pl-PL" sz="2000" dirty="0"/>
              <a:t>', {</a:t>
            </a:r>
            <a:br>
              <a:rPr lang="en-GB" sz="2000" dirty="0"/>
            </a:br>
            <a:r>
              <a:rPr lang="pl-PL" sz="2000" dirty="0"/>
              <a:t>  </a:t>
            </a:r>
            <a:r>
              <a:rPr lang="pl-PL" sz="2000" b="1" dirty="0" err="1">
                <a:solidFill>
                  <a:srgbClr val="00B0F0"/>
                </a:solidFill>
              </a:rPr>
              <a:t>template</a:t>
            </a:r>
            <a:r>
              <a:rPr lang="en-GB" sz="2000" b="1" dirty="0" err="1">
                <a:solidFill>
                  <a:srgbClr val="00B0F0"/>
                </a:solidFill>
              </a:rPr>
              <a:t>Url</a:t>
            </a:r>
            <a:r>
              <a:rPr lang="pl-PL" sz="2000" dirty="0"/>
              <a:t>: '</a:t>
            </a:r>
            <a:r>
              <a:rPr lang="en-GB" sz="2000" dirty="0"/>
              <a:t>user-data/user-data.template.html</a:t>
            </a:r>
            <a:r>
              <a:rPr lang="pl-PL" sz="2000" dirty="0"/>
              <a:t>',</a:t>
            </a:r>
            <a:br>
              <a:rPr lang="en-GB" sz="2000" dirty="0"/>
            </a:br>
            <a:r>
              <a:rPr lang="pl-PL" sz="2000" dirty="0"/>
              <a:t>  </a:t>
            </a:r>
            <a:r>
              <a:rPr lang="pl-PL" sz="2000" b="1" dirty="0" err="1">
                <a:solidFill>
                  <a:srgbClr val="00B0F0"/>
                </a:solidFill>
              </a:rPr>
              <a:t>controller</a:t>
            </a:r>
            <a:r>
              <a:rPr lang="pl-PL" sz="2000" dirty="0"/>
              <a:t>: </a:t>
            </a:r>
            <a:r>
              <a:rPr lang="pl-PL" sz="2000" dirty="0" err="1"/>
              <a:t>function</a:t>
            </a:r>
            <a:r>
              <a:rPr lang="pl-PL" sz="2000" dirty="0"/>
              <a:t>() {</a:t>
            </a:r>
            <a:r>
              <a:rPr lang="en-GB" sz="2000" dirty="0"/>
              <a:t> </a:t>
            </a:r>
            <a:r>
              <a:rPr lang="pl-PL" sz="2000" dirty="0" err="1"/>
              <a:t>this.user</a:t>
            </a:r>
            <a:r>
              <a:rPr lang="pl-PL" sz="2000" dirty="0"/>
              <a:t> = {</a:t>
            </a:r>
            <a:r>
              <a:rPr lang="pl-PL" sz="2000" dirty="0" err="1"/>
              <a:t>name</a:t>
            </a:r>
            <a:r>
              <a:rPr lang="pl-PL" sz="2000" dirty="0"/>
              <a:t>: '</a:t>
            </a:r>
            <a:r>
              <a:rPr lang="en-GB" sz="2000" dirty="0"/>
              <a:t>George</a:t>
            </a:r>
            <a:r>
              <a:rPr lang="pl-PL" sz="2000" dirty="0"/>
              <a:t>'</a:t>
            </a:r>
            <a:r>
              <a:rPr lang="en-GB" sz="2000" dirty="0"/>
              <a:t> </a:t>
            </a:r>
            <a:r>
              <a:rPr lang="pl-PL" sz="2000" dirty="0"/>
              <a:t>}; }</a:t>
            </a:r>
            <a:br>
              <a:rPr lang="en-GB" sz="2000" dirty="0"/>
            </a:br>
            <a:r>
              <a:rPr lang="pl-PL" sz="2000" dirty="0"/>
              <a:t>}</a:t>
            </a:r>
            <a:r>
              <a:rPr lang="pl-PL" sz="2000" b="1" dirty="0">
                <a:solidFill>
                  <a:srgbClr val="FF0000"/>
                </a:solidFill>
              </a:rPr>
              <a:t>);</a:t>
            </a:r>
            <a:endParaRPr lang="en-GB" sz="2000" b="1" dirty="0">
              <a:solidFill>
                <a:srgbClr val="FF0000"/>
              </a:solidFill>
            </a:endParaRPr>
          </a:p>
          <a:p>
            <a:r>
              <a:rPr lang="en-GB" sz="2000" b="1" dirty="0">
                <a:latin typeface="+mn-lt"/>
              </a:rPr>
              <a:t>In HTML document (app view):</a:t>
            </a:r>
          </a:p>
          <a:p>
            <a:r>
              <a:rPr lang="en-GB" sz="2000" dirty="0"/>
              <a:t>&lt;</a:t>
            </a:r>
            <a:r>
              <a:rPr lang="en-GB" sz="2000" dirty="0">
                <a:highlight>
                  <a:srgbClr val="00FF00"/>
                </a:highlight>
              </a:rPr>
              <a:t>user-data</a:t>
            </a:r>
            <a:r>
              <a:rPr lang="en-GB" sz="2000" dirty="0"/>
              <a:t>&gt;&lt;/user-data&gt;</a:t>
            </a:r>
          </a:p>
          <a:p>
            <a:endParaRPr lang="en-GB" sz="2000" b="1" dirty="0">
              <a:latin typeface="+mn-lt"/>
              <a:hlinkClick r:id="rId2"/>
            </a:endParaRPr>
          </a:p>
          <a:p>
            <a:pPr algn="r"/>
            <a:r>
              <a:rPr lang="pl-PL" sz="2000" b="1" dirty="0">
                <a:latin typeface="+mn-lt"/>
                <a:hlinkClick r:id="rId2"/>
              </a:rPr>
              <a:t>Components</a:t>
            </a:r>
            <a:endParaRPr lang="en-GB" sz="2000" b="1" dirty="0">
              <a:latin typeface="+mn-lt"/>
            </a:endParaRPr>
          </a:p>
          <a:p>
            <a:pPr algn="r"/>
            <a:r>
              <a:rPr lang="pl-PL" sz="2000" b="1" dirty="0">
                <a:latin typeface="+mn-lt"/>
                <a:hlinkClick r:id="rId3"/>
              </a:rPr>
              <a:t>Understanding Components</a:t>
            </a:r>
            <a:endParaRPr lang="pl-PL" sz="2000" b="1" dirty="0">
              <a:latin typeface="+mn-lt"/>
            </a:endParaRPr>
          </a:p>
          <a:p>
            <a:endParaRPr lang="pl-PL" sz="20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template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301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Directory and File Organisation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app.module.js</a:t>
            </a:r>
            <a:endParaRPr lang="en-GB" sz="1800" b="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exchange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b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lang="pl-PL" sz="1800" b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800" b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l-PL" sz="1800" b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.module.js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b="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lang="pl-PL" sz="1800" b="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800" b="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l-PL" sz="1800" b="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.component.js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exchange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.template.html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ighlight>
                  <a:srgbClr val="FFFF00"/>
                </a:highlight>
              </a:rPr>
              <a:t>a</a:t>
            </a:r>
            <a:r>
              <a:rPr lang="pl-PL" sz="1800" dirty="0" err="1">
                <a:highlight>
                  <a:srgbClr val="FFFF00"/>
                </a:highlight>
              </a:rPr>
              <a:t>pp</a:t>
            </a:r>
            <a:r>
              <a:rPr lang="pl-PL" sz="1800" dirty="0">
                <a:highlight>
                  <a:srgbClr val="FFFF00"/>
                </a:highlight>
              </a:rPr>
              <a:t>/app.module.js</a:t>
            </a:r>
            <a:br>
              <a:rPr lang="en-GB" sz="2000" dirty="0"/>
            </a:b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’exchange-table’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GB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800" dirty="0">
              <a:cs typeface="Courier New" panose="02070309020205020404" pitchFamily="49" charset="0"/>
            </a:endParaRPr>
          </a:p>
          <a:p>
            <a:r>
              <a:rPr lang="pl-PL" sz="1800" dirty="0" err="1">
                <a:cs typeface="Courier New" panose="02070309020205020404" pitchFamily="49" charset="0"/>
              </a:rPr>
              <a:t>app</a:t>
            </a:r>
            <a:r>
              <a:rPr lang="pl-PL" sz="1800" dirty="0">
                <a:cs typeface="Courier New" panose="02070309020205020404" pitchFamily="49" charset="0"/>
              </a:rPr>
              <a:t>/</a:t>
            </a:r>
            <a:r>
              <a:rPr lang="en-GB" sz="1800" dirty="0">
                <a:cs typeface="Courier New" panose="02070309020205020404" pitchFamily="49" charset="0"/>
              </a:rPr>
              <a:t>exchange-table</a:t>
            </a:r>
            <a:r>
              <a:rPr lang="pl-PL" sz="1800" dirty="0">
                <a:cs typeface="Courier New" panose="02070309020205020404" pitchFamily="49" charset="0"/>
              </a:rPr>
              <a:t>/</a:t>
            </a:r>
            <a:r>
              <a:rPr lang="en-GB" sz="1800" dirty="0">
                <a:highlight>
                  <a:srgbClr val="00FFFF"/>
                </a:highlight>
                <a:cs typeface="Courier New" panose="02070309020205020404" pitchFamily="49" charset="0"/>
              </a:rPr>
              <a:t>exchange-table</a:t>
            </a:r>
            <a:r>
              <a:rPr lang="pl-PL" sz="1800" dirty="0">
                <a:highlight>
                  <a:srgbClr val="00FFFF"/>
                </a:highlight>
                <a:cs typeface="Courier New" panose="02070309020205020404" pitchFamily="49" charset="0"/>
              </a:rPr>
              <a:t>.module.js</a:t>
            </a:r>
            <a:br>
              <a:rPr lang="en-GB" sz="2400" dirty="0">
                <a:cs typeface="Courier New" panose="02070309020205020404" pitchFamily="49" charset="0"/>
              </a:rPr>
            </a:b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exchangeTable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', []);</a:t>
            </a:r>
            <a:endParaRPr lang="pl-PL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800" dirty="0"/>
          </a:p>
          <a:p>
            <a:r>
              <a:rPr lang="pl-PL" sz="1800" dirty="0" err="1"/>
              <a:t>app</a:t>
            </a:r>
            <a:r>
              <a:rPr lang="pl-PL" sz="1800" dirty="0"/>
              <a:t>/</a:t>
            </a:r>
            <a:r>
              <a:rPr lang="en-GB" sz="1800" dirty="0"/>
              <a:t>exchange-table</a:t>
            </a:r>
            <a:r>
              <a:rPr lang="pl-PL" sz="1800" dirty="0"/>
              <a:t>/</a:t>
            </a:r>
            <a:r>
              <a:rPr lang="en-GB" sz="1800" dirty="0">
                <a:highlight>
                  <a:srgbClr val="00FF00"/>
                </a:highlight>
              </a:rPr>
              <a:t>exchange-table</a:t>
            </a:r>
            <a:r>
              <a:rPr lang="pl-PL" sz="1800" dirty="0">
                <a:highlight>
                  <a:srgbClr val="00FF00"/>
                </a:highlight>
              </a:rPr>
              <a:t>.</a:t>
            </a:r>
            <a:r>
              <a:rPr lang="en-GB" sz="1800" dirty="0">
                <a:highlight>
                  <a:srgbClr val="00FF00"/>
                </a:highlight>
              </a:rPr>
              <a:t>component</a:t>
            </a:r>
            <a:r>
              <a:rPr lang="pl-PL" sz="1800" dirty="0">
                <a:highlight>
                  <a:srgbClr val="00FF00"/>
                </a:highlight>
              </a:rPr>
              <a:t>.js</a:t>
            </a:r>
            <a:br>
              <a:rPr lang="en-GB" sz="2000" dirty="0"/>
            </a:b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module('</a:t>
            </a:r>
            <a:r>
              <a:rPr lang="en-GB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exchangeTable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component('</a:t>
            </a:r>
            <a:r>
              <a:rPr lang="en-GB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exchangeTable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', {...});</a:t>
            </a:r>
            <a:endParaRPr lang="en-GB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239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do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369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program to calculate BMI (Body Mass Index).</a:t>
            </a:r>
          </a:p>
          <a:p>
            <a:r>
              <a:rPr lang="en-GB" dirty="0"/>
              <a:t>To enter the weight and height and calculate the result, create a separate component.</a:t>
            </a:r>
          </a:p>
          <a:p>
            <a:r>
              <a:rPr lang="en-GB" dirty="0"/>
              <a:t>Put the directive In your HTML main document.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BMI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379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program to display currency exchange rates (NBP API web service)</a:t>
            </a:r>
          </a:p>
          <a:p>
            <a:r>
              <a:rPr lang="en-GB" dirty="0"/>
              <a:t>Place the whole table as a separate component.</a:t>
            </a:r>
          </a:p>
          <a:p>
            <a:r>
              <a:rPr lang="en-GB" dirty="0"/>
              <a:t>Put the directive In your HTML main document.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currency exchange rates table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5165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8834</TotalTime>
  <Words>144</Words>
  <Application>Microsoft Office PowerPoint</Application>
  <PresentationFormat>Panoramiczny</PresentationFormat>
  <Paragraphs>46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Motyw pakietu Office</vt:lpstr>
      <vt:lpstr>App Components</vt:lpstr>
      <vt:lpstr>Agenda</vt:lpstr>
      <vt:lpstr>App components</vt:lpstr>
      <vt:lpstr>External template</vt:lpstr>
      <vt:lpstr>Directory and File Organisation</vt:lpstr>
      <vt:lpstr>To do</vt:lpstr>
      <vt:lpstr>Calculate BMI</vt:lpstr>
      <vt:lpstr>Display currency exchange rates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453</cp:revision>
  <dcterms:created xsi:type="dcterms:W3CDTF">2017-01-20T14:56:17Z</dcterms:created>
  <dcterms:modified xsi:type="dcterms:W3CDTF">2017-02-19T20:43:05Z</dcterms:modified>
</cp:coreProperties>
</file>