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D47-CB2F-B642-A2E6-A03FEC402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Ballet moves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D3D0-2B16-1542-8DDF-980AE1A3A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 </a:t>
            </a:r>
            <a:r>
              <a:rPr lang="en-US" dirty="0" err="1"/>
              <a:t>NyStedt</a:t>
            </a:r>
            <a:endParaRPr lang="en-US" dirty="0"/>
          </a:p>
          <a:p>
            <a:r>
              <a:rPr lang="en-US"/>
              <a:t>Allyson Bieryla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0B96-C49F-F54E-B1B3-EBD9D73D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8985-0F05-BD4F-BC07-913CCDF8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Hardware </a:t>
            </a:r>
          </a:p>
          <a:p>
            <a:pPr lvl="1"/>
            <a:r>
              <a:rPr lang="en-US" dirty="0" err="1"/>
              <a:t>SensorTile</a:t>
            </a:r>
            <a:r>
              <a:rPr lang="en-US" dirty="0"/>
              <a:t> kit</a:t>
            </a:r>
          </a:p>
          <a:p>
            <a:pPr lvl="1"/>
            <a:r>
              <a:rPr lang="en-US" dirty="0" err="1"/>
              <a:t>PowerBoost</a:t>
            </a:r>
            <a:r>
              <a:rPr lang="en-US" dirty="0"/>
              <a:t> 500 Charger (just received this week)</a:t>
            </a:r>
          </a:p>
          <a:p>
            <a:pPr lvl="1"/>
            <a:r>
              <a:rPr lang="en-US" dirty="0"/>
              <a:t>Lithium Ion Battery  (just received this week) – WRONG +/- wiring </a:t>
            </a:r>
          </a:p>
          <a:p>
            <a:pPr lvl="2"/>
            <a:r>
              <a:rPr lang="en-US" dirty="0"/>
              <a:t>Reordered battery</a:t>
            </a:r>
          </a:p>
          <a:p>
            <a:pPr lvl="2"/>
            <a:r>
              <a:rPr lang="en-US" dirty="0"/>
              <a:t>Using a battery operated charger</a:t>
            </a:r>
          </a:p>
          <a:p>
            <a:pPr lvl="1"/>
            <a:r>
              <a:rPr lang="en-US" dirty="0"/>
              <a:t>Soldered the USB connector and glued the </a:t>
            </a:r>
            <a:r>
              <a:rPr lang="en-US"/>
              <a:t>sensor tile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Setup directories for </a:t>
            </a:r>
            <a:r>
              <a:rPr lang="en-US" dirty="0" err="1"/>
              <a:t>Github</a:t>
            </a:r>
            <a:r>
              <a:rPr lang="en-US" dirty="0"/>
              <a:t>, google drive and zoom meetings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lh4.googleusercontent.com/IBd4i39APUoWU3kmI6l3vtEYlPUXZUtBdr57JU6Bof8DQxaNkvEdfZX8pWhxZbI-1o33oplm_wX9il0_4NOZad7kcChZdwcbSdUb8gJAxprUN4pzOnp8iG3iYkgE3sc5MxNk6BoI">
            <a:extLst>
              <a:ext uri="{FF2B5EF4-FFF2-40B4-BE49-F238E27FC236}">
                <a16:creationId xmlns:a16="http://schemas.microsoft.com/office/drawing/2014/main" id="{F204BB65-AC39-2E47-8066-E006B651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70" y="2502764"/>
            <a:ext cx="2813050" cy="21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C0B-1781-5F4F-9B6C-3B06862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23AE-D3F7-2D4A-BFEA-494A0F4A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orientation for sensor on ankle to collect data</a:t>
            </a:r>
          </a:p>
          <a:p>
            <a:r>
              <a:rPr lang="en-US" dirty="0"/>
              <a:t>Start collecting data</a:t>
            </a:r>
          </a:p>
          <a:p>
            <a:r>
              <a:rPr lang="en-US" dirty="0"/>
              <a:t>Work on code for collecting and cleaning data</a:t>
            </a:r>
          </a:p>
        </p:txBody>
      </p:sp>
    </p:spTree>
    <p:extLst>
      <p:ext uri="{BB962C8B-B14F-4D97-AF65-F5344CB8AC3E}">
        <p14:creationId xmlns:p14="http://schemas.microsoft.com/office/powerpoint/2010/main" val="99201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86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Ballet moves </vt:lpstr>
      <vt:lpstr>So far…</vt:lpstr>
      <vt:lpstr>Next week…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Ballet moves </dc:title>
  <dc:creator>Allyson Bieryla</dc:creator>
  <cp:lastModifiedBy>Allyson Bieryla</cp:lastModifiedBy>
  <cp:revision>4</cp:revision>
  <dcterms:created xsi:type="dcterms:W3CDTF">2020-07-20T23:11:34Z</dcterms:created>
  <dcterms:modified xsi:type="dcterms:W3CDTF">2020-08-04T01:35:25Z</dcterms:modified>
</cp:coreProperties>
</file>