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vO49IkDQbcm9hkrk3Z2un8FKh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d2dce496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d2dce49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ceede688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ceede68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ceede68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ceede68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2dce49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2dce4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ceede6889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ceede68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ceede6889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ceede68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Classifying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Small Ballet jumps with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sz="2300"/>
              <a:t>ANA NYSTEDT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sz="2300"/>
              <a:t>ALLYSON BIERYLA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d2dce4963_0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 Improvements</a:t>
            </a:r>
            <a:endParaRPr/>
          </a:p>
        </p:txBody>
      </p:sp>
      <p:sp>
        <p:nvSpPr>
          <p:cNvPr id="313" name="Google Shape;313;g8d2dce4963_0_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Increase FS of the accelerometer to 4G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Truncate data?  to eliminate unintended motions occurring before and after the jump? not sure if necessary since the jumps were recorded in isolation from no motion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HARDWARE SETUP	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1394871" y="1984035"/>
            <a:ext cx="4445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Secured and tested sensor on ankle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Took test images using 3 AAA battery pack, but found it to be too big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design uses the Lithium Ion battery (3.7V 500 mAh with power boost) - see next slide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2" name="Google Shape;2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833751" y="3698875"/>
            <a:ext cx="3842174" cy="2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766426" y="618526"/>
            <a:ext cx="3838499" cy="28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ceede6889_0_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ceede6889_0_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8ceede688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25" y="3290500"/>
            <a:ext cx="4901226" cy="32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8ceede688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325" y="195250"/>
            <a:ext cx="3979298" cy="28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8ceede6889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925" y="1200150"/>
            <a:ext cx="5461150" cy="4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8ceede688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00" y="671525"/>
            <a:ext cx="2684976" cy="17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8ceede688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675" y="4311000"/>
            <a:ext cx="1472775" cy="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8ceede688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7650" y="1652750"/>
            <a:ext cx="702177" cy="53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8ceede6889_1_0"/>
          <p:cNvCxnSpPr/>
          <p:nvPr/>
        </p:nvCxnSpPr>
        <p:spPr>
          <a:xfrm flipH="1" rot="10800000">
            <a:off x="9196200" y="2786250"/>
            <a:ext cx="1095900" cy="1285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1" name="Google Shape;261;g8ceede6889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88" y="3115050"/>
            <a:ext cx="25146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8ceede6889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6600" y="102900"/>
            <a:ext cx="1485900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g8ceede6889_1_0"/>
          <p:cNvCxnSpPr/>
          <p:nvPr/>
        </p:nvCxnSpPr>
        <p:spPr>
          <a:xfrm flipH="1" rot="5999770">
            <a:off x="6273694" y="2593910"/>
            <a:ext cx="1095734" cy="128547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8ceede6889_1_0"/>
          <p:cNvSpPr txBox="1"/>
          <p:nvPr/>
        </p:nvSpPr>
        <p:spPr>
          <a:xfrm>
            <a:off x="7495550" y="2786250"/>
            <a:ext cx="1781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 Sensor BLE iPhone app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g8ceede6889_1_0"/>
          <p:cNvSpPr txBox="1"/>
          <p:nvPr/>
        </p:nvSpPr>
        <p:spPr>
          <a:xfrm>
            <a:off x="1125350" y="138725"/>
            <a:ext cx="1781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 Sensor</a:t>
            </a:r>
            <a:r>
              <a:rPr b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g8ceede6889_1_0"/>
          <p:cNvSpPr txBox="1"/>
          <p:nvPr/>
        </p:nvSpPr>
        <p:spPr>
          <a:xfrm>
            <a:off x="1125350" y="2453450"/>
            <a:ext cx="1781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g8ceede6889_1_0"/>
          <p:cNvCxnSpPr/>
          <p:nvPr/>
        </p:nvCxnSpPr>
        <p:spPr>
          <a:xfrm flipH="1" rot="10500348">
            <a:off x="4836457" y="2688431"/>
            <a:ext cx="1095860" cy="128528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g8ceede6889_1_0"/>
          <p:cNvSpPr txBox="1"/>
          <p:nvPr/>
        </p:nvSpPr>
        <p:spPr>
          <a:xfrm>
            <a:off x="7495550" y="509425"/>
            <a:ext cx="3294000" cy="8046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System Setup</a:t>
            </a:r>
            <a:endParaRPr b="1"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g8ceede6889_1_0"/>
          <p:cNvCxnSpPr/>
          <p:nvPr/>
        </p:nvCxnSpPr>
        <p:spPr>
          <a:xfrm flipH="1" rot="-4500539">
            <a:off x="3507037" y="2687995"/>
            <a:ext cx="1096001" cy="128578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g8ceede6889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0688" y="3597468"/>
            <a:ext cx="1364476" cy="2954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8ceede688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6175" y="509425"/>
            <a:ext cx="1013400" cy="219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277" name="Google Shape;27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Took test data using both Unicleo and ST Sensor BLE and decided to use the iPhone app ST Sensor BLE, because it was more stable.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Collected data using ST Sensor BLE and the SensorTile(Accelerometer, Gyro and Magnetometer) of three types of ballet jumps </a:t>
            </a:r>
            <a:r>
              <a:rPr lang="en-US"/>
              <a:t> (jete, pas-de-chat and glissade) 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3  datasets of 50 jumps for each type of jump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Divided the datasets in two 40 jumps for training, and 10 jumps for testing of each type of jump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d2dce4963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83" name="Google Shape;283;g8d2dce4963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Used “Pair Programming” through Zoom to d</a:t>
            </a:r>
            <a:r>
              <a:rPr lang="en-US"/>
              <a:t>eveloped Python code to load, clean, visualize data, and use machine learning to classify the jumps</a:t>
            </a:r>
            <a:endParaRPr/>
          </a:p>
          <a:p>
            <a:pPr indent="-180975" lvl="0" marL="2286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Jupyter Notebook, Pandas, numpy, matplotlib, seaborn</a:t>
            </a:r>
            <a:endParaRPr/>
          </a:p>
          <a:p>
            <a:pPr indent="-180975" lvl="0" marL="2286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eede6889_1_21"/>
          <p:cNvSpPr txBox="1"/>
          <p:nvPr>
            <p:ph idx="1" type="body"/>
          </p:nvPr>
        </p:nvSpPr>
        <p:spPr>
          <a:xfrm>
            <a:off x="1009925" y="1363975"/>
            <a:ext cx="6023400" cy="14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100</a:t>
            </a:r>
            <a:r>
              <a:rPr lang="en-US" sz="2000"/>
              <a:t> Hz- Sampling rate (10 ms)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Acc - Full scale +/- 2G (it may have been better to increase it to 4G)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8ceede6889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3083150"/>
            <a:ext cx="5154850" cy="336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8ceede6889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575" y="695575"/>
            <a:ext cx="4600375" cy="28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8ceede6889_1_21"/>
          <p:cNvSpPr txBox="1"/>
          <p:nvPr/>
        </p:nvSpPr>
        <p:spPr>
          <a:xfrm>
            <a:off x="886150" y="500875"/>
            <a:ext cx="7397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Acceleration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2" name="Google Shape;292;g8ceede6889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827" y="3739175"/>
            <a:ext cx="4701323" cy="2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eede6889_1_30"/>
          <p:cNvSpPr txBox="1"/>
          <p:nvPr>
            <p:ph idx="1" type="body"/>
          </p:nvPr>
        </p:nvSpPr>
        <p:spPr>
          <a:xfrm>
            <a:off x="1017280" y="1517329"/>
            <a:ext cx="5616000" cy="23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Gyro- Full scale 500? (+/-.5 dps?  )</a:t>
            </a:r>
            <a:endParaRPr/>
          </a:p>
        </p:txBody>
      </p:sp>
      <p:sp>
        <p:nvSpPr>
          <p:cNvPr id="298" name="Google Shape;298;g8ceede6889_1_30"/>
          <p:cNvSpPr txBox="1"/>
          <p:nvPr/>
        </p:nvSpPr>
        <p:spPr>
          <a:xfrm>
            <a:off x="886150" y="500875"/>
            <a:ext cx="7397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Gyroscope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9" name="Google Shape;299;g8ceede6889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75" y="2995875"/>
            <a:ext cx="5117400" cy="32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8ceede6889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288" y="657050"/>
            <a:ext cx="4572391" cy="2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8ceede6889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063" y="3549675"/>
            <a:ext cx="4504850" cy="3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Machine Learning - model</a:t>
            </a:r>
            <a:endParaRPr/>
          </a:p>
        </p:txBody>
      </p:sp>
      <p:sp>
        <p:nvSpPr>
          <p:cNvPr id="307" name="Google Shape;307;p4"/>
          <p:cNvSpPr txBox="1"/>
          <p:nvPr>
            <p:ph idx="1" type="body"/>
          </p:nvPr>
        </p:nvSpPr>
        <p:spPr>
          <a:xfrm>
            <a:off x="1141412" y="15172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After analysing the data, we extracted 2 features for each jump: 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Feature 1  - Mean (Acc_Z)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Feature 2 - Std (Acc_Z)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We decided to predict only 2 out of the 3 jumps with this model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Trained an SVM.SVC  model to classify the jumps and did preliminary testing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Preliminary results - Our model classifies between two jumps </a:t>
            </a:r>
            <a:endParaRPr/>
          </a:p>
          <a:p>
            <a:pPr indent="-1809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Show notebook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2020-07-20T23:11:34Z</dcterms:created>
  <dc:creator>Allyson Bieryla</dc:creator>
</cp:coreProperties>
</file>