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st-domain-name.com/" TargetMode="External"/><Relationship Id="rId2" Type="http://schemas.openxmlformats.org/officeDocument/2006/relationships/hyperlink" Target="http://www.justinbloomb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stinbloom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st-domain-name.com/" TargetMode="External"/><Relationship Id="rId2" Type="http://schemas.openxmlformats.org/officeDocument/2006/relationships/hyperlink" Target="http://www.justinbloomb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989" y="263805"/>
            <a:ext cx="8683625" cy="2421464"/>
          </a:xfrm>
        </p:spPr>
        <p:txBody>
          <a:bodyPr>
            <a:normAutofit/>
          </a:bodyPr>
          <a:lstStyle/>
          <a:p>
            <a:r>
              <a:rPr lang="en-US" sz="6600" dirty="0"/>
              <a:t>Feelings of movies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1725" y="2990069"/>
            <a:ext cx="7197726" cy="215944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/>
              <a:t>A sentimental </a:t>
            </a:r>
            <a:r>
              <a:rPr lang="en-GB" sz="2800" dirty="0"/>
              <a:t>analyser</a:t>
            </a:r>
            <a:r>
              <a:rPr lang="en-US" sz="2800" dirty="0"/>
              <a:t> of Movies</a:t>
            </a:r>
          </a:p>
          <a:p>
            <a:pPr algn="ctr"/>
            <a:r>
              <a:rPr lang="en-US" sz="2800" dirty="0">
                <a:hlinkClick r:id="rId2"/>
              </a:rPr>
              <a:t>www.justinbloomb.org</a:t>
            </a:r>
            <a:endParaRPr lang="en-US" sz="2800" dirty="0"/>
          </a:p>
          <a:p>
            <a:pPr algn="ctr"/>
            <a:r>
              <a:rPr lang="en-US" sz="2800" dirty="0"/>
              <a:t>and </a:t>
            </a:r>
          </a:p>
          <a:p>
            <a:pPr algn="ctr"/>
            <a:r>
              <a:rPr lang="en-US" sz="2800" dirty="0">
                <a:hlinkClick r:id="rId3"/>
              </a:rPr>
              <a:t>best-domain-name.com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40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25053"/>
            <a:ext cx="10335124" cy="4732421"/>
          </a:xfrm>
        </p:spPr>
        <p:txBody>
          <a:bodyPr>
            <a:normAutofit/>
          </a:bodyPr>
          <a:lstStyle/>
          <a:p>
            <a:r>
              <a:rPr lang="en-US" sz="2800" dirty="0"/>
              <a:t>Positive feelings can make positive impact to people</a:t>
            </a:r>
          </a:p>
          <a:p>
            <a:r>
              <a:rPr lang="en-US" sz="2800" dirty="0"/>
              <a:t>Movies are a major stream for people getting emoted</a:t>
            </a:r>
          </a:p>
          <a:p>
            <a:r>
              <a:rPr lang="en-US" sz="2800" dirty="0"/>
              <a:t>IMDB has a HUGE database of movie reviews</a:t>
            </a:r>
          </a:p>
          <a:p>
            <a:r>
              <a:rPr lang="en-US" sz="2800" dirty="0"/>
              <a:t>Ratings are subjective, but a summary of review is objective</a:t>
            </a:r>
          </a:p>
          <a:p>
            <a:r>
              <a:rPr lang="en-US" sz="2800" dirty="0"/>
              <a:t>We need to know which movies are really helping people feel positive or negative</a:t>
            </a:r>
          </a:p>
          <a:p>
            <a:r>
              <a:rPr lang="en-US" sz="2800" dirty="0"/>
              <a:t>Especially to help people out when they are depressed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82127" y="5714818"/>
            <a:ext cx="233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2"/>
              </a:rPr>
              <a:t>www.justinbloomb.org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1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does it do?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46438"/>
          </a:xfrm>
        </p:spPr>
        <p:txBody>
          <a:bodyPr>
            <a:normAutofit/>
          </a:bodyPr>
          <a:lstStyle/>
          <a:p>
            <a:r>
              <a:rPr lang="en-GB" sz="3600" dirty="0"/>
              <a:t>Analyse movie reviews</a:t>
            </a:r>
          </a:p>
          <a:p>
            <a:r>
              <a:rPr lang="en-GB" sz="3600" dirty="0"/>
              <a:t>Summary of the emotions in a film’s reviews</a:t>
            </a:r>
          </a:p>
          <a:p>
            <a:r>
              <a:rPr lang="en-GB" sz="3600" dirty="0"/>
              <a:t>Auto clustering similar feeling films</a:t>
            </a:r>
          </a:p>
          <a:p>
            <a:r>
              <a:rPr lang="en-GB" sz="3600" dirty="0"/>
              <a:t>Alexa can tell you which movie is the best for your feeling</a:t>
            </a:r>
          </a:p>
        </p:txBody>
      </p:sp>
    </p:spTree>
    <p:extLst>
      <p:ext uri="{BB962C8B-B14F-4D97-AF65-F5344CB8AC3E}">
        <p14:creationId xmlns:p14="http://schemas.microsoft.com/office/powerpoint/2010/main" val="347581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/>
          <p:cNvSpPr/>
          <p:nvPr/>
        </p:nvSpPr>
        <p:spPr>
          <a:xfrm>
            <a:off x="360190" y="2054439"/>
            <a:ext cx="4150799" cy="117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9741" y="2457104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8803" y="1304676"/>
            <a:ext cx="15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TF-IDF </a:t>
            </a:r>
            <a:r>
              <a:rPr lang="en-US" altLang="zh-CN" dirty="0"/>
              <a:t>vectors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5450" y="1963214"/>
            <a:ext cx="1463719" cy="13849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WORD!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WORD2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WORD3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WORD4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WORD11000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85235" y="2601733"/>
            <a:ext cx="1661580" cy="9541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Positive   Word1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Negative  Word2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Positive   Word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9170" y="1963214"/>
            <a:ext cx="1554146" cy="13849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TFIDF1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TFIDF2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TFIDF3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TFIDF4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…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TFIDF110000</a:t>
            </a:r>
          </a:p>
        </p:txBody>
      </p:sp>
      <p:pic>
        <p:nvPicPr>
          <p:cNvPr id="18" name="Picture 12" descr="Image result for mash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09" y="4206343"/>
            <a:ext cx="1158768" cy="11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64" y="3439434"/>
            <a:ext cx="1665490" cy="6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1147" y="564223"/>
            <a:ext cx="1006711" cy="37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8642" y="1083152"/>
            <a:ext cx="133149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Movie1</a:t>
            </a:r>
          </a:p>
          <a:p>
            <a:r>
              <a:rPr lang="en-US" dirty="0"/>
              <a:t>Movie2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Movie N</a:t>
            </a:r>
          </a:p>
        </p:txBody>
      </p:sp>
      <p:pic>
        <p:nvPicPr>
          <p:cNvPr id="5" name="Picture 2" descr="https://res.cloudinary.com/crunchbase-production/image/upload/v1441915553/m5xbsgp3zxjvkztcxo4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91" y="2702579"/>
            <a:ext cx="1921111" cy="192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/>
          <p:cNvSpPr/>
          <p:nvPr/>
        </p:nvSpPr>
        <p:spPr>
          <a:xfrm>
            <a:off x="7789580" y="2283481"/>
            <a:ext cx="533469" cy="506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9170336" y="3364251"/>
            <a:ext cx="529390" cy="34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8" descr="Image result for a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5" y="3400504"/>
            <a:ext cx="1581064" cy="65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Image result for aws ec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5" y="4245211"/>
            <a:ext cx="1059571" cy="108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9978387" y="3579721"/>
            <a:ext cx="166842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Movie cluster 1</a:t>
            </a:r>
          </a:p>
          <a:p>
            <a:r>
              <a:rPr lang="en-US" sz="1400" dirty="0"/>
              <a:t>Movie cluster 2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Movie cluster N</a:t>
            </a:r>
          </a:p>
        </p:txBody>
      </p:sp>
      <p:pic>
        <p:nvPicPr>
          <p:cNvPr id="1028" name="Picture 4" descr="http://pypr.sourceforge.net/_images/kmeans_2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79" y="2142584"/>
            <a:ext cx="1963914" cy="9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721438" y="1685107"/>
            <a:ext cx="205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Mean Clustering</a:t>
            </a:r>
          </a:p>
        </p:txBody>
      </p:sp>
    </p:spTree>
    <p:extLst>
      <p:ext uri="{BB962C8B-B14F-4D97-AF65-F5344CB8AC3E}">
        <p14:creationId xmlns:p14="http://schemas.microsoft.com/office/powerpoint/2010/main" val="392271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27" y="288758"/>
            <a:ext cx="10131425" cy="1456267"/>
          </a:xfrm>
        </p:spPr>
        <p:txBody>
          <a:bodyPr>
            <a:normAutofit/>
          </a:bodyPr>
          <a:lstStyle/>
          <a:p>
            <a:r>
              <a:rPr lang="en-GB" sz="4800" dirty="0"/>
              <a:t>How Do we make it?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5026"/>
            <a:ext cx="10463462" cy="5112974"/>
          </a:xfrm>
        </p:spPr>
        <p:txBody>
          <a:bodyPr>
            <a:normAutofit/>
          </a:bodyPr>
          <a:lstStyle/>
          <a:p>
            <a:r>
              <a:rPr lang="en-GB" sz="2400" dirty="0"/>
              <a:t>Web Crawler to read movie reviews on IMDB</a:t>
            </a:r>
          </a:p>
          <a:p>
            <a:r>
              <a:rPr lang="en-GB" sz="2400" dirty="0"/>
              <a:t>Artificial Intelligence powered sentimental analyse of reviews  </a:t>
            </a:r>
          </a:p>
          <a:p>
            <a:r>
              <a:rPr lang="en-GB" sz="2400" dirty="0"/>
              <a:t>Running on AWS c4.8xlarge HPC 36 cores with 60GB RAM</a:t>
            </a:r>
          </a:p>
          <a:p>
            <a:r>
              <a:rPr lang="en-GB" sz="2400" dirty="0"/>
              <a:t>Self-made TF-IDF based vector generation</a:t>
            </a:r>
          </a:p>
          <a:p>
            <a:r>
              <a:rPr lang="en-GB" sz="2400" dirty="0"/>
              <a:t>Amazon Alexa skills enable the new level of interactions</a:t>
            </a:r>
          </a:p>
          <a:p>
            <a:r>
              <a:rPr lang="en-GB" sz="2400" dirty="0"/>
              <a:t>A comprehensive integration of Machine Learning (Supervised and Unsupervised)</a:t>
            </a:r>
          </a:p>
          <a:p>
            <a:r>
              <a:rPr lang="en-GB" sz="2400" dirty="0"/>
              <a:t>AWS Lambda and IBM Watson</a:t>
            </a:r>
          </a:p>
          <a:p>
            <a:r>
              <a:rPr lang="en-GB" sz="2400" dirty="0"/>
              <a:t>LAMP Server with </a:t>
            </a:r>
            <a:r>
              <a:rPr lang="en-GB" sz="2400" dirty="0" err="1"/>
              <a:t>MediaWiki</a:t>
            </a:r>
            <a:endParaRPr lang="en-US" sz="2400" dirty="0"/>
          </a:p>
        </p:txBody>
      </p:sp>
      <p:pic>
        <p:nvPicPr>
          <p:cNvPr id="1026" name="Picture 2" descr="Image result for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430" y="609600"/>
            <a:ext cx="1635636" cy="16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6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Demo time</a:t>
            </a:r>
            <a:endParaRPr lang="en-US" dirty="0"/>
          </a:p>
        </p:txBody>
      </p:sp>
      <p:sp>
        <p:nvSpPr>
          <p:cNvPr id="17" name="Content Placeholder 7"/>
          <p:cNvSpPr>
            <a:spLocks noGrp="1"/>
          </p:cNvSpPr>
          <p:nvPr>
            <p:ph idx="1"/>
          </p:nvPr>
        </p:nvSpPr>
        <p:spPr>
          <a:xfrm>
            <a:off x="802177" y="2005263"/>
            <a:ext cx="10042286" cy="4433637"/>
          </a:xfrm>
        </p:spPr>
        <p:txBody>
          <a:bodyPr>
            <a:noAutofit/>
          </a:bodyPr>
          <a:lstStyle/>
          <a:p>
            <a:r>
              <a:rPr lang="en-US" sz="2400" dirty="0"/>
              <a:t>Website at </a:t>
            </a:r>
            <a:r>
              <a:rPr lang="en-US" sz="2400" dirty="0">
                <a:hlinkClick r:id="rId2"/>
              </a:rPr>
              <a:t>Justinbloomb.org</a:t>
            </a:r>
            <a:r>
              <a:rPr lang="en-US" sz="2400" dirty="0"/>
              <a:t> and </a:t>
            </a:r>
            <a:r>
              <a:rPr lang="en-US" sz="2400" dirty="0">
                <a:hlinkClick r:id="rId3"/>
              </a:rPr>
              <a:t>best-domain-name.com </a:t>
            </a:r>
            <a:r>
              <a:rPr lang="en-US" sz="2400" dirty="0"/>
              <a:t>to demonstrate our result of the BIG DATA analyze</a:t>
            </a:r>
          </a:p>
          <a:p>
            <a:r>
              <a:rPr lang="en-US" sz="2400" dirty="0"/>
              <a:t>Alexa skills that can discuss which film is the best for you</a:t>
            </a:r>
          </a:p>
          <a:p>
            <a:r>
              <a:rPr lang="en-US" sz="2400" dirty="0"/>
              <a:t>Comparison of user sentiments and ratings on films were controversial </a:t>
            </a:r>
          </a:p>
          <a:p>
            <a:r>
              <a:rPr lang="en-US" sz="2400" dirty="0"/>
              <a:t>People’s review changing over the time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35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Any Questions?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476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Special Thanks to</a:t>
            </a:r>
          </a:p>
          <a:p>
            <a:pPr lvl="1"/>
            <a:r>
              <a:rPr lang="en-GB" sz="2400" dirty="0"/>
              <a:t>MLH </a:t>
            </a:r>
          </a:p>
          <a:p>
            <a:pPr lvl="1"/>
            <a:r>
              <a:rPr lang="en-GB" sz="2400" dirty="0"/>
              <a:t>Bloomberg</a:t>
            </a:r>
          </a:p>
          <a:p>
            <a:pPr lvl="1"/>
            <a:r>
              <a:rPr lang="en-GB" sz="2400" dirty="0"/>
              <a:t>J.P. MORGAN</a:t>
            </a:r>
          </a:p>
          <a:p>
            <a:pPr lvl="1"/>
            <a:r>
              <a:rPr lang="en-GB" sz="2400" dirty="0"/>
              <a:t>AMAZON (AWS RDS\EC2\Lambda</a:t>
            </a:r>
            <a:r>
              <a:rPr lang="en-GB" sz="2400" dirty="0"/>
              <a:t> ,</a:t>
            </a:r>
            <a:r>
              <a:rPr lang="en-GB" sz="2400" dirty="0"/>
              <a:t>Alexa)</a:t>
            </a:r>
          </a:p>
          <a:p>
            <a:pPr lvl="1"/>
            <a:r>
              <a:rPr lang="en-GB" sz="2400" dirty="0"/>
              <a:t>IMDB</a:t>
            </a:r>
          </a:p>
          <a:p>
            <a:pPr lvl="1"/>
            <a:r>
              <a:rPr lang="en-GB" sz="2400" dirty="0" err="1"/>
              <a:t>MashapeAPI</a:t>
            </a:r>
            <a:endParaRPr lang="en-GB" sz="2400" dirty="0"/>
          </a:p>
          <a:p>
            <a:pPr lvl="1"/>
            <a:r>
              <a:rPr lang="en-GB" sz="2400" dirty="0"/>
              <a:t>IBM </a:t>
            </a:r>
            <a:r>
              <a:rPr lang="en-GB" sz="2400" dirty="0" err="1"/>
              <a:t>Bluemix</a:t>
            </a:r>
            <a:r>
              <a:rPr lang="en-GB" sz="2400" dirty="0"/>
              <a:t> and Watson</a:t>
            </a:r>
          </a:p>
          <a:p>
            <a:pPr lvl="1"/>
            <a:r>
              <a:rPr lang="en-GB" sz="2400" dirty="0"/>
              <a:t>GitHub</a:t>
            </a:r>
          </a:p>
        </p:txBody>
      </p:sp>
      <p:pic>
        <p:nvPicPr>
          <p:cNvPr id="1026" name="Picture 2" descr="Image result for ale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25" y="2629555"/>
            <a:ext cx="609479" cy="60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961" y="2648896"/>
            <a:ext cx="994365" cy="60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ws e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83" y="2662158"/>
            <a:ext cx="528643" cy="5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asha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34" y="3433889"/>
            <a:ext cx="562670" cy="5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ajor league hack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960" y="3433889"/>
            <a:ext cx="994365" cy="56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githu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50" y="4873833"/>
            <a:ext cx="2474912" cy="9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1130</TotalTime>
  <Words>303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Celestial</vt:lpstr>
      <vt:lpstr>Feelings of movies</vt:lpstr>
      <vt:lpstr>Inspiration</vt:lpstr>
      <vt:lpstr>What does it do?</vt:lpstr>
      <vt:lpstr>PowerPoint Presentation</vt:lpstr>
      <vt:lpstr>How Do we make it?</vt:lpstr>
      <vt:lpstr>Demo time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trump feel today</dc:title>
  <dc:creator>Hao Xu</dc:creator>
  <cp:lastModifiedBy>Hao Xu</cp:lastModifiedBy>
  <cp:revision>59</cp:revision>
  <dcterms:created xsi:type="dcterms:W3CDTF">2017-02-26T01:30:02Z</dcterms:created>
  <dcterms:modified xsi:type="dcterms:W3CDTF">2017-04-02T12:16:07Z</dcterms:modified>
</cp:coreProperties>
</file>