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dw2oQPpUSaGuTAm4jCkVoa3Uu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623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80"/>
              <a:buChar char="◼"/>
              <a:defRPr/>
            </a:lvl1pPr>
            <a:lvl2pPr indent="-30454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2pPr>
            <a:lvl3pPr indent="-298703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3pPr>
            <a:lvl4pPr indent="-292861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623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546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703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2861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2861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1" Type="http://schemas.openxmlformats.org/officeDocument/2006/relationships/hyperlink" Target="https://github.com/ngalvez0910" TargetMode="External"/><Relationship Id="rId10" Type="http://schemas.openxmlformats.org/officeDocument/2006/relationships/hyperlink" Target="https://github.com/Alba448" TargetMode="External"/><Relationship Id="rId12" Type="http://schemas.openxmlformats.org/officeDocument/2006/relationships/hyperlink" Target="https://github.com/wolverine307mda" TargetMode="External"/><Relationship Id="rId9" Type="http://schemas.openxmlformats.org/officeDocument/2006/relationships/hyperlink" Target="https://github.com/jaimeleon10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hyperlink" Target="https://github.com/germangf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781109" y="1889948"/>
            <a:ext cx="4476811" cy="743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</a:pPr>
            <a:r>
              <a:rPr lang="es-ES" sz="4000">
                <a:solidFill>
                  <a:srgbClr val="FFFFFF"/>
                </a:solidFill>
              </a:rPr>
              <a:t>PROYECTO BANCO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781100" y="4218450"/>
            <a:ext cx="27690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20"/>
              <a:buNone/>
            </a:pPr>
            <a:r>
              <a:rPr lang="es-ES" sz="1000">
                <a:solidFill>
                  <a:schemeClr val="lt1"/>
                </a:solidFill>
              </a:rPr>
              <a:t>JAIME LEÓN MULERO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rPr i="0" lang="es-ES" sz="1000" u="none" strike="noStrike">
                <a:solidFill>
                  <a:schemeClr val="lt1"/>
                </a:solidFill>
              </a:rPr>
              <a:t>GERMÁN FERNÁNDEZ CARRACEDO</a:t>
            </a:r>
            <a:endParaRPr i="0" sz="1000" u="none" strike="noStrike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rPr lang="es-ES" sz="1000">
                <a:solidFill>
                  <a:schemeClr val="lt1"/>
                </a:solidFill>
              </a:rPr>
              <a:t>ALBA GARCÍA ORDUÑA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rPr lang="es-ES" sz="1000">
                <a:solidFill>
                  <a:schemeClr val="lt1"/>
                </a:solidFill>
              </a:rPr>
              <a:t>NATALIA GONZÁLEZ ÁLVAREZ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rPr lang="es-ES" sz="1000">
                <a:solidFill>
                  <a:schemeClr val="lt1"/>
                </a:solidFill>
              </a:rPr>
              <a:t>MARIO DE DOMINGO ÁLVAREZ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descr="Banco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782722"/>
            <a:ext cx="5433917" cy="543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640081" y="2647727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s-ES"/>
              <a:t>Introducción</a:t>
            </a:r>
            <a:endParaRPr/>
          </a:p>
          <a:p>
            <a:pPr indent="-306000" lvl="0" marL="30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s-ES"/>
              <a:t>Diagrama del proyecto</a:t>
            </a:r>
            <a:endParaRPr/>
          </a:p>
          <a:p>
            <a:pPr indent="-306000" lvl="0" marL="30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s-ES"/>
              <a:t>Diagrama de clases</a:t>
            </a:r>
            <a:endParaRPr/>
          </a:p>
          <a:p>
            <a:pPr indent="-306000" lvl="0" marL="30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s-ES"/>
              <a:t>Explicación del código</a:t>
            </a:r>
            <a:endParaRPr/>
          </a:p>
          <a:p>
            <a:pPr indent="-189160" lvl="0" marL="30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s-ES" sz="1800" u="none" strike="noStrike">
                <a:solidFill>
                  <a:schemeClr val="dk1"/>
                </a:solidFill>
              </a:rPr>
              <a:t>En esta práctica vamos a realizar el servicio de un banco. Vamos a registrar los usuarios y sus tarjetas, teniendo en cuenta que un usuario puede tener 0 o más tarjetas, pero una tarjeta no puede no tener usuario.</a:t>
            </a:r>
            <a:endParaRPr b="0">
              <a:solidFill>
                <a:schemeClr val="dk1"/>
              </a:solidFill>
            </a:endParaRPr>
          </a:p>
          <a:p>
            <a:pPr indent="-306000" lvl="0" marL="30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380"/>
              <a:buChar char="◼"/>
            </a:pPr>
            <a:r>
              <a:rPr b="0" i="0" lang="es-ES" sz="1800" u="none" strike="noStrike">
                <a:solidFill>
                  <a:schemeClr val="dk1"/>
                </a:solidFill>
              </a:rPr>
              <a:t>Vamos a seguir una estructura orientada al dominio teniendo en cuenta los principios SOLID. A su vez, tendremos un patrón repositorio con caché multinivel que consta de un servicio compuesto por un sistema de notificaciones, una caché LRU y tres repositorios (uno local y dos remotos).</a:t>
            </a:r>
            <a:br>
              <a:rPr lang="es-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ES"/>
              <a:t>DIAGRAMA DEL PROYECTO</a:t>
            </a:r>
            <a:endParaRPr/>
          </a:p>
        </p:txBody>
      </p:sp>
      <p:pic>
        <p:nvPicPr>
          <p:cNvPr descr="Diagrama&#10;&#10;Descripción generada automáticamente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225" y="1717990"/>
            <a:ext cx="10160954" cy="47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ES"/>
              <a:t>DIAGRAMA DE CLASES</a:t>
            </a:r>
            <a:endParaRPr/>
          </a:p>
        </p:txBody>
      </p:sp>
      <p:pic>
        <p:nvPicPr>
          <p:cNvPr descr="Diagrama&#10;&#10;Descripción generada automáticamente"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961" y="1717990"/>
            <a:ext cx="4647481" cy="457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599225" y="2691493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b="0" lang="es-ES" sz="4400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EXPLICACIÓN DEL CÓDIGO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s-ES"/>
              <a:t>INTEGRANTES DEL GRUPO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114" y="4801658"/>
            <a:ext cx="1435785" cy="143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8224" y="3204317"/>
            <a:ext cx="1475013" cy="147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8888" y="4735986"/>
            <a:ext cx="1435785" cy="143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835" y="3204318"/>
            <a:ext cx="1475013" cy="1475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bujo animado de un personaje animado&#10;&#10;Descripción generada automáticamente con confianza media" id="138" name="Google Shape;13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07492" y="3300198"/>
            <a:ext cx="1038073" cy="143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>
            <a:off x="4258000" y="5334884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sng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Germangfc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8239815" y="5324852"/>
            <a:ext cx="14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sng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Jaimeleon10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266950" y="3833424"/>
            <a:ext cx="1257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sng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Alba448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6248765" y="3833424"/>
            <a:ext cx="15901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sng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Ngalvez0910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9643449" y="3833424"/>
            <a:ext cx="1979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sng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wolverine307mda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2024-10-10T11:14:30Z</dcterms:created>
  <dc:creator>N G</dc:creator>
</cp:coreProperties>
</file>