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0" autoAdjust="0"/>
  </p:normalViewPr>
  <p:slideViewPr>
    <p:cSldViewPr snapToGrid="0">
      <p:cViewPr varScale="1">
        <p:scale>
          <a:sx n="32" d="100"/>
          <a:sy n="32" d="100"/>
        </p:scale>
        <p:origin x="11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5B71-0EA4-4FB7-9E68-E40C8D13683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54F8-0816-42F5-9A33-2FBA0967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54F8-0816-42F5-9A33-2FBA09672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9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BEFF-9BD3-4776-9929-F8BD41846A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D7E9-3221-4492-B9D5-C2205307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312234" y="282966"/>
            <a:ext cx="26383785" cy="4556663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0449" y="1204332"/>
            <a:ext cx="25045639" cy="396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Explanatory Data Analysis Using MINITAB</a:t>
            </a:r>
          </a:p>
          <a:p>
            <a:pPr algn="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             </a:t>
            </a: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Name: </a:t>
            </a:r>
            <a:r>
              <a:rPr lang="en-US" sz="6000" dirty="0" err="1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Mohd</a:t>
            </a: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en-US" sz="6000" dirty="0" err="1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Albab</a:t>
            </a: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Amin</a:t>
            </a:r>
          </a:p>
          <a:p>
            <a:pPr algn="r"/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Roll: 201636007</a:t>
            </a:r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6117" y="5165866"/>
            <a:ext cx="22168624" cy="12676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5760996"/>
            <a:ext cx="5285677" cy="48549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98" y="5727575"/>
            <a:ext cx="5642518" cy="4888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11711638"/>
            <a:ext cx="5388976" cy="50068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136" y="5727576"/>
            <a:ext cx="5464095" cy="4888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88" y="11711638"/>
            <a:ext cx="5018046" cy="50068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231" y="11711637"/>
            <a:ext cx="4256243" cy="5006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351" y="5760996"/>
            <a:ext cx="3859491" cy="48382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152" y="11446957"/>
            <a:ext cx="6066268" cy="56590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70518" y="10615960"/>
            <a:ext cx="4661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Bubble Plot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8498" y="10615960"/>
            <a:ext cx="5330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Pie Chart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55551" y="10615960"/>
            <a:ext cx="4728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Cause &amp; Effect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31165" y="10615960"/>
            <a:ext cx="3345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Bar Chart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0518" y="16718530"/>
            <a:ext cx="4861931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Box Plot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8498" y="16718530"/>
            <a:ext cx="4661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Probability Plot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931165" y="16718530"/>
            <a:ext cx="3345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Histogram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458552" y="5165866"/>
            <a:ext cx="4750424" cy="12676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793097" y="5727576"/>
            <a:ext cx="4133577" cy="11880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The following functions were used here: </a:t>
            </a:r>
          </a:p>
          <a:p>
            <a:pPr lvl="0" algn="just"/>
            <a:r>
              <a:rPr lang="en-US" sz="3000" b="1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 </a:t>
            </a:r>
            <a:r>
              <a:rPr lang="en-US" sz="3000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-use this menu to analyze  data. This key menu performs many useful statistical functions</a:t>
            </a:r>
          </a:p>
          <a:p>
            <a:pPr lvl="0" algn="just"/>
            <a:r>
              <a:rPr lang="en-US" sz="3000" b="1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Regression submenu: </a:t>
            </a:r>
            <a:r>
              <a:rPr lang="en-US" sz="3000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MINITAB has a </a:t>
            </a:r>
            <a:r>
              <a:rPr lang="en-US" sz="3000" b="1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Regression</a:t>
            </a:r>
            <a:r>
              <a:rPr lang="en-US" sz="3000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 submenu in </a:t>
            </a:r>
            <a:r>
              <a:rPr lang="en-US" sz="3000" b="1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</a:t>
            </a:r>
            <a:r>
              <a:rPr lang="en-US" sz="3000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 to perform the analyses.</a:t>
            </a:r>
            <a:r>
              <a:rPr lang="en-US" sz="3000" b="1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</a:p>
          <a:p>
            <a:pPr lvl="0" algn="just"/>
            <a:r>
              <a:rPr lang="en-US" sz="3000" b="1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Graph </a:t>
            </a:r>
            <a:r>
              <a:rPr lang="en-US" sz="3000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-use this menu to graphically represent the data.</a:t>
            </a:r>
          </a:p>
          <a:p>
            <a:pPr lvl="0" algn="just"/>
            <a:r>
              <a:rPr lang="en-US" sz="3000" b="1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Editor </a:t>
            </a:r>
            <a:r>
              <a:rPr lang="en-US" sz="3000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-use this menu to edit and format </a:t>
            </a:r>
            <a:r>
              <a:rPr lang="en-US" sz="3000" dirty="0" err="1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thedata</a:t>
            </a:r>
            <a:r>
              <a:rPr lang="en-US" sz="3000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pPr lvl="0" algn="just"/>
            <a:r>
              <a:rPr lang="en-US" sz="3000" dirty="0" smtClean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Some Other features are quality tools, control chart etc. submenu under stat menu .</a:t>
            </a:r>
          </a:p>
          <a:p>
            <a:endParaRPr lang="en-US" sz="36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endParaRPr lang="en-US" sz="3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5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39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Bahnschrift</vt:lpstr>
      <vt:lpstr>Calibri</vt:lpstr>
      <vt:lpstr>Calibri Light</vt:lpstr>
      <vt:lpstr>Leelawadee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2018-08-28T13:03:23Z</dcterms:created>
  <dcterms:modified xsi:type="dcterms:W3CDTF">2018-08-28T14:01:44Z</dcterms:modified>
</cp:coreProperties>
</file>