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handoutMasterIdLst>
    <p:handoutMasterId r:id="rId23"/>
  </p:handoutMasterIdLst>
  <p:sldIdLst>
    <p:sldId id="271" r:id="rId4"/>
    <p:sldId id="363" r:id="rId5"/>
    <p:sldId id="286" r:id="rId6"/>
    <p:sldId id="348" r:id="rId7"/>
    <p:sldId id="306" r:id="rId8"/>
    <p:sldId id="367" r:id="rId9"/>
    <p:sldId id="357" r:id="rId10"/>
    <p:sldId id="356" r:id="rId11"/>
    <p:sldId id="300" r:id="rId12"/>
    <p:sldId id="301" r:id="rId13"/>
    <p:sldId id="350" r:id="rId14"/>
    <p:sldId id="310" r:id="rId15"/>
    <p:sldId id="352" r:id="rId16"/>
    <p:sldId id="365" r:id="rId17"/>
    <p:sldId id="368" r:id="rId18"/>
    <p:sldId id="303" r:id="rId19"/>
    <p:sldId id="360" r:id="rId20"/>
    <p:sldId id="358" r:id="rId21"/>
    <p:sldId id="3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0091CE"/>
    <a:srgbClr val="00BDFB"/>
    <a:srgbClr val="6AB0DC"/>
    <a:srgbClr val="D9D9D9"/>
    <a:srgbClr val="595959"/>
    <a:srgbClr val="CBF2FF"/>
    <a:srgbClr val="AECEE8"/>
    <a:srgbClr val="0D9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7" autoAdjust="0"/>
    <p:restoredTop sz="93447" autoAdjust="0"/>
  </p:normalViewPr>
  <p:slideViewPr>
    <p:cSldViewPr snapToGrid="0" showGuides="1">
      <p:cViewPr varScale="1">
        <p:scale>
          <a:sx n="103" d="100"/>
          <a:sy n="103" d="100"/>
        </p:scale>
        <p:origin x="1188" y="11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E44FBAC-CAE3-085A-7470-2FBD09EBED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98E52B-ED1E-2ED4-8D8B-A75FEA2D52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85C4-497C-4C63-9162-CE8B7C7643AD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1AF70E-C699-EC20-A6F1-31FB2906FE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6DB78D-BB81-8227-98BC-C546A868F3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28D56-A828-41B5-8ED9-4CE4316649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191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96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433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0" y="3162301"/>
            <a:ext cx="8382000" cy="36957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42980F6D-A868-4A50-9975-6D38EF3EF1D5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 rot="694714">
            <a:off x="4965143" y="1215344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12852147-F4BC-4002-8D9B-559F42913C6B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 rot="21398040">
            <a:off x="8011850" y="2309449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6A8E4311-9832-4868-9218-82FDF254D169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 rot="20741363">
            <a:off x="4999774" y="3597041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371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07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92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35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6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37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90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65" r:id="rId10"/>
    <p:sldLayoutId id="2147483677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F0704B9-1AE5-FDD2-500D-87D1CEBBB87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0" y="-1279011"/>
            <a:ext cx="12192000" cy="813701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EC53D5F-9ED8-9BDE-FD30-C19DD2061950}"/>
              </a:ext>
            </a:extLst>
          </p:cNvPr>
          <p:cNvSpPr/>
          <p:nvPr/>
        </p:nvSpPr>
        <p:spPr>
          <a:xfrm>
            <a:off x="457200" y="3554402"/>
            <a:ext cx="5842000" cy="2707243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600808" y="3554402"/>
            <a:ext cx="618607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algn="l"/>
            <a:r>
              <a:rPr lang="es-ES" altLang="ko-KR" dirty="0">
                <a:solidFill>
                  <a:schemeClr val="tx2"/>
                </a:solidFill>
                <a:effectLst/>
              </a:rPr>
              <a:t>Proyecto:</a:t>
            </a:r>
          </a:p>
          <a:p>
            <a:pPr algn="l"/>
            <a:r>
              <a:rPr lang="es-ES" altLang="ko-KR" dirty="0">
                <a:solidFill>
                  <a:schemeClr val="tx2"/>
                </a:solidFill>
                <a:effectLst/>
              </a:rPr>
              <a:t>Machine </a:t>
            </a:r>
            <a:r>
              <a:rPr lang="es-ES" altLang="ko-KR" dirty="0" err="1">
                <a:solidFill>
                  <a:schemeClr val="tx2"/>
                </a:solidFill>
                <a:effectLst/>
              </a:rPr>
              <a:t>Learning</a:t>
            </a:r>
            <a:endParaRPr lang="es-ES" altLang="ko-KR" dirty="0">
              <a:solidFill>
                <a:schemeClr val="tx2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600808" y="5430648"/>
            <a:ext cx="30682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0" dirty="0">
                <a:solidFill>
                  <a:schemeClr val="tx2"/>
                </a:solidFill>
                <a:effectLst/>
              </a:rPr>
              <a:t>Alba Barreras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0" dirty="0">
                <a:solidFill>
                  <a:schemeClr val="tx2"/>
                </a:solidFill>
                <a:effectLst/>
              </a:rPr>
              <a:t>Data Science Bootcamp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0" dirty="0">
                <a:solidFill>
                  <a:schemeClr val="tx2"/>
                </a:solidFill>
                <a:effectLst/>
              </a:rPr>
              <a:t>2023-2024</a:t>
            </a:r>
            <a:endParaRPr lang="ko-KR" altLang="en-US" sz="1600" dirty="0">
              <a:solidFill>
                <a:schemeClr val="tx2"/>
              </a:solidFill>
              <a:effectLst/>
              <a:latin typeface="+mn-lt"/>
            </a:endParaRPr>
          </a:p>
        </p:txBody>
      </p:sp>
      <p:pic>
        <p:nvPicPr>
          <p:cNvPr id="6" name="Picture 2" descr="Hopla! Software y The Bridge: Acelerando juntos el talento digital">
            <a:extLst>
              <a:ext uri="{FF2B5EF4-FFF2-40B4-BE49-F238E27FC236}">
                <a16:creationId xmlns:a16="http://schemas.microsoft.com/office/drawing/2014/main" id="{DB3E1DFC-EE84-FDB6-12ED-0070A4DC8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25" b="27752"/>
          <a:stretch/>
        </p:blipFill>
        <p:spPr bwMode="auto">
          <a:xfrm>
            <a:off x="3941867" y="5807410"/>
            <a:ext cx="2448272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6FAAE4BE-CD64-16F4-46C0-8C7AAF73F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672" y="2723602"/>
            <a:ext cx="8090816" cy="3538383"/>
          </a:xfrm>
          <a:prstGeom prst="rect">
            <a:avLst/>
          </a:prstGeom>
        </p:spPr>
      </p:pic>
      <p:sp>
        <p:nvSpPr>
          <p:cNvPr id="46" name="Rectángulo 45">
            <a:extLst>
              <a:ext uri="{FF2B5EF4-FFF2-40B4-BE49-F238E27FC236}">
                <a16:creationId xmlns:a16="http://schemas.microsoft.com/office/drawing/2014/main" id="{BBE44CC2-5A7C-CA42-9B90-DF5FDD4DF158}"/>
              </a:ext>
            </a:extLst>
          </p:cNvPr>
          <p:cNvSpPr/>
          <p:nvPr/>
        </p:nvSpPr>
        <p:spPr>
          <a:xfrm>
            <a:off x="0" y="0"/>
            <a:ext cx="12192000" cy="16921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90498"/>
            <a:ext cx="11573197" cy="1311128"/>
          </a:xfrm>
          <a:prstGeom prst="rect">
            <a:avLst/>
          </a:prstGeom>
        </p:spPr>
        <p:txBody>
          <a:bodyPr/>
          <a:lstStyle/>
          <a:p>
            <a:r>
              <a:rPr lang="es-ES" sz="4400" dirty="0">
                <a:solidFill>
                  <a:schemeClr val="tx2"/>
                </a:solidFill>
              </a:rPr>
              <a:t>Grandes variaciones de precio medio según los segmentos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05AC31-D810-48A2-A758-3CD31B452628}"/>
              </a:ext>
            </a:extLst>
          </p:cNvPr>
          <p:cNvGrpSpPr/>
          <p:nvPr/>
        </p:nvGrpSpPr>
        <p:grpSpPr>
          <a:xfrm>
            <a:off x="896572" y="2153143"/>
            <a:ext cx="3899618" cy="800219"/>
            <a:chOff x="2551706" y="4283314"/>
            <a:chExt cx="1600825" cy="80021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FB3D85-B09F-43EB-9DB2-4EF8AADEFD26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Volkswagen Golf, Ford Focus, Toyota Corolla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D325CA-1790-49B6-BC65-A0C3F8D3FAA2}"/>
                </a:ext>
              </a:extLst>
            </p:cNvPr>
            <p:cNvSpPr txBox="1"/>
            <p:nvPr/>
          </p:nvSpPr>
          <p:spPr>
            <a:xfrm>
              <a:off x="2551706" y="4283314"/>
              <a:ext cx="1600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b="1" dirty="0">
                  <a:solidFill>
                    <a:schemeClr val="tx2"/>
                  </a:solidFill>
                  <a:cs typeface="Arial" pitchFamily="34" charset="0"/>
                </a:rPr>
                <a:t>Segmento C: Clase familiar</a:t>
              </a:r>
            </a:p>
          </p:txBody>
        </p:sp>
      </p:grpSp>
      <p:grpSp>
        <p:nvGrpSpPr>
          <p:cNvPr id="5" name="Group 6">
            <a:extLst>
              <a:ext uri="{FF2B5EF4-FFF2-40B4-BE49-F238E27FC236}">
                <a16:creationId xmlns:a16="http://schemas.microsoft.com/office/drawing/2014/main" id="{23E65BB2-B2FA-FC65-D477-DDDB615F77D9}"/>
              </a:ext>
            </a:extLst>
          </p:cNvPr>
          <p:cNvGrpSpPr/>
          <p:nvPr/>
        </p:nvGrpSpPr>
        <p:grpSpPr>
          <a:xfrm>
            <a:off x="896572" y="3008710"/>
            <a:ext cx="4071668" cy="800219"/>
            <a:chOff x="2551706" y="4283314"/>
            <a:chExt cx="1600825" cy="800219"/>
          </a:xfrm>
        </p:grpSpPr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DE1C9C8C-6114-1B42-D3C6-1269C0B05971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Volkswagen Passat, Mercedes Serie C, Honda Accord</a:t>
              </a:r>
            </a:p>
          </p:txBody>
        </p:sp>
        <p:sp>
          <p:nvSpPr>
            <p:cNvPr id="34" name="TextBox 8">
              <a:extLst>
                <a:ext uri="{FF2B5EF4-FFF2-40B4-BE49-F238E27FC236}">
                  <a16:creationId xmlns:a16="http://schemas.microsoft.com/office/drawing/2014/main" id="{9F060435-A82A-91CD-F0B2-9B3CB774839C}"/>
                </a:ext>
              </a:extLst>
            </p:cNvPr>
            <p:cNvSpPr txBox="1"/>
            <p:nvPr/>
          </p:nvSpPr>
          <p:spPr>
            <a:xfrm>
              <a:off x="2551706" y="4283314"/>
              <a:ext cx="1600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b="1" dirty="0">
                  <a:solidFill>
                    <a:schemeClr val="tx2"/>
                  </a:solidFill>
                  <a:cs typeface="Arial" pitchFamily="34" charset="0"/>
                </a:rPr>
                <a:t>Segmento D: Clase familiar extensa</a:t>
              </a:r>
            </a:p>
          </p:txBody>
        </p:sp>
      </p:grpSp>
      <p:grpSp>
        <p:nvGrpSpPr>
          <p:cNvPr id="35" name="Group 6">
            <a:extLst>
              <a:ext uri="{FF2B5EF4-FFF2-40B4-BE49-F238E27FC236}">
                <a16:creationId xmlns:a16="http://schemas.microsoft.com/office/drawing/2014/main" id="{7A02E71E-6E46-CA4F-B3CC-E327254BFFC0}"/>
              </a:ext>
            </a:extLst>
          </p:cNvPr>
          <p:cNvGrpSpPr/>
          <p:nvPr/>
        </p:nvGrpSpPr>
        <p:grpSpPr>
          <a:xfrm>
            <a:off x="896572" y="3864277"/>
            <a:ext cx="3899618" cy="800219"/>
            <a:chOff x="2551706" y="4283314"/>
            <a:chExt cx="1600825" cy="800219"/>
          </a:xfrm>
        </p:grpSpPr>
        <p:sp>
          <p:nvSpPr>
            <p:cNvPr id="36" name="TextBox 7">
              <a:extLst>
                <a:ext uri="{FF2B5EF4-FFF2-40B4-BE49-F238E27FC236}">
                  <a16:creationId xmlns:a16="http://schemas.microsoft.com/office/drawing/2014/main" id="{5A534935-9779-F58F-C1A6-28ED864796DE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Volkswagen Polo, SEAT Ibiza, Renault </a:t>
              </a:r>
              <a:r>
                <a:rPr lang="es-E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Clio</a:t>
              </a:r>
              <a:endParaRPr lang="es-E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8">
              <a:extLst>
                <a:ext uri="{FF2B5EF4-FFF2-40B4-BE49-F238E27FC236}">
                  <a16:creationId xmlns:a16="http://schemas.microsoft.com/office/drawing/2014/main" id="{ECEA7BFA-0A1A-5E8B-AF9C-9D76BD83513A}"/>
                </a:ext>
              </a:extLst>
            </p:cNvPr>
            <p:cNvSpPr txBox="1"/>
            <p:nvPr/>
          </p:nvSpPr>
          <p:spPr>
            <a:xfrm>
              <a:off x="2551706" y="4283314"/>
              <a:ext cx="1600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b="1" dirty="0">
                  <a:solidFill>
                    <a:schemeClr val="tx2"/>
                  </a:solidFill>
                  <a:cs typeface="Arial" pitchFamily="34" charset="0"/>
                </a:rPr>
                <a:t>Segmento B: Clase pequeña</a:t>
              </a:r>
            </a:p>
          </p:txBody>
        </p:sp>
      </p:grpSp>
      <p:sp>
        <p:nvSpPr>
          <p:cNvPr id="43" name="TextBox 8">
            <a:extLst>
              <a:ext uri="{FF2B5EF4-FFF2-40B4-BE49-F238E27FC236}">
                <a16:creationId xmlns:a16="http://schemas.microsoft.com/office/drawing/2014/main" id="{B71A8B33-8AB7-EF0D-866C-81F53DD8FDA4}"/>
              </a:ext>
            </a:extLst>
          </p:cNvPr>
          <p:cNvSpPr txBox="1"/>
          <p:nvPr/>
        </p:nvSpPr>
        <p:spPr>
          <a:xfrm>
            <a:off x="896572" y="4719844"/>
            <a:ext cx="389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b="1" dirty="0">
                <a:solidFill>
                  <a:schemeClr val="tx2"/>
                </a:solidFill>
                <a:cs typeface="Arial" pitchFamily="34" charset="0"/>
              </a:rPr>
              <a:t>Segmento F: Lujo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id="{C585DE33-77D3-1C2E-EEB7-854052285116}"/>
              </a:ext>
            </a:extLst>
          </p:cNvPr>
          <p:cNvSpPr txBox="1"/>
          <p:nvPr/>
        </p:nvSpPr>
        <p:spPr>
          <a:xfrm>
            <a:off x="896572" y="5144524"/>
            <a:ext cx="389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b="1" dirty="0">
                <a:solidFill>
                  <a:schemeClr val="tx2"/>
                </a:solidFill>
                <a:cs typeface="Arial" pitchFamily="34" charset="0"/>
              </a:rPr>
              <a:t>Segmento E: Clase alta</a:t>
            </a:r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id="{C4D54DEF-39AA-4F1A-6817-5AFB77853437}"/>
              </a:ext>
            </a:extLst>
          </p:cNvPr>
          <p:cNvSpPr txBox="1"/>
          <p:nvPr/>
        </p:nvSpPr>
        <p:spPr>
          <a:xfrm>
            <a:off x="896572" y="5569203"/>
            <a:ext cx="389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b="1" dirty="0">
                <a:solidFill>
                  <a:schemeClr val="tx2"/>
                </a:solidFill>
                <a:cs typeface="Arial" pitchFamily="34" charset="0"/>
              </a:rPr>
              <a:t>Segmento A: Clase mini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25ECCF67-B9D9-6FA4-C406-88F8C87C8D5E}"/>
              </a:ext>
            </a:extLst>
          </p:cNvPr>
          <p:cNvSpPr/>
          <p:nvPr/>
        </p:nvSpPr>
        <p:spPr>
          <a:xfrm>
            <a:off x="5162114" y="2339711"/>
            <a:ext cx="1737360" cy="3922274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TextBox 41">
            <a:extLst>
              <a:ext uri="{FF2B5EF4-FFF2-40B4-BE49-F238E27FC236}">
                <a16:creationId xmlns:a16="http://schemas.microsoft.com/office/drawing/2014/main" id="{F4726815-71F1-A20D-807F-5C5085ABFF4B}"/>
              </a:ext>
            </a:extLst>
          </p:cNvPr>
          <p:cNvSpPr txBox="1"/>
          <p:nvPr/>
        </p:nvSpPr>
        <p:spPr>
          <a:xfrm>
            <a:off x="5422359" y="2257864"/>
            <a:ext cx="1986248" cy="6588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altLang="ko-KR" sz="2800" b="1" dirty="0">
                <a:solidFill>
                  <a:srgbClr val="C00000"/>
                </a:solidFill>
                <a:cs typeface="Arial" pitchFamily="34" charset="0"/>
              </a:rPr>
              <a:t>52%</a:t>
            </a:r>
            <a:endParaRPr lang="es-ES" altLang="ko-KR" sz="2800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85DDDCC-5C85-6A1C-65D9-C82D005C9F97}"/>
              </a:ext>
            </a:extLst>
          </p:cNvPr>
          <p:cNvSpPr/>
          <p:nvPr/>
        </p:nvSpPr>
        <p:spPr>
          <a:xfrm>
            <a:off x="8890000" y="2886926"/>
            <a:ext cx="1828798" cy="1288356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extBox 41">
            <a:extLst>
              <a:ext uri="{FF2B5EF4-FFF2-40B4-BE49-F238E27FC236}">
                <a16:creationId xmlns:a16="http://schemas.microsoft.com/office/drawing/2014/main" id="{91207BCD-2C75-2052-362A-1A1ED99FCFA2}"/>
              </a:ext>
            </a:extLst>
          </p:cNvPr>
          <p:cNvSpPr txBox="1"/>
          <p:nvPr/>
        </p:nvSpPr>
        <p:spPr>
          <a:xfrm>
            <a:off x="8154460" y="2128048"/>
            <a:ext cx="314096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altLang="ko-KR" sz="2000" b="1" dirty="0">
                <a:solidFill>
                  <a:srgbClr val="00B050"/>
                </a:solidFill>
                <a:cs typeface="Arial" pitchFamily="34" charset="0"/>
              </a:rPr>
              <a:t>Mayor precio medio en segmentos minoritarias</a:t>
            </a:r>
            <a:endParaRPr lang="es-ES" altLang="ko-KR" sz="2000" dirty="0">
              <a:solidFill>
                <a:srgbClr val="00B05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 34">
            <a:extLst>
              <a:ext uri="{FF2B5EF4-FFF2-40B4-BE49-F238E27FC236}">
                <a16:creationId xmlns:a16="http://schemas.microsoft.com/office/drawing/2014/main" id="{E40C1751-80E5-50FD-B9FD-3F9D2ACA6BE9}"/>
              </a:ext>
            </a:extLst>
          </p:cNvPr>
          <p:cNvSpPr/>
          <p:nvPr/>
        </p:nvSpPr>
        <p:spPr>
          <a:xfrm>
            <a:off x="0" y="0"/>
            <a:ext cx="12192000" cy="16921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590D4A18-0C4C-1516-B6D1-F8B620A77048}"/>
              </a:ext>
            </a:extLst>
          </p:cNvPr>
          <p:cNvSpPr txBox="1">
            <a:spLocks/>
          </p:cNvSpPr>
          <p:nvPr/>
        </p:nvSpPr>
        <p:spPr>
          <a:xfrm>
            <a:off x="309401" y="190498"/>
            <a:ext cx="11573197" cy="131112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altLang="ko-KR" sz="540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400" dirty="0">
                <a:solidFill>
                  <a:schemeClr val="tx2"/>
                </a:solidFill>
              </a:rPr>
              <a:t>Más del </a:t>
            </a:r>
            <a:r>
              <a:rPr lang="es-ES" sz="4400" b="1" dirty="0">
                <a:solidFill>
                  <a:schemeClr val="tx2"/>
                </a:solidFill>
              </a:rPr>
              <a:t>60% </a:t>
            </a:r>
            <a:r>
              <a:rPr lang="es-ES" sz="4400" dirty="0">
                <a:solidFill>
                  <a:schemeClr val="tx2"/>
                </a:solidFill>
              </a:rPr>
              <a:t>del mercado está compuesto por vehículos </a:t>
            </a:r>
            <a:r>
              <a:rPr lang="es-ES" sz="4400" b="1" dirty="0">
                <a:solidFill>
                  <a:schemeClr val="tx2"/>
                </a:solidFill>
              </a:rPr>
              <a:t>diésel </a:t>
            </a:r>
            <a:r>
              <a:rPr lang="es-ES" sz="4400" dirty="0">
                <a:solidFill>
                  <a:schemeClr val="tx2"/>
                </a:solidFill>
              </a:rPr>
              <a:t>y son más </a:t>
            </a:r>
            <a:r>
              <a:rPr lang="es-ES" sz="4400" b="1" dirty="0">
                <a:solidFill>
                  <a:schemeClr val="tx2"/>
                </a:solidFill>
              </a:rPr>
              <a:t>baratos</a:t>
            </a:r>
          </a:p>
        </p:txBody>
      </p:sp>
      <p:cxnSp>
        <p:nvCxnSpPr>
          <p:cNvPr id="50" name="Elbow Connector 60">
            <a:extLst>
              <a:ext uri="{FF2B5EF4-FFF2-40B4-BE49-F238E27FC236}">
                <a16:creationId xmlns:a16="http://schemas.microsoft.com/office/drawing/2014/main" id="{8889E70E-4AB8-DB2F-294C-A210DDC25A41}"/>
              </a:ext>
            </a:extLst>
          </p:cNvPr>
          <p:cNvCxnSpPr/>
          <p:nvPr/>
        </p:nvCxnSpPr>
        <p:spPr>
          <a:xfrm rot="5400000" flipH="1" flipV="1">
            <a:off x="7005652" y="3277734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60">
            <a:extLst>
              <a:ext uri="{FF2B5EF4-FFF2-40B4-BE49-F238E27FC236}">
                <a16:creationId xmlns:a16="http://schemas.microsoft.com/office/drawing/2014/main" id="{B27F53CE-B0A5-0E6D-9B1B-3ACDE24A8F5E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98601" y="3297013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">
            <a:extLst>
              <a:ext uri="{FF2B5EF4-FFF2-40B4-BE49-F238E27FC236}">
                <a16:creationId xmlns:a16="http://schemas.microsoft.com/office/drawing/2014/main" id="{345DB50D-9C17-26D2-87CD-3A50F487B838}"/>
              </a:ext>
            </a:extLst>
          </p:cNvPr>
          <p:cNvSpPr/>
          <p:nvPr/>
        </p:nvSpPr>
        <p:spPr>
          <a:xfrm>
            <a:off x="903614" y="369682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id="{CC060769-54E3-AAAB-EA0D-3541B4E7A59F}"/>
              </a:ext>
            </a:extLst>
          </p:cNvPr>
          <p:cNvSpPr/>
          <p:nvPr/>
        </p:nvSpPr>
        <p:spPr>
          <a:xfrm rot="16200000">
            <a:off x="2554676" y="1923439"/>
            <a:ext cx="1280015" cy="1951335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Rectangle 7">
            <a:extLst>
              <a:ext uri="{FF2B5EF4-FFF2-40B4-BE49-F238E27FC236}">
                <a16:creationId xmlns:a16="http://schemas.microsoft.com/office/drawing/2014/main" id="{853D2327-4A1D-B9F5-5E3A-34A9CC0C471F}"/>
              </a:ext>
            </a:extLst>
          </p:cNvPr>
          <p:cNvSpPr/>
          <p:nvPr/>
        </p:nvSpPr>
        <p:spPr>
          <a:xfrm>
            <a:off x="4899692" y="2032231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6B1D0275-B2B7-A8D6-F86F-5DD1956A8502}"/>
              </a:ext>
            </a:extLst>
          </p:cNvPr>
          <p:cNvSpPr/>
          <p:nvPr/>
        </p:nvSpPr>
        <p:spPr>
          <a:xfrm>
            <a:off x="7706521" y="234173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Rectangle 9">
            <a:extLst>
              <a:ext uri="{FF2B5EF4-FFF2-40B4-BE49-F238E27FC236}">
                <a16:creationId xmlns:a16="http://schemas.microsoft.com/office/drawing/2014/main" id="{1584106A-1E80-3E6F-9A10-2334925A943B}"/>
              </a:ext>
            </a:extLst>
          </p:cNvPr>
          <p:cNvSpPr/>
          <p:nvPr/>
        </p:nvSpPr>
        <p:spPr>
          <a:xfrm>
            <a:off x="8914006" y="369682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57" name="Straight Arrow Connector 10">
            <a:extLst>
              <a:ext uri="{FF2B5EF4-FFF2-40B4-BE49-F238E27FC236}">
                <a16:creationId xmlns:a16="http://schemas.microsoft.com/office/drawing/2014/main" id="{6F6B42EF-3C69-911A-7770-B6C7B11769F3}"/>
              </a:ext>
            </a:extLst>
          </p:cNvPr>
          <p:cNvCxnSpPr>
            <a:cxnSpLocks/>
            <a:stCxn id="67" idx="3"/>
            <a:endCxn id="54" idx="2"/>
          </p:cNvCxnSpPr>
          <p:nvPr/>
        </p:nvCxnSpPr>
        <p:spPr>
          <a:xfrm flipV="1">
            <a:off x="6069689" y="3256231"/>
            <a:ext cx="3" cy="1220193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61">
            <a:extLst>
              <a:ext uri="{FF2B5EF4-FFF2-40B4-BE49-F238E27FC236}">
                <a16:creationId xmlns:a16="http://schemas.microsoft.com/office/drawing/2014/main" id="{DCA0FFB1-1300-857E-6B9A-B3697CB5E57E}"/>
              </a:ext>
            </a:extLst>
          </p:cNvPr>
          <p:cNvCxnSpPr>
            <a:cxnSpLocks/>
          </p:cNvCxnSpPr>
          <p:nvPr/>
        </p:nvCxnSpPr>
        <p:spPr>
          <a:xfrm rot="10800000">
            <a:off x="3315666" y="4294698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15">
            <a:extLst>
              <a:ext uri="{FF2B5EF4-FFF2-40B4-BE49-F238E27FC236}">
                <a16:creationId xmlns:a16="http://schemas.microsoft.com/office/drawing/2014/main" id="{5F8E131E-6B42-E828-4DC5-C90EE7807DE9}"/>
              </a:ext>
            </a:extLst>
          </p:cNvPr>
          <p:cNvSpPr/>
          <p:nvPr/>
        </p:nvSpPr>
        <p:spPr>
          <a:xfrm>
            <a:off x="2092863" y="234173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0"/>
          </a:p>
        </p:txBody>
      </p:sp>
      <p:sp>
        <p:nvSpPr>
          <p:cNvPr id="63" name="Rectangle 16">
            <a:extLst>
              <a:ext uri="{FF2B5EF4-FFF2-40B4-BE49-F238E27FC236}">
                <a16:creationId xmlns:a16="http://schemas.microsoft.com/office/drawing/2014/main" id="{8CE3A1F1-DB6A-198A-4861-8836941A1F51}"/>
              </a:ext>
            </a:extLst>
          </p:cNvPr>
          <p:cNvSpPr/>
          <p:nvPr/>
        </p:nvSpPr>
        <p:spPr>
          <a:xfrm>
            <a:off x="1674566" y="5302396"/>
            <a:ext cx="2340000" cy="128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65" name="Elbow Connector 83">
            <a:extLst>
              <a:ext uri="{FF2B5EF4-FFF2-40B4-BE49-F238E27FC236}">
                <a16:creationId xmlns:a16="http://schemas.microsoft.com/office/drawing/2014/main" id="{611A263B-4DEE-0216-A4AA-BC9AF8DA75E8}"/>
              </a:ext>
            </a:extLst>
          </p:cNvPr>
          <p:cNvCxnSpPr/>
          <p:nvPr/>
        </p:nvCxnSpPr>
        <p:spPr>
          <a:xfrm rot="10800000" flipV="1">
            <a:off x="4138579" y="5517012"/>
            <a:ext cx="1157891" cy="379090"/>
          </a:xfrm>
          <a:prstGeom prst="bentConnector3">
            <a:avLst>
              <a:gd name="adj1" fmla="val -1002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84">
            <a:extLst>
              <a:ext uri="{FF2B5EF4-FFF2-40B4-BE49-F238E27FC236}">
                <a16:creationId xmlns:a16="http://schemas.microsoft.com/office/drawing/2014/main" id="{8788BE93-CF85-E887-4AA8-325D8F9AB20A}"/>
              </a:ext>
            </a:extLst>
          </p:cNvPr>
          <p:cNvCxnSpPr/>
          <p:nvPr/>
        </p:nvCxnSpPr>
        <p:spPr>
          <a:xfrm>
            <a:off x="6913936" y="5517012"/>
            <a:ext cx="1087858" cy="379090"/>
          </a:xfrm>
          <a:prstGeom prst="bentConnector3">
            <a:avLst>
              <a:gd name="adj1" fmla="val -1659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20">
            <a:extLst>
              <a:ext uri="{FF2B5EF4-FFF2-40B4-BE49-F238E27FC236}">
                <a16:creationId xmlns:a16="http://schemas.microsoft.com/office/drawing/2014/main" id="{1E545FE2-84D2-24D5-3F77-85E69549086A}"/>
              </a:ext>
            </a:extLst>
          </p:cNvPr>
          <p:cNvSpPr/>
          <p:nvPr/>
        </p:nvSpPr>
        <p:spPr>
          <a:xfrm rot="16200000">
            <a:off x="5310778" y="3935904"/>
            <a:ext cx="1517822" cy="2598862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68" name="Elbow Connector 61">
            <a:extLst>
              <a:ext uri="{FF2B5EF4-FFF2-40B4-BE49-F238E27FC236}">
                <a16:creationId xmlns:a16="http://schemas.microsoft.com/office/drawing/2014/main" id="{FF26EFF1-6855-A44B-BD16-F9F6D0B69DB9}"/>
              </a:ext>
            </a:extLst>
          </p:cNvPr>
          <p:cNvCxnSpPr>
            <a:cxnSpLocks/>
          </p:cNvCxnSpPr>
          <p:nvPr/>
        </p:nvCxnSpPr>
        <p:spPr>
          <a:xfrm rot="10800000" flipH="1">
            <a:off x="7284080" y="4294696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63">
            <a:extLst>
              <a:ext uri="{FF2B5EF4-FFF2-40B4-BE49-F238E27FC236}">
                <a16:creationId xmlns:a16="http://schemas.microsoft.com/office/drawing/2014/main" id="{C09F4354-E3F7-461E-4173-926C6F85C911}"/>
              </a:ext>
            </a:extLst>
          </p:cNvPr>
          <p:cNvGrpSpPr/>
          <p:nvPr/>
        </p:nvGrpSpPr>
        <p:grpSpPr>
          <a:xfrm>
            <a:off x="5076568" y="2039954"/>
            <a:ext cx="1986248" cy="1113205"/>
            <a:chOff x="6533674" y="3357955"/>
            <a:chExt cx="1785368" cy="726442"/>
          </a:xfrm>
          <a:noFill/>
        </p:grpSpPr>
        <p:sp>
          <p:nvSpPr>
            <p:cNvPr id="85" name="TextBox 41">
              <a:extLst>
                <a:ext uri="{FF2B5EF4-FFF2-40B4-BE49-F238E27FC236}">
                  <a16:creationId xmlns:a16="http://schemas.microsoft.com/office/drawing/2014/main" id="{6F5041AB-E534-1498-E3FC-4147C39DBE44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45596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s-E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2%</a:t>
              </a:r>
              <a:r>
                <a:rPr lang="es-E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del mercado</a:t>
              </a:r>
            </a:p>
            <a:p>
              <a:pPr algn="ctr">
                <a:lnSpc>
                  <a:spcPct val="150000"/>
                </a:lnSpc>
              </a:pPr>
              <a:r>
                <a:rPr lang="es-ES" altLang="ko-KR" sz="1400" b="1" dirty="0">
                  <a:solidFill>
                    <a:srgbClr val="FFC000"/>
                  </a:solidFill>
                  <a:cs typeface="Arial" pitchFamily="34" charset="0"/>
                </a:rPr>
                <a:t>22.574€</a:t>
              </a:r>
              <a:r>
                <a:rPr lang="es-ES" altLang="ko-KR" sz="1400" dirty="0">
                  <a:solidFill>
                    <a:srgbClr val="FFC000"/>
                  </a:solidFill>
                  <a:cs typeface="Arial" pitchFamily="34" charset="0"/>
                </a:rPr>
                <a:t> </a:t>
              </a:r>
              <a:r>
                <a:rPr lang="es-E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precio medio</a:t>
              </a:r>
            </a:p>
          </p:txBody>
        </p:sp>
        <p:sp>
          <p:nvSpPr>
            <p:cNvPr id="86" name="TextBox 42">
              <a:extLst>
                <a:ext uri="{FF2B5EF4-FFF2-40B4-BE49-F238E27FC236}">
                  <a16:creationId xmlns:a16="http://schemas.microsoft.com/office/drawing/2014/main" id="{C62B3AE7-8932-B49D-F2E2-2BC870583B7B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4101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Híbrido</a:t>
              </a:r>
            </a:p>
          </p:txBody>
        </p:sp>
      </p:grpSp>
      <p:sp>
        <p:nvSpPr>
          <p:cNvPr id="87" name="Freeform: Shape 43">
            <a:extLst>
              <a:ext uri="{FF2B5EF4-FFF2-40B4-BE49-F238E27FC236}">
                <a16:creationId xmlns:a16="http://schemas.microsoft.com/office/drawing/2014/main" id="{6584215C-0EBE-94B5-164B-0DEA3FB4B453}"/>
              </a:ext>
            </a:extLst>
          </p:cNvPr>
          <p:cNvSpPr/>
          <p:nvPr/>
        </p:nvSpPr>
        <p:spPr>
          <a:xfrm flipH="1">
            <a:off x="4950270" y="4831874"/>
            <a:ext cx="2274714" cy="875910"/>
          </a:xfrm>
          <a:custGeom>
            <a:avLst/>
            <a:gdLst>
              <a:gd name="connsiteX0" fmla="*/ 6928458 w 8543357"/>
              <a:gd name="connsiteY0" fmla="*/ 2439007 h 3289735"/>
              <a:gd name="connsiteX1" fmla="*/ 7109999 w 8543357"/>
              <a:gd name="connsiteY1" fmla="*/ 2620548 h 3289735"/>
              <a:gd name="connsiteX2" fmla="*/ 6928458 w 8543357"/>
              <a:gd name="connsiteY2" fmla="*/ 2802089 h 3289735"/>
              <a:gd name="connsiteX3" fmla="*/ 6746917 w 8543357"/>
              <a:gd name="connsiteY3" fmla="*/ 2620548 h 3289735"/>
              <a:gd name="connsiteX4" fmla="*/ 6928458 w 8543357"/>
              <a:gd name="connsiteY4" fmla="*/ 2439007 h 3289735"/>
              <a:gd name="connsiteX5" fmla="*/ 1585190 w 8543357"/>
              <a:gd name="connsiteY5" fmla="*/ 2416754 h 3289735"/>
              <a:gd name="connsiteX6" fmla="*/ 1766731 w 8543357"/>
              <a:gd name="connsiteY6" fmla="*/ 2598295 h 3289735"/>
              <a:gd name="connsiteX7" fmla="*/ 1585190 w 8543357"/>
              <a:gd name="connsiteY7" fmla="*/ 2779836 h 3289735"/>
              <a:gd name="connsiteX8" fmla="*/ 1403649 w 8543357"/>
              <a:gd name="connsiteY8" fmla="*/ 2598295 h 3289735"/>
              <a:gd name="connsiteX9" fmla="*/ 1585190 w 8543357"/>
              <a:gd name="connsiteY9" fmla="*/ 2416754 h 3289735"/>
              <a:gd name="connsiteX10" fmla="*/ 6925340 w 8543357"/>
              <a:gd name="connsiteY10" fmla="*/ 2293671 h 3289735"/>
              <a:gd name="connsiteX11" fmla="*/ 6697422 w 8543357"/>
              <a:gd name="connsiteY11" fmla="*/ 2388080 h 3289735"/>
              <a:gd name="connsiteX12" fmla="*/ 6697415 w 8543357"/>
              <a:gd name="connsiteY12" fmla="*/ 2843921 h 3289735"/>
              <a:gd name="connsiteX13" fmla="*/ 7153263 w 8543357"/>
              <a:gd name="connsiteY13" fmla="*/ 2843921 h 3289735"/>
              <a:gd name="connsiteX14" fmla="*/ 7153263 w 8543357"/>
              <a:gd name="connsiteY14" fmla="*/ 2388080 h 3289735"/>
              <a:gd name="connsiteX15" fmla="*/ 6925340 w 8543357"/>
              <a:gd name="connsiteY15" fmla="*/ 2293671 h 3289735"/>
              <a:gd name="connsiteX16" fmla="*/ 1582072 w 8543357"/>
              <a:gd name="connsiteY16" fmla="*/ 2271418 h 3289735"/>
              <a:gd name="connsiteX17" fmla="*/ 1354154 w 8543357"/>
              <a:gd name="connsiteY17" fmla="*/ 2365827 h 3289735"/>
              <a:gd name="connsiteX18" fmla="*/ 1354147 w 8543357"/>
              <a:gd name="connsiteY18" fmla="*/ 2821668 h 3289735"/>
              <a:gd name="connsiteX19" fmla="*/ 1809995 w 8543357"/>
              <a:gd name="connsiteY19" fmla="*/ 2821668 h 3289735"/>
              <a:gd name="connsiteX20" fmla="*/ 1809995 w 8543357"/>
              <a:gd name="connsiteY20" fmla="*/ 2365827 h 3289735"/>
              <a:gd name="connsiteX21" fmla="*/ 1582072 w 8543357"/>
              <a:gd name="connsiteY21" fmla="*/ 2271418 h 3289735"/>
              <a:gd name="connsiteX22" fmla="*/ 6928457 w 8543357"/>
              <a:gd name="connsiteY22" fmla="*/ 1951359 h 3289735"/>
              <a:gd name="connsiteX23" fmla="*/ 7601151 w 8543357"/>
              <a:gd name="connsiteY23" fmla="*/ 2624052 h 3289735"/>
              <a:gd name="connsiteX24" fmla="*/ 7601151 w 8543357"/>
              <a:gd name="connsiteY24" fmla="*/ 2638067 h 3289735"/>
              <a:gd name="connsiteX25" fmla="*/ 6928457 w 8543357"/>
              <a:gd name="connsiteY25" fmla="*/ 3289735 h 3289735"/>
              <a:gd name="connsiteX26" fmla="*/ 6255764 w 8543357"/>
              <a:gd name="connsiteY26" fmla="*/ 2638067 h 3289735"/>
              <a:gd name="connsiteX27" fmla="*/ 6255764 w 8543357"/>
              <a:gd name="connsiteY27" fmla="*/ 2624052 h 3289735"/>
              <a:gd name="connsiteX28" fmla="*/ 6928457 w 8543357"/>
              <a:gd name="connsiteY28" fmla="*/ 1951359 h 3289735"/>
              <a:gd name="connsiteX29" fmla="*/ 1585189 w 8543357"/>
              <a:gd name="connsiteY29" fmla="*/ 1929106 h 3289735"/>
              <a:gd name="connsiteX30" fmla="*/ 2257883 w 8543357"/>
              <a:gd name="connsiteY30" fmla="*/ 2601799 h 3289735"/>
              <a:gd name="connsiteX31" fmla="*/ 2257883 w 8543357"/>
              <a:gd name="connsiteY31" fmla="*/ 2615814 h 3289735"/>
              <a:gd name="connsiteX32" fmla="*/ 1585189 w 8543357"/>
              <a:gd name="connsiteY32" fmla="*/ 3267482 h 3289735"/>
              <a:gd name="connsiteX33" fmla="*/ 912496 w 8543357"/>
              <a:gd name="connsiteY33" fmla="*/ 2615814 h 3289735"/>
              <a:gd name="connsiteX34" fmla="*/ 912496 w 8543357"/>
              <a:gd name="connsiteY34" fmla="*/ 2601799 h 3289735"/>
              <a:gd name="connsiteX35" fmla="*/ 1585189 w 8543357"/>
              <a:gd name="connsiteY35" fmla="*/ 1929106 h 3289735"/>
              <a:gd name="connsiteX36" fmla="*/ 64619 w 8543357"/>
              <a:gd name="connsiteY36" fmla="*/ 1683850 h 3289735"/>
              <a:gd name="connsiteX37" fmla="*/ 64619 w 8543357"/>
              <a:gd name="connsiteY37" fmla="*/ 1922096 h 3289735"/>
              <a:gd name="connsiteX38" fmla="*/ 148706 w 8543357"/>
              <a:gd name="connsiteY38" fmla="*/ 2006183 h 3289735"/>
              <a:gd name="connsiteX39" fmla="*/ 520093 w 8543357"/>
              <a:gd name="connsiteY39" fmla="*/ 2006183 h 3289735"/>
              <a:gd name="connsiteX40" fmla="*/ 562136 w 8543357"/>
              <a:gd name="connsiteY40" fmla="*/ 1978154 h 3289735"/>
              <a:gd name="connsiteX41" fmla="*/ 667241 w 8543357"/>
              <a:gd name="connsiteY41" fmla="*/ 1831006 h 3289735"/>
              <a:gd name="connsiteX42" fmla="*/ 625197 w 8543357"/>
              <a:gd name="connsiteY42" fmla="*/ 1683850 h 3289735"/>
              <a:gd name="connsiteX43" fmla="*/ 64619 w 8543357"/>
              <a:gd name="connsiteY43" fmla="*/ 1683850 h 3289735"/>
              <a:gd name="connsiteX44" fmla="*/ 4556251 w 8543357"/>
              <a:gd name="connsiteY44" fmla="*/ 1270428 h 3289735"/>
              <a:gd name="connsiteX45" fmla="*/ 4514208 w 8543357"/>
              <a:gd name="connsiteY45" fmla="*/ 1284443 h 3289735"/>
              <a:gd name="connsiteX46" fmla="*/ 4514208 w 8543357"/>
              <a:gd name="connsiteY46" fmla="*/ 2195382 h 3289735"/>
              <a:gd name="connsiteX47" fmla="*/ 4556251 w 8543357"/>
              <a:gd name="connsiteY47" fmla="*/ 2209396 h 3289735"/>
              <a:gd name="connsiteX48" fmla="*/ 4598295 w 8543357"/>
              <a:gd name="connsiteY48" fmla="*/ 2195382 h 3289735"/>
              <a:gd name="connsiteX49" fmla="*/ 4598295 w 8543357"/>
              <a:gd name="connsiteY49" fmla="*/ 1284443 h 3289735"/>
              <a:gd name="connsiteX50" fmla="*/ 4556251 w 8543357"/>
              <a:gd name="connsiteY50" fmla="*/ 1270428 h 3289735"/>
              <a:gd name="connsiteX51" fmla="*/ 8153579 w 8543357"/>
              <a:gd name="connsiteY51" fmla="*/ 1033056 h 3289735"/>
              <a:gd name="connsiteX52" fmla="*/ 8038838 w 8543357"/>
              <a:gd name="connsiteY52" fmla="*/ 1067215 h 3289735"/>
              <a:gd name="connsiteX53" fmla="*/ 7814607 w 8543357"/>
              <a:gd name="connsiteY53" fmla="*/ 1417576 h 3289735"/>
              <a:gd name="connsiteX54" fmla="*/ 7912708 w 8543357"/>
              <a:gd name="connsiteY54" fmla="*/ 1557721 h 3289735"/>
              <a:gd name="connsiteX55" fmla="*/ 8087884 w 8543357"/>
              <a:gd name="connsiteY55" fmla="*/ 1557721 h 3289735"/>
              <a:gd name="connsiteX56" fmla="*/ 8221025 w 8543357"/>
              <a:gd name="connsiteY56" fmla="*/ 1403562 h 3289735"/>
              <a:gd name="connsiteX57" fmla="*/ 8221025 w 8543357"/>
              <a:gd name="connsiteY57" fmla="*/ 1109258 h 3289735"/>
              <a:gd name="connsiteX58" fmla="*/ 8153579 w 8543357"/>
              <a:gd name="connsiteY58" fmla="*/ 1033056 h 3289735"/>
              <a:gd name="connsiteX59" fmla="*/ 2916554 w 8543357"/>
              <a:gd name="connsiteY59" fmla="*/ 587330 h 3289735"/>
              <a:gd name="connsiteX60" fmla="*/ 2866084 w 8543357"/>
              <a:gd name="connsiteY60" fmla="*/ 616567 h 3289735"/>
              <a:gd name="connsiteX61" fmla="*/ 2580210 w 8543357"/>
              <a:gd name="connsiteY61" fmla="*/ 807951 h 3289735"/>
              <a:gd name="connsiteX62" fmla="*/ 2545176 w 8543357"/>
              <a:gd name="connsiteY62" fmla="*/ 955106 h 3289735"/>
              <a:gd name="connsiteX63" fmla="*/ 2916554 w 8543357"/>
              <a:gd name="connsiteY63" fmla="*/ 955106 h 3289735"/>
              <a:gd name="connsiteX64" fmla="*/ 6483234 w 8543357"/>
              <a:gd name="connsiteY64" fmla="*/ 379721 h 3289735"/>
              <a:gd name="connsiteX65" fmla="*/ 6483234 w 8543357"/>
              <a:gd name="connsiteY65" fmla="*/ 955106 h 3289735"/>
              <a:gd name="connsiteX66" fmla="*/ 7169941 w 8543357"/>
              <a:gd name="connsiteY66" fmla="*/ 955106 h 3289735"/>
              <a:gd name="connsiteX67" fmla="*/ 7120887 w 8543357"/>
              <a:gd name="connsiteY67" fmla="*/ 674818 h 3289735"/>
              <a:gd name="connsiteX68" fmla="*/ 6653454 w 8543357"/>
              <a:gd name="connsiteY68" fmla="*/ 426535 h 3289735"/>
              <a:gd name="connsiteX69" fmla="*/ 4514208 w 8543357"/>
              <a:gd name="connsiteY69" fmla="*/ 213698 h 3289735"/>
              <a:gd name="connsiteX70" fmla="*/ 4374787 w 8543357"/>
              <a:gd name="connsiteY70" fmla="*/ 218539 h 3289735"/>
              <a:gd name="connsiteX71" fmla="*/ 4226908 w 8543357"/>
              <a:gd name="connsiteY71" fmla="*/ 226355 h 3289735"/>
              <a:gd name="connsiteX72" fmla="*/ 3034107 w 8543357"/>
              <a:gd name="connsiteY72" fmla="*/ 519233 h 3289735"/>
              <a:gd name="connsiteX73" fmla="*/ 3000641 w 8543357"/>
              <a:gd name="connsiteY73" fmla="*/ 538620 h 3289735"/>
              <a:gd name="connsiteX74" fmla="*/ 3000641 w 8543357"/>
              <a:gd name="connsiteY74" fmla="*/ 955106 h 3289735"/>
              <a:gd name="connsiteX75" fmla="*/ 4514208 w 8543357"/>
              <a:gd name="connsiteY75" fmla="*/ 955106 h 3289735"/>
              <a:gd name="connsiteX76" fmla="*/ 4761218 w 8543357"/>
              <a:gd name="connsiteY76" fmla="*/ 208991 h 3289735"/>
              <a:gd name="connsiteX77" fmla="*/ 4598295 w 8543357"/>
              <a:gd name="connsiteY77" fmla="*/ 211751 h 3289735"/>
              <a:gd name="connsiteX78" fmla="*/ 4598295 w 8543357"/>
              <a:gd name="connsiteY78" fmla="*/ 955106 h 3289735"/>
              <a:gd name="connsiteX79" fmla="*/ 6399147 w 8543357"/>
              <a:gd name="connsiteY79" fmla="*/ 955106 h 3289735"/>
              <a:gd name="connsiteX80" fmla="*/ 6399147 w 8543357"/>
              <a:gd name="connsiteY80" fmla="*/ 356596 h 3289735"/>
              <a:gd name="connsiteX81" fmla="*/ 6353426 w 8543357"/>
              <a:gd name="connsiteY81" fmla="*/ 344022 h 3289735"/>
              <a:gd name="connsiteX82" fmla="*/ 4761218 w 8543357"/>
              <a:gd name="connsiteY82" fmla="*/ 208991 h 3289735"/>
              <a:gd name="connsiteX83" fmla="*/ 4770242 w 8543357"/>
              <a:gd name="connsiteY83" fmla="*/ 2 h 3289735"/>
              <a:gd name="connsiteX84" fmla="*/ 7534317 w 8543357"/>
              <a:gd name="connsiteY84" fmla="*/ 681821 h 3289735"/>
              <a:gd name="connsiteX85" fmla="*/ 7688476 w 8543357"/>
              <a:gd name="connsiteY85" fmla="*/ 737879 h 3289735"/>
              <a:gd name="connsiteX86" fmla="*/ 8192996 w 8543357"/>
              <a:gd name="connsiteY86" fmla="*/ 737879 h 3289735"/>
              <a:gd name="connsiteX87" fmla="*/ 8305111 w 8543357"/>
              <a:gd name="connsiteY87" fmla="*/ 849994 h 3289735"/>
              <a:gd name="connsiteX88" fmla="*/ 8305111 w 8543357"/>
              <a:gd name="connsiteY88" fmla="*/ 1557727 h 3289735"/>
              <a:gd name="connsiteX89" fmla="*/ 8543357 w 8543357"/>
              <a:gd name="connsiteY89" fmla="*/ 1767944 h 3289735"/>
              <a:gd name="connsiteX90" fmla="*/ 8543357 w 8543357"/>
              <a:gd name="connsiteY90" fmla="*/ 2370565 h 3289735"/>
              <a:gd name="connsiteX91" fmla="*/ 7975776 w 8543357"/>
              <a:gd name="connsiteY91" fmla="*/ 2608811 h 3289735"/>
              <a:gd name="connsiteX92" fmla="*/ 7625415 w 8543357"/>
              <a:gd name="connsiteY92" fmla="*/ 2608811 h 3289735"/>
              <a:gd name="connsiteX93" fmla="*/ 6917682 w 8543357"/>
              <a:gd name="connsiteY93" fmla="*/ 1901078 h 3289735"/>
              <a:gd name="connsiteX94" fmla="*/ 6209949 w 8543357"/>
              <a:gd name="connsiteY94" fmla="*/ 2608811 h 3289735"/>
              <a:gd name="connsiteX95" fmla="*/ 2299928 w 8543357"/>
              <a:gd name="connsiteY95" fmla="*/ 2608811 h 3289735"/>
              <a:gd name="connsiteX96" fmla="*/ 2299928 w 8543357"/>
              <a:gd name="connsiteY96" fmla="*/ 2594796 h 3289735"/>
              <a:gd name="connsiteX97" fmla="*/ 1592193 w 8543357"/>
              <a:gd name="connsiteY97" fmla="*/ 1887063 h 3289735"/>
              <a:gd name="connsiteX98" fmla="*/ 884460 w 8543357"/>
              <a:gd name="connsiteY98" fmla="*/ 2594796 h 3289735"/>
              <a:gd name="connsiteX99" fmla="*/ 884460 w 8543357"/>
              <a:gd name="connsiteY99" fmla="*/ 2608811 h 3289735"/>
              <a:gd name="connsiteX100" fmla="*/ 225789 w 8543357"/>
              <a:gd name="connsiteY100" fmla="*/ 2608811 h 3289735"/>
              <a:gd name="connsiteX101" fmla="*/ 1558 w 8543357"/>
              <a:gd name="connsiteY101" fmla="*/ 2391583 h 3289735"/>
              <a:gd name="connsiteX102" fmla="*/ 1558 w 8543357"/>
              <a:gd name="connsiteY102" fmla="*/ 1774948 h 3289735"/>
              <a:gd name="connsiteX103" fmla="*/ 506078 w 8543357"/>
              <a:gd name="connsiteY103" fmla="*/ 1333496 h 3289735"/>
              <a:gd name="connsiteX104" fmla="*/ 1991609 w 8543357"/>
              <a:gd name="connsiteY104" fmla="*/ 990139 h 3289735"/>
              <a:gd name="connsiteX105" fmla="*/ 2306931 w 8543357"/>
              <a:gd name="connsiteY105" fmla="*/ 786933 h 3289735"/>
              <a:gd name="connsiteX106" fmla="*/ 4268952 w 8543357"/>
              <a:gd name="connsiteY106" fmla="*/ 2124 h 3289735"/>
              <a:gd name="connsiteX107" fmla="*/ 4770242 w 8543357"/>
              <a:gd name="connsiteY107" fmla="*/ 2 h 328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8543357" h="3289735">
                <a:moveTo>
                  <a:pt x="6928458" y="2439007"/>
                </a:moveTo>
                <a:cubicBezTo>
                  <a:pt x="7028720" y="2439007"/>
                  <a:pt x="7109999" y="2520286"/>
                  <a:pt x="7109999" y="2620548"/>
                </a:cubicBezTo>
                <a:cubicBezTo>
                  <a:pt x="7109999" y="2720810"/>
                  <a:pt x="7028720" y="2802089"/>
                  <a:pt x="6928458" y="2802089"/>
                </a:cubicBezTo>
                <a:cubicBezTo>
                  <a:pt x="6828196" y="2802089"/>
                  <a:pt x="6746917" y="2720810"/>
                  <a:pt x="6746917" y="2620548"/>
                </a:cubicBezTo>
                <a:cubicBezTo>
                  <a:pt x="6746917" y="2520286"/>
                  <a:pt x="6828196" y="2439007"/>
                  <a:pt x="6928458" y="2439007"/>
                </a:cubicBezTo>
                <a:close/>
                <a:moveTo>
                  <a:pt x="1585190" y="2416754"/>
                </a:moveTo>
                <a:cubicBezTo>
                  <a:pt x="1685452" y="2416754"/>
                  <a:pt x="1766731" y="2498033"/>
                  <a:pt x="1766731" y="2598295"/>
                </a:cubicBezTo>
                <a:cubicBezTo>
                  <a:pt x="1766731" y="2698557"/>
                  <a:pt x="1685452" y="2779836"/>
                  <a:pt x="1585190" y="2779836"/>
                </a:cubicBezTo>
                <a:cubicBezTo>
                  <a:pt x="1484928" y="2779836"/>
                  <a:pt x="1403649" y="2698557"/>
                  <a:pt x="1403649" y="2598295"/>
                </a:cubicBezTo>
                <a:cubicBezTo>
                  <a:pt x="1403649" y="2498033"/>
                  <a:pt x="1484928" y="2416754"/>
                  <a:pt x="1585190" y="2416754"/>
                </a:cubicBezTo>
                <a:close/>
                <a:moveTo>
                  <a:pt x="6925340" y="2293671"/>
                </a:moveTo>
                <a:cubicBezTo>
                  <a:pt x="6842849" y="2293671"/>
                  <a:pt x="6760359" y="2325141"/>
                  <a:pt x="6697422" y="2388080"/>
                </a:cubicBezTo>
                <a:cubicBezTo>
                  <a:pt x="6571542" y="2513953"/>
                  <a:pt x="6571542" y="2718042"/>
                  <a:pt x="6697415" y="2843921"/>
                </a:cubicBezTo>
                <a:cubicBezTo>
                  <a:pt x="6823295" y="2969801"/>
                  <a:pt x="7027383" y="2969794"/>
                  <a:pt x="7153263" y="2843921"/>
                </a:cubicBezTo>
                <a:cubicBezTo>
                  <a:pt x="7279136" y="2718042"/>
                  <a:pt x="7279136" y="2513953"/>
                  <a:pt x="7153263" y="2388080"/>
                </a:cubicBezTo>
                <a:cubicBezTo>
                  <a:pt x="7090323" y="2325141"/>
                  <a:pt x="7007831" y="2293671"/>
                  <a:pt x="6925340" y="2293671"/>
                </a:cubicBezTo>
                <a:close/>
                <a:moveTo>
                  <a:pt x="1582072" y="2271418"/>
                </a:moveTo>
                <a:cubicBezTo>
                  <a:pt x="1499581" y="2271418"/>
                  <a:pt x="1417091" y="2302888"/>
                  <a:pt x="1354154" y="2365827"/>
                </a:cubicBezTo>
                <a:cubicBezTo>
                  <a:pt x="1228274" y="2491700"/>
                  <a:pt x="1228274" y="2695789"/>
                  <a:pt x="1354147" y="2821668"/>
                </a:cubicBezTo>
                <a:cubicBezTo>
                  <a:pt x="1480027" y="2947548"/>
                  <a:pt x="1684115" y="2947541"/>
                  <a:pt x="1809995" y="2821668"/>
                </a:cubicBezTo>
                <a:cubicBezTo>
                  <a:pt x="1935868" y="2695789"/>
                  <a:pt x="1935868" y="2491700"/>
                  <a:pt x="1809995" y="2365827"/>
                </a:cubicBezTo>
                <a:cubicBezTo>
                  <a:pt x="1747055" y="2302888"/>
                  <a:pt x="1664563" y="2271418"/>
                  <a:pt x="1582072" y="2271418"/>
                </a:cubicBezTo>
                <a:close/>
                <a:moveTo>
                  <a:pt x="6928457" y="1951359"/>
                </a:moveTo>
                <a:cubicBezTo>
                  <a:pt x="7292833" y="1951359"/>
                  <a:pt x="7594140" y="2252666"/>
                  <a:pt x="7601151" y="2624052"/>
                </a:cubicBezTo>
                <a:cubicBezTo>
                  <a:pt x="7601151" y="2624052"/>
                  <a:pt x="7601151" y="2631056"/>
                  <a:pt x="7601151" y="2638067"/>
                </a:cubicBezTo>
                <a:cubicBezTo>
                  <a:pt x="7587136" y="2995431"/>
                  <a:pt x="7292833" y="3289735"/>
                  <a:pt x="6928457" y="3289735"/>
                </a:cubicBezTo>
                <a:cubicBezTo>
                  <a:pt x="6564082" y="3289735"/>
                  <a:pt x="6262768" y="3002442"/>
                  <a:pt x="6255764" y="2638067"/>
                </a:cubicBezTo>
                <a:cubicBezTo>
                  <a:pt x="6255764" y="2638067"/>
                  <a:pt x="6255764" y="2631056"/>
                  <a:pt x="6255764" y="2624052"/>
                </a:cubicBezTo>
                <a:cubicBezTo>
                  <a:pt x="6255764" y="2252666"/>
                  <a:pt x="6557071" y="1951359"/>
                  <a:pt x="6928457" y="1951359"/>
                </a:cubicBezTo>
                <a:close/>
                <a:moveTo>
                  <a:pt x="1585189" y="1929106"/>
                </a:moveTo>
                <a:cubicBezTo>
                  <a:pt x="1949565" y="1929106"/>
                  <a:pt x="2250872" y="2230413"/>
                  <a:pt x="2257883" y="2601799"/>
                </a:cubicBezTo>
                <a:cubicBezTo>
                  <a:pt x="2257883" y="2601799"/>
                  <a:pt x="2257883" y="2608803"/>
                  <a:pt x="2257883" y="2615814"/>
                </a:cubicBezTo>
                <a:cubicBezTo>
                  <a:pt x="2243868" y="2973178"/>
                  <a:pt x="1949565" y="3267482"/>
                  <a:pt x="1585189" y="3267482"/>
                </a:cubicBezTo>
                <a:cubicBezTo>
                  <a:pt x="1220814" y="3267482"/>
                  <a:pt x="919500" y="2980189"/>
                  <a:pt x="912496" y="2615814"/>
                </a:cubicBezTo>
                <a:cubicBezTo>
                  <a:pt x="912496" y="2615814"/>
                  <a:pt x="912496" y="2608803"/>
                  <a:pt x="912496" y="2601799"/>
                </a:cubicBezTo>
                <a:cubicBezTo>
                  <a:pt x="912496" y="2230413"/>
                  <a:pt x="1213803" y="1929106"/>
                  <a:pt x="1585189" y="1929106"/>
                </a:cubicBezTo>
                <a:close/>
                <a:moveTo>
                  <a:pt x="64619" y="1683850"/>
                </a:moveTo>
                <a:cubicBezTo>
                  <a:pt x="64619" y="1732905"/>
                  <a:pt x="64619" y="1831006"/>
                  <a:pt x="64619" y="1922096"/>
                </a:cubicBezTo>
                <a:cubicBezTo>
                  <a:pt x="64619" y="1971150"/>
                  <a:pt x="99659" y="2006183"/>
                  <a:pt x="148706" y="2006183"/>
                </a:cubicBezTo>
                <a:lnTo>
                  <a:pt x="520093" y="2006183"/>
                </a:lnTo>
                <a:cubicBezTo>
                  <a:pt x="534100" y="2006183"/>
                  <a:pt x="548114" y="1999179"/>
                  <a:pt x="562136" y="1978154"/>
                </a:cubicBezTo>
                <a:lnTo>
                  <a:pt x="667241" y="1831006"/>
                </a:lnTo>
                <a:cubicBezTo>
                  <a:pt x="702281" y="1774948"/>
                  <a:pt x="681255" y="1683850"/>
                  <a:pt x="625197" y="1683850"/>
                </a:cubicBezTo>
                <a:cubicBezTo>
                  <a:pt x="625197" y="1683850"/>
                  <a:pt x="78634" y="1683850"/>
                  <a:pt x="64619" y="1683850"/>
                </a:cubicBezTo>
                <a:close/>
                <a:moveTo>
                  <a:pt x="4556251" y="1270428"/>
                </a:moveTo>
                <a:cubicBezTo>
                  <a:pt x="4535226" y="1270428"/>
                  <a:pt x="4514208" y="1277439"/>
                  <a:pt x="4514208" y="1284443"/>
                </a:cubicBezTo>
                <a:lnTo>
                  <a:pt x="4514208" y="2195382"/>
                </a:lnTo>
                <a:cubicBezTo>
                  <a:pt x="4514208" y="2202385"/>
                  <a:pt x="4535226" y="2209396"/>
                  <a:pt x="4556251" y="2209396"/>
                </a:cubicBezTo>
                <a:cubicBezTo>
                  <a:pt x="4577269" y="2209396"/>
                  <a:pt x="4591291" y="2202385"/>
                  <a:pt x="4598295" y="2195382"/>
                </a:cubicBezTo>
                <a:lnTo>
                  <a:pt x="4598295" y="1284443"/>
                </a:lnTo>
                <a:cubicBezTo>
                  <a:pt x="4598295" y="1277439"/>
                  <a:pt x="4577269" y="1270428"/>
                  <a:pt x="4556251" y="1270428"/>
                </a:cubicBezTo>
                <a:close/>
                <a:moveTo>
                  <a:pt x="8153579" y="1033056"/>
                </a:moveTo>
                <a:cubicBezTo>
                  <a:pt x="8115915" y="1025173"/>
                  <a:pt x="8070368" y="1035684"/>
                  <a:pt x="8038838" y="1067215"/>
                </a:cubicBezTo>
                <a:cubicBezTo>
                  <a:pt x="7912708" y="1179330"/>
                  <a:pt x="7863661" y="1291446"/>
                  <a:pt x="7814607" y="1417576"/>
                </a:cubicBezTo>
                <a:cubicBezTo>
                  <a:pt x="7786578" y="1487649"/>
                  <a:pt x="7835632" y="1557721"/>
                  <a:pt x="7912708" y="1557721"/>
                </a:cubicBezTo>
                <a:lnTo>
                  <a:pt x="8087884" y="1557721"/>
                </a:lnTo>
                <a:cubicBezTo>
                  <a:pt x="8178982" y="1564732"/>
                  <a:pt x="8221025" y="1487649"/>
                  <a:pt x="8221025" y="1403562"/>
                </a:cubicBezTo>
                <a:lnTo>
                  <a:pt x="8221025" y="1109258"/>
                </a:lnTo>
                <a:cubicBezTo>
                  <a:pt x="8221025" y="1067215"/>
                  <a:pt x="8191243" y="1040939"/>
                  <a:pt x="8153579" y="1033056"/>
                </a:cubicBezTo>
                <a:close/>
                <a:moveTo>
                  <a:pt x="2916554" y="587330"/>
                </a:moveTo>
                <a:lnTo>
                  <a:pt x="2866084" y="616567"/>
                </a:lnTo>
                <a:cubicBezTo>
                  <a:pt x="2760209" y="682260"/>
                  <a:pt x="2666049" y="748390"/>
                  <a:pt x="2580210" y="807951"/>
                </a:cubicBezTo>
                <a:cubicBezTo>
                  <a:pt x="2545176" y="835980"/>
                  <a:pt x="2482107" y="955106"/>
                  <a:pt x="2545176" y="955106"/>
                </a:cubicBezTo>
                <a:lnTo>
                  <a:pt x="2916554" y="955106"/>
                </a:lnTo>
                <a:close/>
                <a:moveTo>
                  <a:pt x="6483234" y="379721"/>
                </a:moveTo>
                <a:lnTo>
                  <a:pt x="6483234" y="955106"/>
                </a:lnTo>
                <a:lnTo>
                  <a:pt x="7169941" y="955106"/>
                </a:lnTo>
                <a:cubicBezTo>
                  <a:pt x="7254028" y="955106"/>
                  <a:pt x="7261031" y="800948"/>
                  <a:pt x="7120887" y="674818"/>
                </a:cubicBezTo>
                <a:cubicBezTo>
                  <a:pt x="7004065" y="571243"/>
                  <a:pt x="6841909" y="490023"/>
                  <a:pt x="6653454" y="426535"/>
                </a:cubicBezTo>
                <a:close/>
                <a:moveTo>
                  <a:pt x="4514208" y="213698"/>
                </a:moveTo>
                <a:lnTo>
                  <a:pt x="4374787" y="218539"/>
                </a:lnTo>
                <a:cubicBezTo>
                  <a:pt x="4280968" y="222592"/>
                  <a:pt x="4226908" y="226355"/>
                  <a:pt x="4226908" y="226355"/>
                </a:cubicBezTo>
                <a:cubicBezTo>
                  <a:pt x="3710128" y="226355"/>
                  <a:pt x="3330204" y="360477"/>
                  <a:pt x="3034107" y="519233"/>
                </a:cubicBezTo>
                <a:lnTo>
                  <a:pt x="3000641" y="538620"/>
                </a:lnTo>
                <a:lnTo>
                  <a:pt x="3000641" y="955106"/>
                </a:lnTo>
                <a:lnTo>
                  <a:pt x="4514208" y="955106"/>
                </a:lnTo>
                <a:close/>
                <a:moveTo>
                  <a:pt x="4761218" y="208991"/>
                </a:moveTo>
                <a:lnTo>
                  <a:pt x="4598295" y="211751"/>
                </a:lnTo>
                <a:lnTo>
                  <a:pt x="4598295" y="955106"/>
                </a:lnTo>
                <a:lnTo>
                  <a:pt x="6399147" y="955106"/>
                </a:lnTo>
                <a:lnTo>
                  <a:pt x="6399147" y="356596"/>
                </a:lnTo>
                <a:lnTo>
                  <a:pt x="6353426" y="344022"/>
                </a:lnTo>
                <a:cubicBezTo>
                  <a:pt x="5828439" y="226736"/>
                  <a:pt x="5198565" y="205816"/>
                  <a:pt x="4761218" y="208991"/>
                </a:cubicBezTo>
                <a:close/>
                <a:moveTo>
                  <a:pt x="4770242" y="2"/>
                </a:moveTo>
                <a:cubicBezTo>
                  <a:pt x="5907985" y="-288"/>
                  <a:pt x="6823084" y="56427"/>
                  <a:pt x="7534317" y="681821"/>
                </a:cubicBezTo>
                <a:cubicBezTo>
                  <a:pt x="7576361" y="716861"/>
                  <a:pt x="7632418" y="737879"/>
                  <a:pt x="7688476" y="737879"/>
                </a:cubicBezTo>
                <a:lnTo>
                  <a:pt x="8192996" y="737879"/>
                </a:lnTo>
                <a:cubicBezTo>
                  <a:pt x="8256065" y="737879"/>
                  <a:pt x="8305111" y="786933"/>
                  <a:pt x="8305111" y="849994"/>
                </a:cubicBezTo>
                <a:lnTo>
                  <a:pt x="8305111" y="1557727"/>
                </a:lnTo>
                <a:cubicBezTo>
                  <a:pt x="8431241" y="1557727"/>
                  <a:pt x="8536353" y="1655829"/>
                  <a:pt x="8543357" y="1767944"/>
                </a:cubicBezTo>
                <a:lnTo>
                  <a:pt x="8543357" y="2370565"/>
                </a:lnTo>
                <a:lnTo>
                  <a:pt x="7975776" y="2608811"/>
                </a:lnTo>
                <a:lnTo>
                  <a:pt x="7625415" y="2608811"/>
                </a:lnTo>
                <a:cubicBezTo>
                  <a:pt x="7625415" y="2216406"/>
                  <a:pt x="7310086" y="1901078"/>
                  <a:pt x="6917682" y="1901078"/>
                </a:cubicBezTo>
                <a:cubicBezTo>
                  <a:pt x="6525277" y="1901078"/>
                  <a:pt x="6209949" y="2216406"/>
                  <a:pt x="6209949" y="2608811"/>
                </a:cubicBezTo>
                <a:lnTo>
                  <a:pt x="2299928" y="2608811"/>
                </a:lnTo>
                <a:cubicBezTo>
                  <a:pt x="2299928" y="2608811"/>
                  <a:pt x="2299928" y="2601800"/>
                  <a:pt x="2299928" y="2594796"/>
                </a:cubicBezTo>
                <a:cubicBezTo>
                  <a:pt x="2299928" y="2202392"/>
                  <a:pt x="1984598" y="1887063"/>
                  <a:pt x="1592193" y="1887063"/>
                </a:cubicBezTo>
                <a:cubicBezTo>
                  <a:pt x="1199789" y="1887063"/>
                  <a:pt x="884460" y="2202392"/>
                  <a:pt x="884460" y="2594796"/>
                </a:cubicBezTo>
                <a:cubicBezTo>
                  <a:pt x="884460" y="2594796"/>
                  <a:pt x="884460" y="2601800"/>
                  <a:pt x="884460" y="2608811"/>
                </a:cubicBezTo>
                <a:lnTo>
                  <a:pt x="225789" y="2608811"/>
                </a:lnTo>
                <a:cubicBezTo>
                  <a:pt x="106662" y="2608811"/>
                  <a:pt x="1558" y="2510710"/>
                  <a:pt x="1558" y="2391583"/>
                </a:cubicBezTo>
                <a:lnTo>
                  <a:pt x="1558" y="1774948"/>
                </a:lnTo>
                <a:cubicBezTo>
                  <a:pt x="1558" y="1774948"/>
                  <a:pt x="-54500" y="1480644"/>
                  <a:pt x="506078" y="1333496"/>
                </a:cubicBezTo>
                <a:cubicBezTo>
                  <a:pt x="912497" y="1228384"/>
                  <a:pt x="1592193" y="1095251"/>
                  <a:pt x="1991609" y="990139"/>
                </a:cubicBezTo>
                <a:cubicBezTo>
                  <a:pt x="2159782" y="948095"/>
                  <a:pt x="2215835" y="864009"/>
                  <a:pt x="2306931" y="786933"/>
                </a:cubicBezTo>
                <a:cubicBezTo>
                  <a:pt x="2573206" y="555691"/>
                  <a:pt x="3365024" y="9128"/>
                  <a:pt x="4268952" y="2124"/>
                </a:cubicBezTo>
                <a:cubicBezTo>
                  <a:pt x="4440629" y="1248"/>
                  <a:pt x="4607708" y="43"/>
                  <a:pt x="4770242" y="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88" name="Group 63">
            <a:extLst>
              <a:ext uri="{FF2B5EF4-FFF2-40B4-BE49-F238E27FC236}">
                <a16:creationId xmlns:a16="http://schemas.microsoft.com/office/drawing/2014/main" id="{CB91C857-5575-BB0B-29ED-099877C6A4E8}"/>
              </a:ext>
            </a:extLst>
          </p:cNvPr>
          <p:cNvGrpSpPr/>
          <p:nvPr/>
        </p:nvGrpSpPr>
        <p:grpSpPr>
          <a:xfrm>
            <a:off x="7883393" y="2394839"/>
            <a:ext cx="1986248" cy="1113205"/>
            <a:chOff x="6533674" y="3357955"/>
            <a:chExt cx="1785368" cy="726442"/>
          </a:xfrm>
          <a:noFill/>
        </p:grpSpPr>
        <p:sp>
          <p:nvSpPr>
            <p:cNvPr id="89" name="TextBox 41">
              <a:extLst>
                <a:ext uri="{FF2B5EF4-FFF2-40B4-BE49-F238E27FC236}">
                  <a16:creationId xmlns:a16="http://schemas.microsoft.com/office/drawing/2014/main" id="{5B59EA81-DA91-F6A9-6A10-5384B0461402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45596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s-E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1%</a:t>
              </a:r>
              <a:r>
                <a:rPr lang="es-E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del mercado</a:t>
              </a:r>
            </a:p>
            <a:p>
              <a:pPr algn="ctr">
                <a:lnSpc>
                  <a:spcPct val="150000"/>
                </a:lnSpc>
              </a:pPr>
              <a:r>
                <a:rPr lang="es-ES" altLang="ko-KR" sz="1400" b="1" dirty="0">
                  <a:solidFill>
                    <a:srgbClr val="33CC33"/>
                  </a:solidFill>
                  <a:cs typeface="Arial" pitchFamily="34" charset="0"/>
                </a:rPr>
                <a:t>28.044€</a:t>
              </a:r>
              <a:r>
                <a:rPr lang="es-ES" altLang="ko-KR" sz="1400" dirty="0">
                  <a:solidFill>
                    <a:srgbClr val="33CC33"/>
                  </a:solidFill>
                  <a:cs typeface="Arial" pitchFamily="34" charset="0"/>
                </a:rPr>
                <a:t> </a:t>
              </a:r>
              <a:r>
                <a:rPr lang="es-E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precio medio</a:t>
              </a:r>
            </a:p>
          </p:txBody>
        </p:sp>
        <p:sp>
          <p:nvSpPr>
            <p:cNvPr id="90" name="TextBox 42">
              <a:extLst>
                <a:ext uri="{FF2B5EF4-FFF2-40B4-BE49-F238E27FC236}">
                  <a16:creationId xmlns:a16="http://schemas.microsoft.com/office/drawing/2014/main" id="{87FFDBC4-0F73-BDF3-7B75-19566C39461E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4101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Eléctrico</a:t>
              </a:r>
            </a:p>
          </p:txBody>
        </p:sp>
      </p:grpSp>
      <p:grpSp>
        <p:nvGrpSpPr>
          <p:cNvPr id="91" name="Group 63">
            <a:extLst>
              <a:ext uri="{FF2B5EF4-FFF2-40B4-BE49-F238E27FC236}">
                <a16:creationId xmlns:a16="http://schemas.microsoft.com/office/drawing/2014/main" id="{0E8D1E7B-5FED-2263-8D45-A92B3A4B318D}"/>
              </a:ext>
            </a:extLst>
          </p:cNvPr>
          <p:cNvGrpSpPr/>
          <p:nvPr/>
        </p:nvGrpSpPr>
        <p:grpSpPr>
          <a:xfrm>
            <a:off x="9090882" y="3748395"/>
            <a:ext cx="1986248" cy="1113205"/>
            <a:chOff x="6533674" y="3357955"/>
            <a:chExt cx="1785368" cy="726442"/>
          </a:xfrm>
          <a:noFill/>
        </p:grpSpPr>
        <p:sp>
          <p:nvSpPr>
            <p:cNvPr id="92" name="TextBox 41">
              <a:extLst>
                <a:ext uri="{FF2B5EF4-FFF2-40B4-BE49-F238E27FC236}">
                  <a16:creationId xmlns:a16="http://schemas.microsoft.com/office/drawing/2014/main" id="{2D254F9E-7956-98DB-A7AE-694BB9A9F00D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45596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s-E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1%</a:t>
              </a:r>
              <a:r>
                <a:rPr lang="es-E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del mercado</a:t>
              </a:r>
            </a:p>
            <a:p>
              <a:pPr algn="ctr">
                <a:lnSpc>
                  <a:spcPct val="150000"/>
                </a:lnSpc>
              </a:pPr>
              <a:r>
                <a:rPr lang="es-ES" altLang="ko-KR" sz="1400" b="1" dirty="0">
                  <a:solidFill>
                    <a:srgbClr val="008000"/>
                  </a:solidFill>
                  <a:cs typeface="Arial" pitchFamily="34" charset="0"/>
                </a:rPr>
                <a:t>38.078€</a:t>
              </a:r>
              <a:r>
                <a:rPr lang="es-E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precio medio</a:t>
              </a:r>
            </a:p>
          </p:txBody>
        </p:sp>
        <p:sp>
          <p:nvSpPr>
            <p:cNvPr id="93" name="TextBox 42">
              <a:extLst>
                <a:ext uri="{FF2B5EF4-FFF2-40B4-BE49-F238E27FC236}">
                  <a16:creationId xmlns:a16="http://schemas.microsoft.com/office/drawing/2014/main" id="{B243A6EE-9C59-6D81-DA21-B7DE71D3BD31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4101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altLang="ko-KR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Híb</a:t>
              </a:r>
              <a:r>
                <a:rPr lang="es-E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· enchufable</a:t>
              </a:r>
            </a:p>
          </p:txBody>
        </p:sp>
      </p:grpSp>
      <p:grpSp>
        <p:nvGrpSpPr>
          <p:cNvPr id="94" name="Group 63">
            <a:extLst>
              <a:ext uri="{FF2B5EF4-FFF2-40B4-BE49-F238E27FC236}">
                <a16:creationId xmlns:a16="http://schemas.microsoft.com/office/drawing/2014/main" id="{19E65235-C4F0-4BE7-2019-F8598DE73F7E}"/>
              </a:ext>
            </a:extLst>
          </p:cNvPr>
          <p:cNvGrpSpPr/>
          <p:nvPr/>
        </p:nvGrpSpPr>
        <p:grpSpPr>
          <a:xfrm>
            <a:off x="1097991" y="3749811"/>
            <a:ext cx="1986248" cy="1113205"/>
            <a:chOff x="6533674" y="3357955"/>
            <a:chExt cx="1785368" cy="726442"/>
          </a:xfrm>
          <a:noFill/>
        </p:grpSpPr>
        <p:sp>
          <p:nvSpPr>
            <p:cNvPr id="95" name="TextBox 41">
              <a:extLst>
                <a:ext uri="{FF2B5EF4-FFF2-40B4-BE49-F238E27FC236}">
                  <a16:creationId xmlns:a16="http://schemas.microsoft.com/office/drawing/2014/main" id="{B4AC333D-F4D4-6B0B-90D6-9DEF1EA24EFE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45596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s-E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62%</a:t>
              </a:r>
              <a:r>
                <a:rPr lang="es-E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del mercado</a:t>
              </a:r>
            </a:p>
            <a:p>
              <a:pPr algn="ctr">
                <a:lnSpc>
                  <a:spcPct val="150000"/>
                </a:lnSpc>
              </a:pPr>
              <a:r>
                <a:rPr lang="es-ES" altLang="ko-KR" sz="1400" b="1" dirty="0">
                  <a:solidFill>
                    <a:srgbClr val="C00000"/>
                  </a:solidFill>
                  <a:cs typeface="Arial" pitchFamily="34" charset="0"/>
                </a:rPr>
                <a:t>13.904€</a:t>
              </a:r>
              <a:r>
                <a:rPr lang="es-E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precio medio</a:t>
              </a:r>
            </a:p>
          </p:txBody>
        </p:sp>
        <p:sp>
          <p:nvSpPr>
            <p:cNvPr id="96" name="TextBox 42">
              <a:extLst>
                <a:ext uri="{FF2B5EF4-FFF2-40B4-BE49-F238E27FC236}">
                  <a16:creationId xmlns:a16="http://schemas.microsoft.com/office/drawing/2014/main" id="{4D28BF90-7F55-8070-E68E-CE1578CA8536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4101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Diésel</a:t>
              </a:r>
            </a:p>
          </p:txBody>
        </p:sp>
      </p:grpSp>
      <p:grpSp>
        <p:nvGrpSpPr>
          <p:cNvPr id="97" name="Group 63">
            <a:extLst>
              <a:ext uri="{FF2B5EF4-FFF2-40B4-BE49-F238E27FC236}">
                <a16:creationId xmlns:a16="http://schemas.microsoft.com/office/drawing/2014/main" id="{4149A29E-BD24-9B23-61AA-7D6EF8C1D72F}"/>
              </a:ext>
            </a:extLst>
          </p:cNvPr>
          <p:cNvGrpSpPr/>
          <p:nvPr/>
        </p:nvGrpSpPr>
        <p:grpSpPr>
          <a:xfrm>
            <a:off x="2271998" y="2393576"/>
            <a:ext cx="1986248" cy="1113205"/>
            <a:chOff x="6533674" y="3357955"/>
            <a:chExt cx="1785368" cy="726442"/>
          </a:xfrm>
          <a:noFill/>
        </p:grpSpPr>
        <p:sp>
          <p:nvSpPr>
            <p:cNvPr id="98" name="TextBox 41">
              <a:extLst>
                <a:ext uri="{FF2B5EF4-FFF2-40B4-BE49-F238E27FC236}">
                  <a16:creationId xmlns:a16="http://schemas.microsoft.com/office/drawing/2014/main" id="{6710E957-29BB-0E77-E141-7AE6779738B4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45596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s-E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33%</a:t>
              </a:r>
              <a:r>
                <a:rPr lang="es-E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del mercado</a:t>
              </a:r>
            </a:p>
            <a:p>
              <a:pPr algn="ctr">
                <a:lnSpc>
                  <a:spcPct val="150000"/>
                </a:lnSpc>
              </a:pPr>
              <a:r>
                <a:rPr lang="es-ES" altLang="ko-KR" sz="1400" b="1" dirty="0">
                  <a:solidFill>
                    <a:srgbClr val="FFC000"/>
                  </a:solidFill>
                  <a:cs typeface="Arial" pitchFamily="34" charset="0"/>
                </a:rPr>
                <a:t>14.460€</a:t>
              </a:r>
              <a:r>
                <a:rPr lang="es-E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precio medio</a:t>
              </a:r>
            </a:p>
          </p:txBody>
        </p:sp>
        <p:sp>
          <p:nvSpPr>
            <p:cNvPr id="99" name="TextBox 42">
              <a:extLst>
                <a:ext uri="{FF2B5EF4-FFF2-40B4-BE49-F238E27FC236}">
                  <a16:creationId xmlns:a16="http://schemas.microsoft.com/office/drawing/2014/main" id="{36C12227-287A-903C-63D0-53461051DC96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4101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Gasolina</a:t>
              </a:r>
            </a:p>
          </p:txBody>
        </p:sp>
      </p:grpSp>
      <p:sp>
        <p:nvSpPr>
          <p:cNvPr id="113" name="TextBox 8">
            <a:extLst>
              <a:ext uri="{FF2B5EF4-FFF2-40B4-BE49-F238E27FC236}">
                <a16:creationId xmlns:a16="http://schemas.microsoft.com/office/drawing/2014/main" id="{EF4A7181-8687-1DC8-C0CF-6329B8B74EE7}"/>
              </a:ext>
            </a:extLst>
          </p:cNvPr>
          <p:cNvSpPr txBox="1"/>
          <p:nvPr/>
        </p:nvSpPr>
        <p:spPr>
          <a:xfrm>
            <a:off x="7808121" y="5190174"/>
            <a:ext cx="3899618" cy="1391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s-ES" altLang="ko-KR" dirty="0">
                <a:solidFill>
                  <a:schemeClr val="tx2"/>
                </a:solidFill>
                <a:cs typeface="Arial" pitchFamily="34" charset="0"/>
              </a:rPr>
              <a:t>Los coches más respetuosos con el </a:t>
            </a:r>
            <a:r>
              <a:rPr lang="es-ES" altLang="ko-KR" b="1" dirty="0">
                <a:solidFill>
                  <a:schemeClr val="tx2"/>
                </a:solidFill>
                <a:cs typeface="Arial" pitchFamily="34" charset="0"/>
              </a:rPr>
              <a:t>medioambiente</a:t>
            </a:r>
            <a:r>
              <a:rPr lang="es-ES" altLang="ko-KR" dirty="0">
                <a:solidFill>
                  <a:schemeClr val="tx2"/>
                </a:solidFill>
                <a:cs typeface="Arial" pitchFamily="34" charset="0"/>
              </a:rPr>
              <a:t> representan menos de un </a:t>
            </a:r>
            <a:r>
              <a:rPr lang="es-ES" altLang="ko-KR" b="1" dirty="0">
                <a:solidFill>
                  <a:schemeClr val="tx2"/>
                </a:solidFill>
                <a:cs typeface="Arial" pitchFamily="34" charset="0"/>
              </a:rPr>
              <a:t>5% del mercado, </a:t>
            </a:r>
            <a:r>
              <a:rPr lang="es-ES" altLang="ko-KR" dirty="0">
                <a:solidFill>
                  <a:schemeClr val="tx2"/>
                </a:solidFill>
                <a:cs typeface="Arial" pitchFamily="34" charset="0"/>
              </a:rPr>
              <a:t>pero tienen </a:t>
            </a:r>
            <a:r>
              <a:rPr lang="es-ES" altLang="ko-KR" b="1" dirty="0">
                <a:solidFill>
                  <a:schemeClr val="tx2"/>
                </a:solidFill>
                <a:cs typeface="Arial" pitchFamily="34" charset="0"/>
              </a:rPr>
              <a:t>precios muy superiores </a:t>
            </a:r>
            <a:r>
              <a:rPr lang="es-ES" altLang="ko-KR" dirty="0">
                <a:solidFill>
                  <a:schemeClr val="tx2"/>
                </a:solidFill>
                <a:cs typeface="Arial" pitchFamily="34" charset="0"/>
              </a:rPr>
              <a:t>al resto.</a:t>
            </a:r>
          </a:p>
        </p:txBody>
      </p:sp>
    </p:spTree>
    <p:extLst>
      <p:ext uri="{BB962C8B-B14F-4D97-AF65-F5344CB8AC3E}">
        <p14:creationId xmlns:p14="http://schemas.microsoft.com/office/powerpoint/2010/main" val="10359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AE659CC2-DC86-CFBA-B1C3-A420D9A91AFB}"/>
              </a:ext>
            </a:extLst>
          </p:cNvPr>
          <p:cNvSpPr/>
          <p:nvPr/>
        </p:nvSpPr>
        <p:spPr>
          <a:xfrm>
            <a:off x="8056880" y="4216400"/>
            <a:ext cx="2987040" cy="2043126"/>
          </a:xfrm>
          <a:prstGeom prst="roundRect">
            <a:avLst/>
          </a:prstGeom>
          <a:solidFill>
            <a:srgbClr val="CBF2FF">
              <a:alpha val="30196"/>
            </a:srgb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Elbow Connector 27">
            <a:extLst>
              <a:ext uri="{FF2B5EF4-FFF2-40B4-BE49-F238E27FC236}">
                <a16:creationId xmlns:a16="http://schemas.microsoft.com/office/drawing/2014/main" id="{43B139F6-2A6F-44B7-8302-5D225ACFEE33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555459" y="2497824"/>
            <a:ext cx="1140976" cy="672703"/>
          </a:xfrm>
          <a:prstGeom prst="bentConnector3">
            <a:avLst/>
          </a:prstGeom>
          <a:ln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34">
            <a:extLst>
              <a:ext uri="{FF2B5EF4-FFF2-40B4-BE49-F238E27FC236}">
                <a16:creationId xmlns:a16="http://schemas.microsoft.com/office/drawing/2014/main" id="{A2C251C4-D5C1-4DEF-B08D-C48AB3AB1E45}"/>
              </a:ext>
            </a:extLst>
          </p:cNvPr>
          <p:cNvCxnSpPr/>
          <p:nvPr/>
        </p:nvCxnSpPr>
        <p:spPr>
          <a:xfrm rot="10800000">
            <a:off x="3555460" y="4649341"/>
            <a:ext cx="638511" cy="196979"/>
          </a:xfrm>
          <a:prstGeom prst="bentConnector3">
            <a:avLst/>
          </a:prstGeom>
          <a:ln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35">
            <a:extLst>
              <a:ext uri="{FF2B5EF4-FFF2-40B4-BE49-F238E27FC236}">
                <a16:creationId xmlns:a16="http://schemas.microsoft.com/office/drawing/2014/main" id="{72830958-2C9D-45F4-834C-1B8F81CC81AA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 flipV="1">
            <a:off x="7542797" y="4628391"/>
            <a:ext cx="798872" cy="412422"/>
          </a:xfrm>
          <a:prstGeom prst="bentConnector3">
            <a:avLst/>
          </a:prstGeom>
          <a:ln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6">
            <a:extLst>
              <a:ext uri="{FF2B5EF4-FFF2-40B4-BE49-F238E27FC236}">
                <a16:creationId xmlns:a16="http://schemas.microsoft.com/office/drawing/2014/main" id="{26C86127-9BDB-E460-DEC1-ED521C5B0714}"/>
              </a:ext>
            </a:extLst>
          </p:cNvPr>
          <p:cNvGrpSpPr/>
          <p:nvPr/>
        </p:nvGrpSpPr>
        <p:grpSpPr>
          <a:xfrm>
            <a:off x="8341669" y="4397558"/>
            <a:ext cx="3899618" cy="1570343"/>
            <a:chOff x="2551706" y="4283314"/>
            <a:chExt cx="1600825" cy="1076869"/>
          </a:xfrm>
        </p:grpSpPr>
        <p:sp>
          <p:nvSpPr>
            <p:cNvPr id="30" name="TextBox 7">
              <a:extLst>
                <a:ext uri="{FF2B5EF4-FFF2-40B4-BE49-F238E27FC236}">
                  <a16:creationId xmlns:a16="http://schemas.microsoft.com/office/drawing/2014/main" id="{657FB356-4C31-6812-8AE7-5E0F6198A24C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79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s-ES" altLang="ko-KR" sz="2000" b="1" dirty="0">
                  <a:solidFill>
                    <a:srgbClr val="C00000"/>
                  </a:solidFill>
                  <a:cs typeface="Arial" pitchFamily="34" charset="0"/>
                </a:rPr>
                <a:t>- 6 años</a:t>
              </a:r>
            </a:p>
            <a:p>
              <a:pPr>
                <a:lnSpc>
                  <a:spcPct val="120000"/>
                </a:lnSpc>
              </a:pPr>
              <a:r>
                <a:rPr lang="es-ES" altLang="ko-KR" sz="2000" b="1" dirty="0">
                  <a:solidFill>
                    <a:srgbClr val="FF9900"/>
                  </a:solidFill>
                  <a:cs typeface="Arial" pitchFamily="34" charset="0"/>
                </a:rPr>
                <a:t>45%</a:t>
              </a:r>
              <a:r>
                <a:rPr lang="es-E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del mercado</a:t>
              </a:r>
            </a:p>
            <a:p>
              <a:pPr>
                <a:lnSpc>
                  <a:spcPct val="120000"/>
                </a:lnSpc>
              </a:pPr>
              <a:r>
                <a:rPr lang="es-ES" altLang="ko-KR" sz="2000" b="1" dirty="0">
                  <a:solidFill>
                    <a:srgbClr val="FF9900"/>
                  </a:solidFill>
                  <a:cs typeface="Arial" pitchFamily="34" charset="0"/>
                </a:rPr>
                <a:t>22.121€</a:t>
              </a:r>
              <a:r>
                <a:rPr lang="es-ES" altLang="ko-KR" sz="1600" b="1" dirty="0">
                  <a:solidFill>
                    <a:srgbClr val="FF9900"/>
                  </a:solidFill>
                  <a:cs typeface="Arial" pitchFamily="34" charset="0"/>
                </a:rPr>
                <a:t> </a:t>
              </a:r>
              <a:r>
                <a:rPr lang="es-E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precio medio</a:t>
              </a:r>
            </a:p>
          </p:txBody>
        </p:sp>
        <p:sp>
          <p:nvSpPr>
            <p:cNvPr id="31" name="TextBox 8">
              <a:extLst>
                <a:ext uri="{FF2B5EF4-FFF2-40B4-BE49-F238E27FC236}">
                  <a16:creationId xmlns:a16="http://schemas.microsoft.com/office/drawing/2014/main" id="{985801A2-D000-1000-9041-67657E444474}"/>
                </a:ext>
              </a:extLst>
            </p:cNvPr>
            <p:cNvSpPr txBox="1"/>
            <p:nvPr/>
          </p:nvSpPr>
          <p:spPr>
            <a:xfrm>
              <a:off x="2551706" y="4283314"/>
              <a:ext cx="1600825" cy="316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97BA7"/>
                  </a:solidFill>
                  <a:cs typeface="Arial" pitchFamily="34" charset="0"/>
                </a:rPr>
                <a:t>Almost new</a:t>
              </a:r>
            </a:p>
          </p:txBody>
        </p:sp>
      </p:grpSp>
      <p:grpSp>
        <p:nvGrpSpPr>
          <p:cNvPr id="32" name="Group 6">
            <a:extLst>
              <a:ext uri="{FF2B5EF4-FFF2-40B4-BE49-F238E27FC236}">
                <a16:creationId xmlns:a16="http://schemas.microsoft.com/office/drawing/2014/main" id="{8F897902-8C4D-F7D8-AAD6-5C4E350317C2}"/>
              </a:ext>
            </a:extLst>
          </p:cNvPr>
          <p:cNvGrpSpPr/>
          <p:nvPr/>
        </p:nvGrpSpPr>
        <p:grpSpPr>
          <a:xfrm>
            <a:off x="-340649" y="4397558"/>
            <a:ext cx="3899618" cy="1570343"/>
            <a:chOff x="2551706" y="4283314"/>
            <a:chExt cx="1600825" cy="1076869"/>
          </a:xfrm>
        </p:grpSpPr>
        <p:sp>
          <p:nvSpPr>
            <p:cNvPr id="33" name="TextBox 7">
              <a:extLst>
                <a:ext uri="{FF2B5EF4-FFF2-40B4-BE49-F238E27FC236}">
                  <a16:creationId xmlns:a16="http://schemas.microsoft.com/office/drawing/2014/main" id="{85768191-F23B-688A-44A5-C51E3F8A0146}"/>
                </a:ext>
              </a:extLst>
            </p:cNvPr>
            <p:cNvSpPr txBox="1"/>
            <p:nvPr/>
          </p:nvSpPr>
          <p:spPr>
            <a:xfrm>
              <a:off x="2748593" y="4560313"/>
              <a:ext cx="1403938" cy="79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s-ES" altLang="ko-KR" sz="2000" b="1" dirty="0">
                  <a:solidFill>
                    <a:srgbClr val="C00000"/>
                  </a:solidFill>
                  <a:cs typeface="Arial" pitchFamily="34" charset="0"/>
                </a:rPr>
                <a:t>6 - 16 años</a:t>
              </a:r>
              <a:endParaRPr lang="es-ES" altLang="ko-KR" sz="2000" b="1" dirty="0">
                <a:solidFill>
                  <a:srgbClr val="FF9900"/>
                </a:solidFill>
                <a:cs typeface="Arial" pitchFamily="34" charset="0"/>
              </a:endParaRPr>
            </a:p>
            <a:p>
              <a:pPr algn="r">
                <a:lnSpc>
                  <a:spcPct val="120000"/>
                </a:lnSpc>
              </a:pPr>
              <a:r>
                <a:rPr lang="es-ES" altLang="ko-KR" sz="2000" b="1" dirty="0">
                  <a:solidFill>
                    <a:srgbClr val="FF9900"/>
                  </a:solidFill>
                  <a:cs typeface="Arial" pitchFamily="34" charset="0"/>
                </a:rPr>
                <a:t>37%</a:t>
              </a:r>
              <a:r>
                <a:rPr lang="es-E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del mercado</a:t>
              </a:r>
            </a:p>
            <a:p>
              <a:pPr algn="r">
                <a:lnSpc>
                  <a:spcPct val="120000"/>
                </a:lnSpc>
              </a:pPr>
              <a:r>
                <a:rPr lang="es-ES" altLang="ko-KR" sz="2000" b="1" dirty="0">
                  <a:solidFill>
                    <a:srgbClr val="FF9900"/>
                  </a:solidFill>
                  <a:cs typeface="Arial" pitchFamily="34" charset="0"/>
                </a:rPr>
                <a:t>10.765€</a:t>
              </a:r>
              <a:r>
                <a:rPr lang="es-ES" altLang="ko-KR" sz="1600" b="1" dirty="0">
                  <a:solidFill>
                    <a:srgbClr val="FF9900"/>
                  </a:solidFill>
                  <a:cs typeface="Arial" pitchFamily="34" charset="0"/>
                </a:rPr>
                <a:t> </a:t>
              </a:r>
              <a:r>
                <a:rPr lang="es-E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precio medio</a:t>
              </a:r>
            </a:p>
          </p:txBody>
        </p:sp>
        <p:sp>
          <p:nvSpPr>
            <p:cNvPr id="34" name="TextBox 8">
              <a:extLst>
                <a:ext uri="{FF2B5EF4-FFF2-40B4-BE49-F238E27FC236}">
                  <a16:creationId xmlns:a16="http://schemas.microsoft.com/office/drawing/2014/main" id="{BAB3C92E-5928-713C-EF62-7E58FF4F8840}"/>
                </a:ext>
              </a:extLst>
            </p:cNvPr>
            <p:cNvSpPr txBox="1"/>
            <p:nvPr/>
          </p:nvSpPr>
          <p:spPr>
            <a:xfrm>
              <a:off x="2551706" y="4283314"/>
              <a:ext cx="1600825" cy="316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rgbClr val="0D94C7"/>
                  </a:solidFill>
                  <a:cs typeface="Arial" pitchFamily="34" charset="0"/>
                </a:rPr>
                <a:t>Old</a:t>
              </a:r>
            </a:p>
          </p:txBody>
        </p:sp>
      </p:grpSp>
      <p:grpSp>
        <p:nvGrpSpPr>
          <p:cNvPr id="35" name="Group 6">
            <a:extLst>
              <a:ext uri="{FF2B5EF4-FFF2-40B4-BE49-F238E27FC236}">
                <a16:creationId xmlns:a16="http://schemas.microsoft.com/office/drawing/2014/main" id="{237CAC5D-8B2E-7121-F623-28BCCC644AC2}"/>
              </a:ext>
            </a:extLst>
          </p:cNvPr>
          <p:cNvGrpSpPr/>
          <p:nvPr/>
        </p:nvGrpSpPr>
        <p:grpSpPr>
          <a:xfrm>
            <a:off x="-344159" y="2266991"/>
            <a:ext cx="3899618" cy="1570343"/>
            <a:chOff x="2551706" y="4283314"/>
            <a:chExt cx="1600825" cy="1076869"/>
          </a:xfrm>
        </p:grpSpPr>
        <p:sp>
          <p:nvSpPr>
            <p:cNvPr id="36" name="TextBox 7">
              <a:extLst>
                <a:ext uri="{FF2B5EF4-FFF2-40B4-BE49-F238E27FC236}">
                  <a16:creationId xmlns:a16="http://schemas.microsoft.com/office/drawing/2014/main" id="{8E55C24F-941E-88DA-79DA-BE9D86D26569}"/>
                </a:ext>
              </a:extLst>
            </p:cNvPr>
            <p:cNvSpPr txBox="1"/>
            <p:nvPr/>
          </p:nvSpPr>
          <p:spPr>
            <a:xfrm>
              <a:off x="2748593" y="4560313"/>
              <a:ext cx="1403938" cy="79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s-ES" altLang="ko-KR" sz="2000" b="1" dirty="0">
                  <a:solidFill>
                    <a:srgbClr val="C00000"/>
                  </a:solidFill>
                  <a:cs typeface="Arial" pitchFamily="34" charset="0"/>
                </a:rPr>
                <a:t>+ 17 años</a:t>
              </a:r>
              <a:endParaRPr lang="es-ES" altLang="ko-KR" sz="2000" b="1" dirty="0">
                <a:solidFill>
                  <a:srgbClr val="FF9900"/>
                </a:solidFill>
                <a:cs typeface="Arial" pitchFamily="34" charset="0"/>
              </a:endParaRPr>
            </a:p>
            <a:p>
              <a:pPr algn="r">
                <a:lnSpc>
                  <a:spcPct val="120000"/>
                </a:lnSpc>
              </a:pPr>
              <a:r>
                <a:rPr lang="es-ES" altLang="ko-KR" sz="2000" b="1" dirty="0">
                  <a:solidFill>
                    <a:srgbClr val="FF9900"/>
                  </a:solidFill>
                  <a:cs typeface="Arial" pitchFamily="34" charset="0"/>
                </a:rPr>
                <a:t>18%</a:t>
              </a:r>
              <a:r>
                <a:rPr lang="es-E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del mercado</a:t>
              </a:r>
            </a:p>
            <a:p>
              <a:pPr algn="r">
                <a:lnSpc>
                  <a:spcPct val="120000"/>
                </a:lnSpc>
              </a:pPr>
              <a:r>
                <a:rPr lang="es-ES" altLang="ko-KR" sz="2000" b="1" dirty="0">
                  <a:solidFill>
                    <a:srgbClr val="FF9900"/>
                  </a:solidFill>
                  <a:cs typeface="Arial" pitchFamily="34" charset="0"/>
                </a:rPr>
                <a:t>3.784€</a:t>
              </a:r>
              <a:r>
                <a:rPr lang="es-ES" altLang="ko-KR" sz="1600" b="1" dirty="0">
                  <a:solidFill>
                    <a:srgbClr val="FF9900"/>
                  </a:solidFill>
                  <a:cs typeface="Arial" pitchFamily="34" charset="0"/>
                </a:rPr>
                <a:t> </a:t>
              </a:r>
              <a:r>
                <a:rPr lang="es-E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precio medio</a:t>
              </a:r>
            </a:p>
          </p:txBody>
        </p:sp>
        <p:sp>
          <p:nvSpPr>
            <p:cNvPr id="37" name="TextBox 8">
              <a:extLst>
                <a:ext uri="{FF2B5EF4-FFF2-40B4-BE49-F238E27FC236}">
                  <a16:creationId xmlns:a16="http://schemas.microsoft.com/office/drawing/2014/main" id="{FBC38589-CF67-34F8-E2BA-D4A2FD4AA08C}"/>
                </a:ext>
              </a:extLst>
            </p:cNvPr>
            <p:cNvSpPr txBox="1"/>
            <p:nvPr/>
          </p:nvSpPr>
          <p:spPr>
            <a:xfrm>
              <a:off x="2551706" y="4283314"/>
              <a:ext cx="1600825" cy="316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rgbClr val="6AB0DC"/>
                  </a:solidFill>
                  <a:cs typeface="Arial" pitchFamily="34" charset="0"/>
                </a:rPr>
                <a:t>Classic</a:t>
              </a:r>
            </a:p>
          </p:txBody>
        </p:sp>
      </p:grpSp>
      <p:sp>
        <p:nvSpPr>
          <p:cNvPr id="47" name="Rounded Rectangle 25">
            <a:extLst>
              <a:ext uri="{FF2B5EF4-FFF2-40B4-BE49-F238E27FC236}">
                <a16:creationId xmlns:a16="http://schemas.microsoft.com/office/drawing/2014/main" id="{10AD3F2F-416F-F55F-A42C-06DC82D5FA88}"/>
              </a:ext>
            </a:extLst>
          </p:cNvPr>
          <p:cNvSpPr/>
          <p:nvPr/>
        </p:nvSpPr>
        <p:spPr>
          <a:xfrm>
            <a:off x="5133760" y="3839201"/>
            <a:ext cx="1578694" cy="111671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D7A50F65-56CC-D5FF-E9CC-F86E4E71AC17}"/>
              </a:ext>
            </a:extLst>
          </p:cNvPr>
          <p:cNvSpPr/>
          <p:nvPr/>
        </p:nvSpPr>
        <p:spPr>
          <a:xfrm>
            <a:off x="0" y="0"/>
            <a:ext cx="12192000" cy="16921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Text Placeholder 1">
            <a:extLst>
              <a:ext uri="{FF2B5EF4-FFF2-40B4-BE49-F238E27FC236}">
                <a16:creationId xmlns:a16="http://schemas.microsoft.com/office/drawing/2014/main" id="{56C373C2-01AF-B5F1-3086-68BE4FBF7485}"/>
              </a:ext>
            </a:extLst>
          </p:cNvPr>
          <p:cNvSpPr txBox="1">
            <a:spLocks/>
          </p:cNvSpPr>
          <p:nvPr/>
        </p:nvSpPr>
        <p:spPr>
          <a:xfrm>
            <a:off x="309401" y="190498"/>
            <a:ext cx="11573197" cy="131112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altLang="ko-KR" sz="540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400" dirty="0">
                <a:solidFill>
                  <a:schemeClr val="tx2"/>
                </a:solidFill>
              </a:rPr>
              <a:t>El </a:t>
            </a:r>
            <a:r>
              <a:rPr lang="es-ES" sz="4400" b="1" dirty="0">
                <a:solidFill>
                  <a:schemeClr val="tx2"/>
                </a:solidFill>
              </a:rPr>
              <a:t>45%</a:t>
            </a:r>
            <a:r>
              <a:rPr lang="es-ES" sz="4400" dirty="0">
                <a:solidFill>
                  <a:schemeClr val="tx2"/>
                </a:solidFill>
              </a:rPr>
              <a:t> del mercado son coches de </a:t>
            </a:r>
            <a:r>
              <a:rPr lang="es-ES" sz="4400" b="1" dirty="0">
                <a:solidFill>
                  <a:schemeClr val="tx2"/>
                </a:solidFill>
              </a:rPr>
              <a:t>&lt; 6 años</a:t>
            </a:r>
            <a:r>
              <a:rPr lang="es-ES" sz="4400" dirty="0">
                <a:solidFill>
                  <a:schemeClr val="tx2"/>
                </a:solidFill>
              </a:rPr>
              <a:t> y su </a:t>
            </a:r>
            <a:r>
              <a:rPr lang="es-ES" sz="4400" b="1" dirty="0">
                <a:solidFill>
                  <a:schemeClr val="tx2"/>
                </a:solidFill>
              </a:rPr>
              <a:t>precio medio </a:t>
            </a:r>
            <a:r>
              <a:rPr lang="es-ES" sz="4400" dirty="0">
                <a:solidFill>
                  <a:schemeClr val="tx2"/>
                </a:solidFill>
              </a:rPr>
              <a:t>es</a:t>
            </a:r>
            <a:r>
              <a:rPr lang="es-ES" sz="4400" b="1" dirty="0">
                <a:solidFill>
                  <a:schemeClr val="tx2"/>
                </a:solidFill>
              </a:rPr>
              <a:t> superior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7E02221-8E7E-EBBB-19C3-4B345DD63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16" y="2327110"/>
            <a:ext cx="9862582" cy="397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n 56">
            <a:extLst>
              <a:ext uri="{FF2B5EF4-FFF2-40B4-BE49-F238E27FC236}">
                <a16:creationId xmlns:a16="http://schemas.microsoft.com/office/drawing/2014/main" id="{EC8035DE-717D-3F7F-8957-DCFB97AE1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32" y="2806900"/>
            <a:ext cx="7238641" cy="3242620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8E8A5282-C615-BEB4-5BD2-F756E53F1B2F}"/>
              </a:ext>
            </a:extLst>
          </p:cNvPr>
          <p:cNvSpPr/>
          <p:nvPr/>
        </p:nvSpPr>
        <p:spPr>
          <a:xfrm>
            <a:off x="4277360" y="5705280"/>
            <a:ext cx="1219202" cy="26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40C1751-80E5-50FD-B9FD-3F9D2ACA6BE9}"/>
              </a:ext>
            </a:extLst>
          </p:cNvPr>
          <p:cNvSpPr/>
          <p:nvPr/>
        </p:nvSpPr>
        <p:spPr>
          <a:xfrm>
            <a:off x="0" y="0"/>
            <a:ext cx="12192000" cy="16921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590D4A18-0C4C-1516-B6D1-F8B620A77048}"/>
              </a:ext>
            </a:extLst>
          </p:cNvPr>
          <p:cNvSpPr txBox="1">
            <a:spLocks/>
          </p:cNvSpPr>
          <p:nvPr/>
        </p:nvSpPr>
        <p:spPr>
          <a:xfrm>
            <a:off x="309401" y="190498"/>
            <a:ext cx="11573197" cy="131112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altLang="ko-KR" sz="540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400" dirty="0">
                <a:solidFill>
                  <a:schemeClr val="tx2"/>
                </a:solidFill>
              </a:rPr>
              <a:t>Los coches </a:t>
            </a:r>
            <a:r>
              <a:rPr lang="es-ES" sz="4400" b="1" dirty="0">
                <a:solidFill>
                  <a:schemeClr val="tx2"/>
                </a:solidFill>
              </a:rPr>
              <a:t>manuales</a:t>
            </a:r>
            <a:r>
              <a:rPr lang="es-ES" sz="4400" dirty="0">
                <a:solidFill>
                  <a:schemeClr val="tx2"/>
                </a:solidFill>
              </a:rPr>
              <a:t> representan el </a:t>
            </a:r>
            <a:r>
              <a:rPr lang="es-ES" sz="4400" b="1" dirty="0">
                <a:solidFill>
                  <a:schemeClr val="tx2"/>
                </a:solidFill>
              </a:rPr>
              <a:t>70%</a:t>
            </a:r>
            <a:r>
              <a:rPr lang="es-ES" sz="4400" dirty="0">
                <a:solidFill>
                  <a:schemeClr val="tx2"/>
                </a:solidFill>
              </a:rPr>
              <a:t> del mercado pero su </a:t>
            </a:r>
            <a:r>
              <a:rPr lang="es-ES" sz="4400" b="1" dirty="0">
                <a:solidFill>
                  <a:schemeClr val="tx2"/>
                </a:solidFill>
              </a:rPr>
              <a:t>precio</a:t>
            </a:r>
            <a:r>
              <a:rPr lang="es-ES" sz="4400" dirty="0">
                <a:solidFill>
                  <a:schemeClr val="tx2"/>
                </a:solidFill>
              </a:rPr>
              <a:t> es </a:t>
            </a:r>
            <a:r>
              <a:rPr lang="es-ES" sz="4400" b="1" dirty="0">
                <a:solidFill>
                  <a:schemeClr val="tx2"/>
                </a:solidFill>
              </a:rPr>
              <a:t>muy inferior</a:t>
            </a: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9AB1C3FC-56E8-CF0A-BE4B-5A74D8D03B55}"/>
              </a:ext>
            </a:extLst>
          </p:cNvPr>
          <p:cNvSpPr/>
          <p:nvPr/>
        </p:nvSpPr>
        <p:spPr>
          <a:xfrm>
            <a:off x="3198303" y="3998326"/>
            <a:ext cx="907045" cy="835414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" name="TextBox 52">
            <a:extLst>
              <a:ext uri="{FF2B5EF4-FFF2-40B4-BE49-F238E27FC236}">
                <a16:creationId xmlns:a16="http://schemas.microsoft.com/office/drawing/2014/main" id="{9B49A817-C90E-C720-84E3-347C83BBD11D}"/>
              </a:ext>
            </a:extLst>
          </p:cNvPr>
          <p:cNvSpPr txBox="1"/>
          <p:nvPr/>
        </p:nvSpPr>
        <p:spPr>
          <a:xfrm>
            <a:off x="3269362" y="4416033"/>
            <a:ext cx="764928" cy="300082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1350" b="1" dirty="0">
                <a:solidFill>
                  <a:schemeClr val="bg1"/>
                </a:solidFill>
                <a:cs typeface="Arial" pitchFamily="34" charset="0"/>
              </a:rPr>
              <a:t>135%</a:t>
            </a:r>
            <a:endParaRPr lang="ko-KR" altLang="en-US" sz="135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2D41FB3-3F8B-5898-8016-744A5636B96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34549" y="5640558"/>
            <a:ext cx="670090" cy="81314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FCCDD1E-E9E1-70AE-E8CB-0C799232DC2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36955" y="5640558"/>
            <a:ext cx="473012" cy="748421"/>
          </a:xfrm>
          <a:prstGeom prst="rect">
            <a:avLst/>
          </a:prstGeom>
        </p:spPr>
      </p:pic>
      <p:grpSp>
        <p:nvGrpSpPr>
          <p:cNvPr id="34" name="Group 66">
            <a:extLst>
              <a:ext uri="{FF2B5EF4-FFF2-40B4-BE49-F238E27FC236}">
                <a16:creationId xmlns:a16="http://schemas.microsoft.com/office/drawing/2014/main" id="{A49B50DC-5460-3702-B996-71575F94A731}"/>
              </a:ext>
            </a:extLst>
          </p:cNvPr>
          <p:cNvGrpSpPr/>
          <p:nvPr/>
        </p:nvGrpSpPr>
        <p:grpSpPr>
          <a:xfrm flipH="1">
            <a:off x="5392985" y="2180421"/>
            <a:ext cx="5660687" cy="3936844"/>
            <a:chOff x="4390891" y="2875044"/>
            <a:chExt cx="4755014" cy="3306975"/>
          </a:xfrm>
        </p:grpSpPr>
        <p:sp>
          <p:nvSpPr>
            <p:cNvPr id="37" name="Block Arc 37">
              <a:extLst>
                <a:ext uri="{FF2B5EF4-FFF2-40B4-BE49-F238E27FC236}">
                  <a16:creationId xmlns:a16="http://schemas.microsoft.com/office/drawing/2014/main" id="{D182B344-D608-4CF4-9BE4-A47278BE2BB2}"/>
                </a:ext>
              </a:extLst>
            </p:cNvPr>
            <p:cNvSpPr/>
            <p:nvPr/>
          </p:nvSpPr>
          <p:spPr>
            <a:xfrm rot="371117">
              <a:off x="4390891" y="2875044"/>
              <a:ext cx="1919886" cy="1014479"/>
            </a:xfrm>
            <a:custGeom>
              <a:avLst/>
              <a:gdLst>
                <a:gd name="connsiteX0" fmla="*/ 1776926 w 4779331"/>
                <a:gd name="connsiteY0" fmla="*/ 79892 h 4779331"/>
                <a:gd name="connsiteX1" fmla="*/ 3915605 w 4779331"/>
                <a:gd name="connsiteY1" fmla="*/ 550640 h 4779331"/>
                <a:gd name="connsiteX2" fmla="*/ 3865401 w 4779331"/>
                <a:gd name="connsiteY2" fmla="*/ 611145 h 4779331"/>
                <a:gd name="connsiteX3" fmla="*/ 1797085 w 4779331"/>
                <a:gd name="connsiteY3" fmla="*/ 155884 h 4779331"/>
                <a:gd name="connsiteX4" fmla="*/ 1776926 w 4779331"/>
                <a:gd name="connsiteY4" fmla="*/ 79892 h 4779331"/>
                <a:gd name="connsiteX0" fmla="*/ 0 w 2138679"/>
                <a:gd name="connsiteY0" fmla="*/ 79920 h 611173"/>
                <a:gd name="connsiteX1" fmla="*/ 2138679 w 2138679"/>
                <a:gd name="connsiteY1" fmla="*/ 550668 h 611173"/>
                <a:gd name="connsiteX2" fmla="*/ 2062837 w 2138679"/>
                <a:gd name="connsiteY2" fmla="*/ 611173 h 611173"/>
                <a:gd name="connsiteX3" fmla="*/ 20159 w 2138679"/>
                <a:gd name="connsiteY3" fmla="*/ 155912 h 611173"/>
                <a:gd name="connsiteX4" fmla="*/ 0 w 2138679"/>
                <a:gd name="connsiteY4" fmla="*/ 79920 h 611173"/>
                <a:gd name="connsiteX0" fmla="*/ 0 w 2287402"/>
                <a:gd name="connsiteY0" fmla="*/ 79920 h 639087"/>
                <a:gd name="connsiteX1" fmla="*/ 2138679 w 2287402"/>
                <a:gd name="connsiteY1" fmla="*/ 550668 h 639087"/>
                <a:gd name="connsiteX2" fmla="*/ 2100144 w 2287402"/>
                <a:gd name="connsiteY2" fmla="*/ 585238 h 639087"/>
                <a:gd name="connsiteX3" fmla="*/ 2062837 w 2287402"/>
                <a:gd name="connsiteY3" fmla="*/ 611173 h 639087"/>
                <a:gd name="connsiteX4" fmla="*/ 20159 w 2287402"/>
                <a:gd name="connsiteY4" fmla="*/ 155912 h 639087"/>
                <a:gd name="connsiteX5" fmla="*/ 0 w 2287402"/>
                <a:gd name="connsiteY5" fmla="*/ 79920 h 639087"/>
                <a:gd name="connsiteX0" fmla="*/ 0 w 2467780"/>
                <a:gd name="connsiteY0" fmla="*/ 79920 h 893007"/>
                <a:gd name="connsiteX1" fmla="*/ 2138679 w 2467780"/>
                <a:gd name="connsiteY1" fmla="*/ 550668 h 893007"/>
                <a:gd name="connsiteX2" fmla="*/ 2463024 w 2467780"/>
                <a:gd name="connsiteY2" fmla="*/ 892672 h 893007"/>
                <a:gd name="connsiteX3" fmla="*/ 2062837 w 2467780"/>
                <a:gd name="connsiteY3" fmla="*/ 611173 h 893007"/>
                <a:gd name="connsiteX4" fmla="*/ 20159 w 2467780"/>
                <a:gd name="connsiteY4" fmla="*/ 155912 h 893007"/>
                <a:gd name="connsiteX5" fmla="*/ 0 w 2467780"/>
                <a:gd name="connsiteY5" fmla="*/ 79920 h 893007"/>
                <a:gd name="connsiteX0" fmla="*/ 0 w 2480028"/>
                <a:gd name="connsiteY0" fmla="*/ 79920 h 902123"/>
                <a:gd name="connsiteX1" fmla="*/ 2138679 w 2480028"/>
                <a:gd name="connsiteY1" fmla="*/ 550668 h 902123"/>
                <a:gd name="connsiteX2" fmla="*/ 2463024 w 2480028"/>
                <a:gd name="connsiteY2" fmla="*/ 892672 h 902123"/>
                <a:gd name="connsiteX3" fmla="*/ 2395434 w 2480028"/>
                <a:gd name="connsiteY3" fmla="*/ 789605 h 902123"/>
                <a:gd name="connsiteX4" fmla="*/ 2062837 w 2480028"/>
                <a:gd name="connsiteY4" fmla="*/ 611173 h 902123"/>
                <a:gd name="connsiteX5" fmla="*/ 20159 w 2480028"/>
                <a:gd name="connsiteY5" fmla="*/ 155912 h 902123"/>
                <a:gd name="connsiteX6" fmla="*/ 0 w 2480028"/>
                <a:gd name="connsiteY6" fmla="*/ 79920 h 902123"/>
                <a:gd name="connsiteX0" fmla="*/ 0 w 2483748"/>
                <a:gd name="connsiteY0" fmla="*/ 79920 h 969464"/>
                <a:gd name="connsiteX1" fmla="*/ 2138679 w 2483748"/>
                <a:gd name="connsiteY1" fmla="*/ 550668 h 969464"/>
                <a:gd name="connsiteX2" fmla="*/ 2463024 w 2483748"/>
                <a:gd name="connsiteY2" fmla="*/ 892672 h 969464"/>
                <a:gd name="connsiteX3" fmla="*/ 2412431 w 2483748"/>
                <a:gd name="connsiteY3" fmla="*/ 953561 h 969464"/>
                <a:gd name="connsiteX4" fmla="*/ 2062837 w 2483748"/>
                <a:gd name="connsiteY4" fmla="*/ 611173 h 969464"/>
                <a:gd name="connsiteX5" fmla="*/ 20159 w 2483748"/>
                <a:gd name="connsiteY5" fmla="*/ 155912 h 969464"/>
                <a:gd name="connsiteX6" fmla="*/ 0 w 2483748"/>
                <a:gd name="connsiteY6" fmla="*/ 79920 h 969464"/>
                <a:gd name="connsiteX0" fmla="*/ 0 w 2483748"/>
                <a:gd name="connsiteY0" fmla="*/ 79920 h 969464"/>
                <a:gd name="connsiteX1" fmla="*/ 2138679 w 2483748"/>
                <a:gd name="connsiteY1" fmla="*/ 550668 h 969464"/>
                <a:gd name="connsiteX2" fmla="*/ 2463024 w 2483748"/>
                <a:gd name="connsiteY2" fmla="*/ 892672 h 969464"/>
                <a:gd name="connsiteX3" fmla="*/ 2412431 w 2483748"/>
                <a:gd name="connsiteY3" fmla="*/ 953561 h 969464"/>
                <a:gd name="connsiteX4" fmla="*/ 2062837 w 2483748"/>
                <a:gd name="connsiteY4" fmla="*/ 611173 h 969464"/>
                <a:gd name="connsiteX5" fmla="*/ 20159 w 2483748"/>
                <a:gd name="connsiteY5" fmla="*/ 155912 h 969464"/>
                <a:gd name="connsiteX6" fmla="*/ 0 w 2483748"/>
                <a:gd name="connsiteY6" fmla="*/ 79920 h 969464"/>
                <a:gd name="connsiteX0" fmla="*/ 0 w 2483748"/>
                <a:gd name="connsiteY0" fmla="*/ 79920 h 969464"/>
                <a:gd name="connsiteX1" fmla="*/ 2138679 w 2483748"/>
                <a:gd name="connsiteY1" fmla="*/ 550668 h 969464"/>
                <a:gd name="connsiteX2" fmla="*/ 2463024 w 2483748"/>
                <a:gd name="connsiteY2" fmla="*/ 892672 h 969464"/>
                <a:gd name="connsiteX3" fmla="*/ 2412431 w 2483748"/>
                <a:gd name="connsiteY3" fmla="*/ 953561 h 969464"/>
                <a:gd name="connsiteX4" fmla="*/ 2062837 w 2483748"/>
                <a:gd name="connsiteY4" fmla="*/ 611173 h 969464"/>
                <a:gd name="connsiteX5" fmla="*/ 20159 w 2483748"/>
                <a:gd name="connsiteY5" fmla="*/ 155912 h 969464"/>
                <a:gd name="connsiteX6" fmla="*/ 0 w 2483748"/>
                <a:gd name="connsiteY6" fmla="*/ 79920 h 969464"/>
                <a:gd name="connsiteX0" fmla="*/ 0 w 2438325"/>
                <a:gd name="connsiteY0" fmla="*/ 79920 h 962729"/>
                <a:gd name="connsiteX1" fmla="*/ 2138679 w 2438325"/>
                <a:gd name="connsiteY1" fmla="*/ 550668 h 962729"/>
                <a:gd name="connsiteX2" fmla="*/ 2358079 w 2438325"/>
                <a:gd name="connsiteY2" fmla="*/ 814224 h 962729"/>
                <a:gd name="connsiteX3" fmla="*/ 2412431 w 2438325"/>
                <a:gd name="connsiteY3" fmla="*/ 953561 h 962729"/>
                <a:gd name="connsiteX4" fmla="*/ 2062837 w 2438325"/>
                <a:gd name="connsiteY4" fmla="*/ 611173 h 962729"/>
                <a:gd name="connsiteX5" fmla="*/ 20159 w 2438325"/>
                <a:gd name="connsiteY5" fmla="*/ 155912 h 962729"/>
                <a:gd name="connsiteX6" fmla="*/ 0 w 2438325"/>
                <a:gd name="connsiteY6" fmla="*/ 79920 h 962729"/>
                <a:gd name="connsiteX0" fmla="*/ 0 w 2462564"/>
                <a:gd name="connsiteY0" fmla="*/ 79920 h 967083"/>
                <a:gd name="connsiteX1" fmla="*/ 2138679 w 2462564"/>
                <a:gd name="connsiteY1" fmla="*/ 550668 h 967083"/>
                <a:gd name="connsiteX2" fmla="*/ 2430335 w 2462564"/>
                <a:gd name="connsiteY2" fmla="*/ 873569 h 967083"/>
                <a:gd name="connsiteX3" fmla="*/ 2412431 w 2462564"/>
                <a:gd name="connsiteY3" fmla="*/ 953561 h 967083"/>
                <a:gd name="connsiteX4" fmla="*/ 2062837 w 2462564"/>
                <a:gd name="connsiteY4" fmla="*/ 611173 h 967083"/>
                <a:gd name="connsiteX5" fmla="*/ 20159 w 2462564"/>
                <a:gd name="connsiteY5" fmla="*/ 155912 h 967083"/>
                <a:gd name="connsiteX6" fmla="*/ 0 w 2462564"/>
                <a:gd name="connsiteY6" fmla="*/ 79920 h 967083"/>
                <a:gd name="connsiteX0" fmla="*/ 0 w 2462564"/>
                <a:gd name="connsiteY0" fmla="*/ 79920 h 967083"/>
                <a:gd name="connsiteX1" fmla="*/ 2138679 w 2462564"/>
                <a:gd name="connsiteY1" fmla="*/ 550668 h 967083"/>
                <a:gd name="connsiteX2" fmla="*/ 2430335 w 2462564"/>
                <a:gd name="connsiteY2" fmla="*/ 873569 h 967083"/>
                <a:gd name="connsiteX3" fmla="*/ 2412431 w 2462564"/>
                <a:gd name="connsiteY3" fmla="*/ 953561 h 967083"/>
                <a:gd name="connsiteX4" fmla="*/ 2062837 w 2462564"/>
                <a:gd name="connsiteY4" fmla="*/ 611173 h 967083"/>
                <a:gd name="connsiteX5" fmla="*/ 20159 w 2462564"/>
                <a:gd name="connsiteY5" fmla="*/ 155912 h 967083"/>
                <a:gd name="connsiteX6" fmla="*/ 0 w 2462564"/>
                <a:gd name="connsiteY6" fmla="*/ 79920 h 967083"/>
                <a:gd name="connsiteX0" fmla="*/ 0 w 2477565"/>
                <a:gd name="connsiteY0" fmla="*/ 79920 h 968447"/>
                <a:gd name="connsiteX1" fmla="*/ 2138679 w 2477565"/>
                <a:gd name="connsiteY1" fmla="*/ 550668 h 968447"/>
                <a:gd name="connsiteX2" fmla="*/ 2454451 w 2477565"/>
                <a:gd name="connsiteY2" fmla="*/ 885219 h 968447"/>
                <a:gd name="connsiteX3" fmla="*/ 2412431 w 2477565"/>
                <a:gd name="connsiteY3" fmla="*/ 953561 h 968447"/>
                <a:gd name="connsiteX4" fmla="*/ 2062837 w 2477565"/>
                <a:gd name="connsiteY4" fmla="*/ 611173 h 968447"/>
                <a:gd name="connsiteX5" fmla="*/ 20159 w 2477565"/>
                <a:gd name="connsiteY5" fmla="*/ 155912 h 968447"/>
                <a:gd name="connsiteX6" fmla="*/ 0 w 2477565"/>
                <a:gd name="connsiteY6" fmla="*/ 79920 h 968447"/>
                <a:gd name="connsiteX0" fmla="*/ 0 w 2486217"/>
                <a:gd name="connsiteY0" fmla="*/ 79920 h 969044"/>
                <a:gd name="connsiteX1" fmla="*/ 2138679 w 2486217"/>
                <a:gd name="connsiteY1" fmla="*/ 550668 h 969044"/>
                <a:gd name="connsiteX2" fmla="*/ 2466309 w 2486217"/>
                <a:gd name="connsiteY2" fmla="*/ 889705 h 969044"/>
                <a:gd name="connsiteX3" fmla="*/ 2412431 w 2486217"/>
                <a:gd name="connsiteY3" fmla="*/ 953561 h 969044"/>
                <a:gd name="connsiteX4" fmla="*/ 2062837 w 2486217"/>
                <a:gd name="connsiteY4" fmla="*/ 611173 h 969044"/>
                <a:gd name="connsiteX5" fmla="*/ 20159 w 2486217"/>
                <a:gd name="connsiteY5" fmla="*/ 155912 h 969044"/>
                <a:gd name="connsiteX6" fmla="*/ 0 w 2486217"/>
                <a:gd name="connsiteY6" fmla="*/ 79920 h 969044"/>
                <a:gd name="connsiteX0" fmla="*/ 0 w 2466309"/>
                <a:gd name="connsiteY0" fmla="*/ 79920 h 967430"/>
                <a:gd name="connsiteX1" fmla="*/ 2138679 w 2466309"/>
                <a:gd name="connsiteY1" fmla="*/ 550668 h 967430"/>
                <a:gd name="connsiteX2" fmla="*/ 2466309 w 2466309"/>
                <a:gd name="connsiteY2" fmla="*/ 889705 h 967430"/>
                <a:gd name="connsiteX3" fmla="*/ 2412431 w 2466309"/>
                <a:gd name="connsiteY3" fmla="*/ 953561 h 967430"/>
                <a:gd name="connsiteX4" fmla="*/ 2062837 w 2466309"/>
                <a:gd name="connsiteY4" fmla="*/ 611173 h 967430"/>
                <a:gd name="connsiteX5" fmla="*/ 20159 w 2466309"/>
                <a:gd name="connsiteY5" fmla="*/ 155912 h 967430"/>
                <a:gd name="connsiteX6" fmla="*/ 0 w 2466309"/>
                <a:gd name="connsiteY6" fmla="*/ 79920 h 967430"/>
                <a:gd name="connsiteX0" fmla="*/ 0 w 2466309"/>
                <a:gd name="connsiteY0" fmla="*/ 79920 h 953561"/>
                <a:gd name="connsiteX1" fmla="*/ 2138679 w 2466309"/>
                <a:gd name="connsiteY1" fmla="*/ 550668 h 953561"/>
                <a:gd name="connsiteX2" fmla="*/ 2466309 w 2466309"/>
                <a:gd name="connsiteY2" fmla="*/ 889705 h 953561"/>
                <a:gd name="connsiteX3" fmla="*/ 2412431 w 2466309"/>
                <a:gd name="connsiteY3" fmla="*/ 953561 h 953561"/>
                <a:gd name="connsiteX4" fmla="*/ 2062837 w 2466309"/>
                <a:gd name="connsiteY4" fmla="*/ 611173 h 953561"/>
                <a:gd name="connsiteX5" fmla="*/ 20159 w 2466309"/>
                <a:gd name="connsiteY5" fmla="*/ 155912 h 953561"/>
                <a:gd name="connsiteX6" fmla="*/ 0 w 2466309"/>
                <a:gd name="connsiteY6" fmla="*/ 79920 h 953561"/>
                <a:gd name="connsiteX0" fmla="*/ 0 w 2483853"/>
                <a:gd name="connsiteY0" fmla="*/ 79920 h 953561"/>
                <a:gd name="connsiteX1" fmla="*/ 2138679 w 2483853"/>
                <a:gd name="connsiteY1" fmla="*/ 550668 h 953561"/>
                <a:gd name="connsiteX2" fmla="*/ 2483852 w 2483853"/>
                <a:gd name="connsiteY2" fmla="*/ 907292 h 953561"/>
                <a:gd name="connsiteX3" fmla="*/ 2412431 w 2483853"/>
                <a:gd name="connsiteY3" fmla="*/ 953561 h 953561"/>
                <a:gd name="connsiteX4" fmla="*/ 2062837 w 2483853"/>
                <a:gd name="connsiteY4" fmla="*/ 611173 h 953561"/>
                <a:gd name="connsiteX5" fmla="*/ 20159 w 2483853"/>
                <a:gd name="connsiteY5" fmla="*/ 155912 h 953561"/>
                <a:gd name="connsiteX6" fmla="*/ 0 w 2483853"/>
                <a:gd name="connsiteY6" fmla="*/ 79920 h 95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853" h="953561">
                  <a:moveTo>
                    <a:pt x="0" y="79920"/>
                  </a:moveTo>
                  <a:cubicBezTo>
                    <a:pt x="747072" y="-118264"/>
                    <a:pt x="1543865" y="57119"/>
                    <a:pt x="2138679" y="550668"/>
                  </a:cubicBezTo>
                  <a:cubicBezTo>
                    <a:pt x="2321346" y="713099"/>
                    <a:pt x="2403896" y="801529"/>
                    <a:pt x="2483852" y="907292"/>
                  </a:cubicBezTo>
                  <a:cubicBezTo>
                    <a:pt x="2464866" y="933012"/>
                    <a:pt x="2465455" y="933811"/>
                    <a:pt x="2412431" y="953561"/>
                  </a:cubicBezTo>
                  <a:cubicBezTo>
                    <a:pt x="2345733" y="906644"/>
                    <a:pt x="2386749" y="909426"/>
                    <a:pt x="2062837" y="611173"/>
                  </a:cubicBezTo>
                  <a:cubicBezTo>
                    <a:pt x="1487593" y="133862"/>
                    <a:pt x="742652" y="-35752"/>
                    <a:pt x="20159" y="155912"/>
                  </a:cubicBezTo>
                  <a:lnTo>
                    <a:pt x="0" y="7992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Freeform: Shape 22">
              <a:extLst>
                <a:ext uri="{FF2B5EF4-FFF2-40B4-BE49-F238E27FC236}">
                  <a16:creationId xmlns:a16="http://schemas.microsoft.com/office/drawing/2014/main" id="{D1F45D14-7DA1-FBB0-81B5-DC156C2230A8}"/>
                </a:ext>
              </a:extLst>
            </p:cNvPr>
            <p:cNvSpPr/>
            <p:nvPr/>
          </p:nvSpPr>
          <p:spPr>
            <a:xfrm>
              <a:off x="6190831" y="3918076"/>
              <a:ext cx="2955074" cy="2263943"/>
            </a:xfrm>
            <a:custGeom>
              <a:avLst/>
              <a:gdLst>
                <a:gd name="connsiteX0" fmla="*/ 576044 w 1844463"/>
                <a:gd name="connsiteY0" fmla="*/ 0 h 1887562"/>
                <a:gd name="connsiteX1" fmla="*/ 664782 w 1844463"/>
                <a:gd name="connsiteY1" fmla="*/ 0 h 1887562"/>
                <a:gd name="connsiteX2" fmla="*/ 664434 w 1844463"/>
                <a:gd name="connsiteY2" fmla="*/ 30808 h 1887562"/>
                <a:gd name="connsiteX3" fmla="*/ 623283 w 1844463"/>
                <a:gd name="connsiteY3" fmla="*/ 282867 h 1887562"/>
                <a:gd name="connsiteX4" fmla="*/ 462236 w 1844463"/>
                <a:gd name="connsiteY4" fmla="*/ 611535 h 1887562"/>
                <a:gd name="connsiteX5" fmla="*/ 282200 w 1844463"/>
                <a:gd name="connsiteY5" fmla="*/ 884328 h 1887562"/>
                <a:gd name="connsiteX6" fmla="*/ 98511 w 1844463"/>
                <a:gd name="connsiteY6" fmla="*/ 1288588 h 1887562"/>
                <a:gd name="connsiteX7" fmla="*/ 112754 w 1844463"/>
                <a:gd name="connsiteY7" fmla="*/ 1598266 h 1887562"/>
                <a:gd name="connsiteX8" fmla="*/ 243490 w 1844463"/>
                <a:gd name="connsiteY8" fmla="*/ 1765885 h 1887562"/>
                <a:gd name="connsiteX9" fmla="*/ 450186 w 1844463"/>
                <a:gd name="connsiteY9" fmla="*/ 1770998 h 1887562"/>
                <a:gd name="connsiteX10" fmla="*/ 584573 w 1844463"/>
                <a:gd name="connsiteY10" fmla="*/ 1652678 h 1887562"/>
                <a:gd name="connsiteX11" fmla="*/ 723709 w 1844463"/>
                <a:gd name="connsiteY11" fmla="*/ 1488710 h 1887562"/>
                <a:gd name="connsiteX12" fmla="*/ 879278 w 1844463"/>
                <a:gd name="connsiteY12" fmla="*/ 1368929 h 1887562"/>
                <a:gd name="connsiteX13" fmla="*/ 1147690 w 1844463"/>
                <a:gd name="connsiteY13" fmla="*/ 1386458 h 1887562"/>
                <a:gd name="connsiteX14" fmla="*/ 1277330 w 1844463"/>
                <a:gd name="connsiteY14" fmla="*/ 1494553 h 1887562"/>
                <a:gd name="connsiteX15" fmla="*/ 1401129 w 1844463"/>
                <a:gd name="connsiteY15" fmla="*/ 1645009 h 1887562"/>
                <a:gd name="connsiteX16" fmla="*/ 1548663 w 1844463"/>
                <a:gd name="connsiteY16" fmla="*/ 1773189 h 1887562"/>
                <a:gd name="connsiteX17" fmla="*/ 1608188 w 1844463"/>
                <a:gd name="connsiteY17" fmla="*/ 1792909 h 1887562"/>
                <a:gd name="connsiteX18" fmla="*/ 1719935 w 1844463"/>
                <a:gd name="connsiteY18" fmla="*/ 1745070 h 1887562"/>
                <a:gd name="connsiteX19" fmla="*/ 1758645 w 1844463"/>
                <a:gd name="connsiteY19" fmla="*/ 1649026 h 1887562"/>
                <a:gd name="connsiteX20" fmla="*/ 1775809 w 1844463"/>
                <a:gd name="connsiteY20" fmla="*/ 1639166 h 1887562"/>
                <a:gd name="connsiteX21" fmla="*/ 1844463 w 1844463"/>
                <a:gd name="connsiteY21" fmla="*/ 1637705 h 1887562"/>
                <a:gd name="connsiteX22" fmla="*/ 1750611 w 1844463"/>
                <a:gd name="connsiteY22" fmla="*/ 1834541 h 1887562"/>
                <a:gd name="connsiteX23" fmla="*/ 1535516 w 1844463"/>
                <a:gd name="connsiteY23" fmla="*/ 1860468 h 1887562"/>
                <a:gd name="connsiteX24" fmla="*/ 1374469 w 1844463"/>
                <a:gd name="connsiteY24" fmla="*/ 1741418 h 1887562"/>
                <a:gd name="connsiteX25" fmla="*/ 1231317 w 1844463"/>
                <a:gd name="connsiteY25" fmla="*/ 1573433 h 1887562"/>
                <a:gd name="connsiteX26" fmla="*/ 1123222 w 1844463"/>
                <a:gd name="connsiteY26" fmla="*/ 1474833 h 1887562"/>
                <a:gd name="connsiteX27" fmla="*/ 864671 w 1844463"/>
                <a:gd name="connsiteY27" fmla="*/ 1486154 h 1887562"/>
                <a:gd name="connsiteX28" fmla="*/ 729187 w 1844463"/>
                <a:gd name="connsiteY28" fmla="*/ 1627845 h 1887562"/>
                <a:gd name="connsiteX29" fmla="*/ 597355 w 1844463"/>
                <a:gd name="connsiteY29" fmla="*/ 1777206 h 1887562"/>
                <a:gd name="connsiteX30" fmla="*/ 375322 w 1844463"/>
                <a:gd name="connsiteY30" fmla="*/ 1885666 h 1887562"/>
                <a:gd name="connsiteX31" fmla="*/ 94130 w 1844463"/>
                <a:gd name="connsiteY31" fmla="*/ 1756391 h 1887562"/>
                <a:gd name="connsiteX32" fmla="*/ 5024 w 1844463"/>
                <a:gd name="connsiteY32" fmla="*/ 1513908 h 1887562"/>
                <a:gd name="connsiteX33" fmla="*/ 57246 w 1844463"/>
                <a:gd name="connsiteY33" fmla="*/ 1155295 h 1887562"/>
                <a:gd name="connsiteX34" fmla="*/ 251889 w 1844463"/>
                <a:gd name="connsiteY34" fmla="*/ 778424 h 1887562"/>
                <a:gd name="connsiteX35" fmla="*/ 437038 w 1844463"/>
                <a:gd name="connsiteY35" fmla="*/ 486276 h 1887562"/>
                <a:gd name="connsiteX36" fmla="*/ 569236 w 1844463"/>
                <a:gd name="connsiteY36" fmla="*/ 168199 h 1887562"/>
                <a:gd name="connsiteX37" fmla="*/ 578320 w 1844463"/>
                <a:gd name="connsiteY37" fmla="*/ 44401 h 1887562"/>
                <a:gd name="connsiteX0" fmla="*/ 576044 w 1844463"/>
                <a:gd name="connsiteY0" fmla="*/ 131003 h 2018565"/>
                <a:gd name="connsiteX1" fmla="*/ 580940 w 1844463"/>
                <a:gd name="connsiteY1" fmla="*/ 0 h 2018565"/>
                <a:gd name="connsiteX2" fmla="*/ 664434 w 1844463"/>
                <a:gd name="connsiteY2" fmla="*/ 161811 h 2018565"/>
                <a:gd name="connsiteX3" fmla="*/ 623283 w 1844463"/>
                <a:gd name="connsiteY3" fmla="*/ 413870 h 2018565"/>
                <a:gd name="connsiteX4" fmla="*/ 462236 w 1844463"/>
                <a:gd name="connsiteY4" fmla="*/ 742538 h 2018565"/>
                <a:gd name="connsiteX5" fmla="*/ 282200 w 1844463"/>
                <a:gd name="connsiteY5" fmla="*/ 1015331 h 2018565"/>
                <a:gd name="connsiteX6" fmla="*/ 98511 w 1844463"/>
                <a:gd name="connsiteY6" fmla="*/ 1419591 h 2018565"/>
                <a:gd name="connsiteX7" fmla="*/ 112754 w 1844463"/>
                <a:gd name="connsiteY7" fmla="*/ 1729269 h 2018565"/>
                <a:gd name="connsiteX8" fmla="*/ 243490 w 1844463"/>
                <a:gd name="connsiteY8" fmla="*/ 1896888 h 2018565"/>
                <a:gd name="connsiteX9" fmla="*/ 450186 w 1844463"/>
                <a:gd name="connsiteY9" fmla="*/ 1902001 h 2018565"/>
                <a:gd name="connsiteX10" fmla="*/ 584573 w 1844463"/>
                <a:gd name="connsiteY10" fmla="*/ 1783681 h 2018565"/>
                <a:gd name="connsiteX11" fmla="*/ 723709 w 1844463"/>
                <a:gd name="connsiteY11" fmla="*/ 1619713 h 2018565"/>
                <a:gd name="connsiteX12" fmla="*/ 879278 w 1844463"/>
                <a:gd name="connsiteY12" fmla="*/ 1499932 h 2018565"/>
                <a:gd name="connsiteX13" fmla="*/ 1147690 w 1844463"/>
                <a:gd name="connsiteY13" fmla="*/ 1517461 h 2018565"/>
                <a:gd name="connsiteX14" fmla="*/ 1277330 w 1844463"/>
                <a:gd name="connsiteY14" fmla="*/ 1625556 h 2018565"/>
                <a:gd name="connsiteX15" fmla="*/ 1401129 w 1844463"/>
                <a:gd name="connsiteY15" fmla="*/ 1776012 h 2018565"/>
                <a:gd name="connsiteX16" fmla="*/ 1548663 w 1844463"/>
                <a:gd name="connsiteY16" fmla="*/ 1904192 h 2018565"/>
                <a:gd name="connsiteX17" fmla="*/ 1608188 w 1844463"/>
                <a:gd name="connsiteY17" fmla="*/ 1923912 h 2018565"/>
                <a:gd name="connsiteX18" fmla="*/ 1719935 w 1844463"/>
                <a:gd name="connsiteY18" fmla="*/ 1876073 h 2018565"/>
                <a:gd name="connsiteX19" fmla="*/ 1758645 w 1844463"/>
                <a:gd name="connsiteY19" fmla="*/ 1780029 h 2018565"/>
                <a:gd name="connsiteX20" fmla="*/ 1775809 w 1844463"/>
                <a:gd name="connsiteY20" fmla="*/ 1770169 h 2018565"/>
                <a:gd name="connsiteX21" fmla="*/ 1844463 w 1844463"/>
                <a:gd name="connsiteY21" fmla="*/ 1768708 h 2018565"/>
                <a:gd name="connsiteX22" fmla="*/ 1750611 w 1844463"/>
                <a:gd name="connsiteY22" fmla="*/ 1965544 h 2018565"/>
                <a:gd name="connsiteX23" fmla="*/ 1535516 w 1844463"/>
                <a:gd name="connsiteY23" fmla="*/ 1991471 h 2018565"/>
                <a:gd name="connsiteX24" fmla="*/ 1374469 w 1844463"/>
                <a:gd name="connsiteY24" fmla="*/ 1872421 h 2018565"/>
                <a:gd name="connsiteX25" fmla="*/ 1231317 w 1844463"/>
                <a:gd name="connsiteY25" fmla="*/ 1704436 h 2018565"/>
                <a:gd name="connsiteX26" fmla="*/ 1123222 w 1844463"/>
                <a:gd name="connsiteY26" fmla="*/ 1605836 h 2018565"/>
                <a:gd name="connsiteX27" fmla="*/ 864671 w 1844463"/>
                <a:gd name="connsiteY27" fmla="*/ 1617157 h 2018565"/>
                <a:gd name="connsiteX28" fmla="*/ 729187 w 1844463"/>
                <a:gd name="connsiteY28" fmla="*/ 1758848 h 2018565"/>
                <a:gd name="connsiteX29" fmla="*/ 597355 w 1844463"/>
                <a:gd name="connsiteY29" fmla="*/ 1908209 h 2018565"/>
                <a:gd name="connsiteX30" fmla="*/ 375322 w 1844463"/>
                <a:gd name="connsiteY30" fmla="*/ 2016669 h 2018565"/>
                <a:gd name="connsiteX31" fmla="*/ 94130 w 1844463"/>
                <a:gd name="connsiteY31" fmla="*/ 1887394 h 2018565"/>
                <a:gd name="connsiteX32" fmla="*/ 5024 w 1844463"/>
                <a:gd name="connsiteY32" fmla="*/ 1644911 h 2018565"/>
                <a:gd name="connsiteX33" fmla="*/ 57246 w 1844463"/>
                <a:gd name="connsiteY33" fmla="*/ 1286298 h 2018565"/>
                <a:gd name="connsiteX34" fmla="*/ 251889 w 1844463"/>
                <a:gd name="connsiteY34" fmla="*/ 909427 h 2018565"/>
                <a:gd name="connsiteX35" fmla="*/ 437038 w 1844463"/>
                <a:gd name="connsiteY35" fmla="*/ 617279 h 2018565"/>
                <a:gd name="connsiteX36" fmla="*/ 569236 w 1844463"/>
                <a:gd name="connsiteY36" fmla="*/ 299202 h 2018565"/>
                <a:gd name="connsiteX37" fmla="*/ 578320 w 1844463"/>
                <a:gd name="connsiteY37" fmla="*/ 175404 h 2018565"/>
                <a:gd name="connsiteX38" fmla="*/ 576044 w 1844463"/>
                <a:gd name="connsiteY38" fmla="*/ 131003 h 2018565"/>
                <a:gd name="connsiteX0" fmla="*/ 576044 w 1844463"/>
                <a:gd name="connsiteY0" fmla="*/ 117902 h 2005464"/>
                <a:gd name="connsiteX1" fmla="*/ 680502 w 1844463"/>
                <a:gd name="connsiteY1" fmla="*/ 0 h 2005464"/>
                <a:gd name="connsiteX2" fmla="*/ 664434 w 1844463"/>
                <a:gd name="connsiteY2" fmla="*/ 148710 h 2005464"/>
                <a:gd name="connsiteX3" fmla="*/ 623283 w 1844463"/>
                <a:gd name="connsiteY3" fmla="*/ 400769 h 2005464"/>
                <a:gd name="connsiteX4" fmla="*/ 462236 w 1844463"/>
                <a:gd name="connsiteY4" fmla="*/ 729437 h 2005464"/>
                <a:gd name="connsiteX5" fmla="*/ 282200 w 1844463"/>
                <a:gd name="connsiteY5" fmla="*/ 1002230 h 2005464"/>
                <a:gd name="connsiteX6" fmla="*/ 98511 w 1844463"/>
                <a:gd name="connsiteY6" fmla="*/ 1406490 h 2005464"/>
                <a:gd name="connsiteX7" fmla="*/ 112754 w 1844463"/>
                <a:gd name="connsiteY7" fmla="*/ 1716168 h 2005464"/>
                <a:gd name="connsiteX8" fmla="*/ 243490 w 1844463"/>
                <a:gd name="connsiteY8" fmla="*/ 1883787 h 2005464"/>
                <a:gd name="connsiteX9" fmla="*/ 450186 w 1844463"/>
                <a:gd name="connsiteY9" fmla="*/ 1888900 h 2005464"/>
                <a:gd name="connsiteX10" fmla="*/ 584573 w 1844463"/>
                <a:gd name="connsiteY10" fmla="*/ 1770580 h 2005464"/>
                <a:gd name="connsiteX11" fmla="*/ 723709 w 1844463"/>
                <a:gd name="connsiteY11" fmla="*/ 1606612 h 2005464"/>
                <a:gd name="connsiteX12" fmla="*/ 879278 w 1844463"/>
                <a:gd name="connsiteY12" fmla="*/ 1486831 h 2005464"/>
                <a:gd name="connsiteX13" fmla="*/ 1147690 w 1844463"/>
                <a:gd name="connsiteY13" fmla="*/ 1504360 h 2005464"/>
                <a:gd name="connsiteX14" fmla="*/ 1277330 w 1844463"/>
                <a:gd name="connsiteY14" fmla="*/ 1612455 h 2005464"/>
                <a:gd name="connsiteX15" fmla="*/ 1401129 w 1844463"/>
                <a:gd name="connsiteY15" fmla="*/ 1762911 h 2005464"/>
                <a:gd name="connsiteX16" fmla="*/ 1548663 w 1844463"/>
                <a:gd name="connsiteY16" fmla="*/ 1891091 h 2005464"/>
                <a:gd name="connsiteX17" fmla="*/ 1608188 w 1844463"/>
                <a:gd name="connsiteY17" fmla="*/ 1910811 h 2005464"/>
                <a:gd name="connsiteX18" fmla="*/ 1719935 w 1844463"/>
                <a:gd name="connsiteY18" fmla="*/ 1862972 h 2005464"/>
                <a:gd name="connsiteX19" fmla="*/ 1758645 w 1844463"/>
                <a:gd name="connsiteY19" fmla="*/ 1766928 h 2005464"/>
                <a:gd name="connsiteX20" fmla="*/ 1775809 w 1844463"/>
                <a:gd name="connsiteY20" fmla="*/ 1757068 h 2005464"/>
                <a:gd name="connsiteX21" fmla="*/ 1844463 w 1844463"/>
                <a:gd name="connsiteY21" fmla="*/ 1755607 h 2005464"/>
                <a:gd name="connsiteX22" fmla="*/ 1750611 w 1844463"/>
                <a:gd name="connsiteY22" fmla="*/ 1952443 h 2005464"/>
                <a:gd name="connsiteX23" fmla="*/ 1535516 w 1844463"/>
                <a:gd name="connsiteY23" fmla="*/ 1978370 h 2005464"/>
                <a:gd name="connsiteX24" fmla="*/ 1374469 w 1844463"/>
                <a:gd name="connsiteY24" fmla="*/ 1859320 h 2005464"/>
                <a:gd name="connsiteX25" fmla="*/ 1231317 w 1844463"/>
                <a:gd name="connsiteY25" fmla="*/ 1691335 h 2005464"/>
                <a:gd name="connsiteX26" fmla="*/ 1123222 w 1844463"/>
                <a:gd name="connsiteY26" fmla="*/ 1592735 h 2005464"/>
                <a:gd name="connsiteX27" fmla="*/ 864671 w 1844463"/>
                <a:gd name="connsiteY27" fmla="*/ 1604056 h 2005464"/>
                <a:gd name="connsiteX28" fmla="*/ 729187 w 1844463"/>
                <a:gd name="connsiteY28" fmla="*/ 1745747 h 2005464"/>
                <a:gd name="connsiteX29" fmla="*/ 597355 w 1844463"/>
                <a:gd name="connsiteY29" fmla="*/ 1895108 h 2005464"/>
                <a:gd name="connsiteX30" fmla="*/ 375322 w 1844463"/>
                <a:gd name="connsiteY30" fmla="*/ 2003568 h 2005464"/>
                <a:gd name="connsiteX31" fmla="*/ 94130 w 1844463"/>
                <a:gd name="connsiteY31" fmla="*/ 1874293 h 2005464"/>
                <a:gd name="connsiteX32" fmla="*/ 5024 w 1844463"/>
                <a:gd name="connsiteY32" fmla="*/ 1631810 h 2005464"/>
                <a:gd name="connsiteX33" fmla="*/ 57246 w 1844463"/>
                <a:gd name="connsiteY33" fmla="*/ 1273197 h 2005464"/>
                <a:gd name="connsiteX34" fmla="*/ 251889 w 1844463"/>
                <a:gd name="connsiteY34" fmla="*/ 896326 h 2005464"/>
                <a:gd name="connsiteX35" fmla="*/ 437038 w 1844463"/>
                <a:gd name="connsiteY35" fmla="*/ 604178 h 2005464"/>
                <a:gd name="connsiteX36" fmla="*/ 569236 w 1844463"/>
                <a:gd name="connsiteY36" fmla="*/ 286101 h 2005464"/>
                <a:gd name="connsiteX37" fmla="*/ 578320 w 1844463"/>
                <a:gd name="connsiteY37" fmla="*/ 162303 h 2005464"/>
                <a:gd name="connsiteX38" fmla="*/ 576044 w 1844463"/>
                <a:gd name="connsiteY38" fmla="*/ 117902 h 2005464"/>
                <a:gd name="connsiteX0" fmla="*/ 576044 w 1844463"/>
                <a:gd name="connsiteY0" fmla="*/ 138862 h 2026424"/>
                <a:gd name="connsiteX1" fmla="*/ 580940 w 1844463"/>
                <a:gd name="connsiteY1" fmla="*/ 0 h 2026424"/>
                <a:gd name="connsiteX2" fmla="*/ 664434 w 1844463"/>
                <a:gd name="connsiteY2" fmla="*/ 169670 h 2026424"/>
                <a:gd name="connsiteX3" fmla="*/ 623283 w 1844463"/>
                <a:gd name="connsiteY3" fmla="*/ 421729 h 2026424"/>
                <a:gd name="connsiteX4" fmla="*/ 462236 w 1844463"/>
                <a:gd name="connsiteY4" fmla="*/ 750397 h 2026424"/>
                <a:gd name="connsiteX5" fmla="*/ 282200 w 1844463"/>
                <a:gd name="connsiteY5" fmla="*/ 1023190 h 2026424"/>
                <a:gd name="connsiteX6" fmla="*/ 98511 w 1844463"/>
                <a:gd name="connsiteY6" fmla="*/ 1427450 h 2026424"/>
                <a:gd name="connsiteX7" fmla="*/ 112754 w 1844463"/>
                <a:gd name="connsiteY7" fmla="*/ 1737128 h 2026424"/>
                <a:gd name="connsiteX8" fmla="*/ 243490 w 1844463"/>
                <a:gd name="connsiteY8" fmla="*/ 1904747 h 2026424"/>
                <a:gd name="connsiteX9" fmla="*/ 450186 w 1844463"/>
                <a:gd name="connsiteY9" fmla="*/ 1909860 h 2026424"/>
                <a:gd name="connsiteX10" fmla="*/ 584573 w 1844463"/>
                <a:gd name="connsiteY10" fmla="*/ 1791540 h 2026424"/>
                <a:gd name="connsiteX11" fmla="*/ 723709 w 1844463"/>
                <a:gd name="connsiteY11" fmla="*/ 1627572 h 2026424"/>
                <a:gd name="connsiteX12" fmla="*/ 879278 w 1844463"/>
                <a:gd name="connsiteY12" fmla="*/ 1507791 h 2026424"/>
                <a:gd name="connsiteX13" fmla="*/ 1147690 w 1844463"/>
                <a:gd name="connsiteY13" fmla="*/ 1525320 h 2026424"/>
                <a:gd name="connsiteX14" fmla="*/ 1277330 w 1844463"/>
                <a:gd name="connsiteY14" fmla="*/ 1633415 h 2026424"/>
                <a:gd name="connsiteX15" fmla="*/ 1401129 w 1844463"/>
                <a:gd name="connsiteY15" fmla="*/ 1783871 h 2026424"/>
                <a:gd name="connsiteX16" fmla="*/ 1548663 w 1844463"/>
                <a:gd name="connsiteY16" fmla="*/ 1912051 h 2026424"/>
                <a:gd name="connsiteX17" fmla="*/ 1608188 w 1844463"/>
                <a:gd name="connsiteY17" fmla="*/ 1931771 h 2026424"/>
                <a:gd name="connsiteX18" fmla="*/ 1719935 w 1844463"/>
                <a:gd name="connsiteY18" fmla="*/ 1883932 h 2026424"/>
                <a:gd name="connsiteX19" fmla="*/ 1758645 w 1844463"/>
                <a:gd name="connsiteY19" fmla="*/ 1787888 h 2026424"/>
                <a:gd name="connsiteX20" fmla="*/ 1775809 w 1844463"/>
                <a:gd name="connsiteY20" fmla="*/ 1778028 h 2026424"/>
                <a:gd name="connsiteX21" fmla="*/ 1844463 w 1844463"/>
                <a:gd name="connsiteY21" fmla="*/ 1776567 h 2026424"/>
                <a:gd name="connsiteX22" fmla="*/ 1750611 w 1844463"/>
                <a:gd name="connsiteY22" fmla="*/ 1973403 h 2026424"/>
                <a:gd name="connsiteX23" fmla="*/ 1535516 w 1844463"/>
                <a:gd name="connsiteY23" fmla="*/ 1999330 h 2026424"/>
                <a:gd name="connsiteX24" fmla="*/ 1374469 w 1844463"/>
                <a:gd name="connsiteY24" fmla="*/ 1880280 h 2026424"/>
                <a:gd name="connsiteX25" fmla="*/ 1231317 w 1844463"/>
                <a:gd name="connsiteY25" fmla="*/ 1712295 h 2026424"/>
                <a:gd name="connsiteX26" fmla="*/ 1123222 w 1844463"/>
                <a:gd name="connsiteY26" fmla="*/ 1613695 h 2026424"/>
                <a:gd name="connsiteX27" fmla="*/ 864671 w 1844463"/>
                <a:gd name="connsiteY27" fmla="*/ 1625016 h 2026424"/>
                <a:gd name="connsiteX28" fmla="*/ 729187 w 1844463"/>
                <a:gd name="connsiteY28" fmla="*/ 1766707 h 2026424"/>
                <a:gd name="connsiteX29" fmla="*/ 597355 w 1844463"/>
                <a:gd name="connsiteY29" fmla="*/ 1916068 h 2026424"/>
                <a:gd name="connsiteX30" fmla="*/ 375322 w 1844463"/>
                <a:gd name="connsiteY30" fmla="*/ 2024528 h 2026424"/>
                <a:gd name="connsiteX31" fmla="*/ 94130 w 1844463"/>
                <a:gd name="connsiteY31" fmla="*/ 1895253 h 2026424"/>
                <a:gd name="connsiteX32" fmla="*/ 5024 w 1844463"/>
                <a:gd name="connsiteY32" fmla="*/ 1652770 h 2026424"/>
                <a:gd name="connsiteX33" fmla="*/ 57246 w 1844463"/>
                <a:gd name="connsiteY33" fmla="*/ 1294157 h 2026424"/>
                <a:gd name="connsiteX34" fmla="*/ 251889 w 1844463"/>
                <a:gd name="connsiteY34" fmla="*/ 917286 h 2026424"/>
                <a:gd name="connsiteX35" fmla="*/ 437038 w 1844463"/>
                <a:gd name="connsiteY35" fmla="*/ 625138 h 2026424"/>
                <a:gd name="connsiteX36" fmla="*/ 569236 w 1844463"/>
                <a:gd name="connsiteY36" fmla="*/ 307061 h 2026424"/>
                <a:gd name="connsiteX37" fmla="*/ 578320 w 1844463"/>
                <a:gd name="connsiteY37" fmla="*/ 183263 h 2026424"/>
                <a:gd name="connsiteX38" fmla="*/ 576044 w 1844463"/>
                <a:gd name="connsiteY38" fmla="*/ 138862 h 2026424"/>
                <a:gd name="connsiteX0" fmla="*/ 576044 w 1844463"/>
                <a:gd name="connsiteY0" fmla="*/ 138862 h 2026424"/>
                <a:gd name="connsiteX1" fmla="*/ 580940 w 1844463"/>
                <a:gd name="connsiteY1" fmla="*/ 0 h 2026424"/>
                <a:gd name="connsiteX2" fmla="*/ 664434 w 1844463"/>
                <a:gd name="connsiteY2" fmla="*/ 169670 h 2026424"/>
                <a:gd name="connsiteX3" fmla="*/ 623283 w 1844463"/>
                <a:gd name="connsiteY3" fmla="*/ 421729 h 2026424"/>
                <a:gd name="connsiteX4" fmla="*/ 462236 w 1844463"/>
                <a:gd name="connsiteY4" fmla="*/ 750397 h 2026424"/>
                <a:gd name="connsiteX5" fmla="*/ 282200 w 1844463"/>
                <a:gd name="connsiteY5" fmla="*/ 1023190 h 2026424"/>
                <a:gd name="connsiteX6" fmla="*/ 98511 w 1844463"/>
                <a:gd name="connsiteY6" fmla="*/ 1427450 h 2026424"/>
                <a:gd name="connsiteX7" fmla="*/ 112754 w 1844463"/>
                <a:gd name="connsiteY7" fmla="*/ 1737128 h 2026424"/>
                <a:gd name="connsiteX8" fmla="*/ 243490 w 1844463"/>
                <a:gd name="connsiteY8" fmla="*/ 1904747 h 2026424"/>
                <a:gd name="connsiteX9" fmla="*/ 450186 w 1844463"/>
                <a:gd name="connsiteY9" fmla="*/ 1909860 h 2026424"/>
                <a:gd name="connsiteX10" fmla="*/ 584573 w 1844463"/>
                <a:gd name="connsiteY10" fmla="*/ 1791540 h 2026424"/>
                <a:gd name="connsiteX11" fmla="*/ 723709 w 1844463"/>
                <a:gd name="connsiteY11" fmla="*/ 1627572 h 2026424"/>
                <a:gd name="connsiteX12" fmla="*/ 879278 w 1844463"/>
                <a:gd name="connsiteY12" fmla="*/ 1507791 h 2026424"/>
                <a:gd name="connsiteX13" fmla="*/ 1147690 w 1844463"/>
                <a:gd name="connsiteY13" fmla="*/ 1525320 h 2026424"/>
                <a:gd name="connsiteX14" fmla="*/ 1277330 w 1844463"/>
                <a:gd name="connsiteY14" fmla="*/ 1633415 h 2026424"/>
                <a:gd name="connsiteX15" fmla="*/ 1401129 w 1844463"/>
                <a:gd name="connsiteY15" fmla="*/ 1783871 h 2026424"/>
                <a:gd name="connsiteX16" fmla="*/ 1548663 w 1844463"/>
                <a:gd name="connsiteY16" fmla="*/ 1912051 h 2026424"/>
                <a:gd name="connsiteX17" fmla="*/ 1608188 w 1844463"/>
                <a:gd name="connsiteY17" fmla="*/ 1931771 h 2026424"/>
                <a:gd name="connsiteX18" fmla="*/ 1719935 w 1844463"/>
                <a:gd name="connsiteY18" fmla="*/ 1883932 h 2026424"/>
                <a:gd name="connsiteX19" fmla="*/ 1758645 w 1844463"/>
                <a:gd name="connsiteY19" fmla="*/ 1787888 h 2026424"/>
                <a:gd name="connsiteX20" fmla="*/ 1775809 w 1844463"/>
                <a:gd name="connsiteY20" fmla="*/ 1778028 h 2026424"/>
                <a:gd name="connsiteX21" fmla="*/ 1844463 w 1844463"/>
                <a:gd name="connsiteY21" fmla="*/ 1776567 h 2026424"/>
                <a:gd name="connsiteX22" fmla="*/ 1750611 w 1844463"/>
                <a:gd name="connsiteY22" fmla="*/ 1973403 h 2026424"/>
                <a:gd name="connsiteX23" fmla="*/ 1535516 w 1844463"/>
                <a:gd name="connsiteY23" fmla="*/ 1999330 h 2026424"/>
                <a:gd name="connsiteX24" fmla="*/ 1374469 w 1844463"/>
                <a:gd name="connsiteY24" fmla="*/ 1880280 h 2026424"/>
                <a:gd name="connsiteX25" fmla="*/ 1231317 w 1844463"/>
                <a:gd name="connsiteY25" fmla="*/ 1712295 h 2026424"/>
                <a:gd name="connsiteX26" fmla="*/ 1123222 w 1844463"/>
                <a:gd name="connsiteY26" fmla="*/ 1613695 h 2026424"/>
                <a:gd name="connsiteX27" fmla="*/ 864671 w 1844463"/>
                <a:gd name="connsiteY27" fmla="*/ 1625016 h 2026424"/>
                <a:gd name="connsiteX28" fmla="*/ 729187 w 1844463"/>
                <a:gd name="connsiteY28" fmla="*/ 1766707 h 2026424"/>
                <a:gd name="connsiteX29" fmla="*/ 597355 w 1844463"/>
                <a:gd name="connsiteY29" fmla="*/ 1916068 h 2026424"/>
                <a:gd name="connsiteX30" fmla="*/ 375322 w 1844463"/>
                <a:gd name="connsiteY30" fmla="*/ 2024528 h 2026424"/>
                <a:gd name="connsiteX31" fmla="*/ 94130 w 1844463"/>
                <a:gd name="connsiteY31" fmla="*/ 1895253 h 2026424"/>
                <a:gd name="connsiteX32" fmla="*/ 5024 w 1844463"/>
                <a:gd name="connsiteY32" fmla="*/ 1652770 h 2026424"/>
                <a:gd name="connsiteX33" fmla="*/ 57246 w 1844463"/>
                <a:gd name="connsiteY33" fmla="*/ 1294157 h 2026424"/>
                <a:gd name="connsiteX34" fmla="*/ 251889 w 1844463"/>
                <a:gd name="connsiteY34" fmla="*/ 917286 h 2026424"/>
                <a:gd name="connsiteX35" fmla="*/ 437038 w 1844463"/>
                <a:gd name="connsiteY35" fmla="*/ 625138 h 2026424"/>
                <a:gd name="connsiteX36" fmla="*/ 569236 w 1844463"/>
                <a:gd name="connsiteY36" fmla="*/ 307061 h 2026424"/>
                <a:gd name="connsiteX37" fmla="*/ 578320 w 1844463"/>
                <a:gd name="connsiteY37" fmla="*/ 183263 h 2026424"/>
                <a:gd name="connsiteX38" fmla="*/ 576044 w 1844463"/>
                <a:gd name="connsiteY38" fmla="*/ 138862 h 2026424"/>
                <a:gd name="connsiteX0" fmla="*/ 576044 w 1844463"/>
                <a:gd name="connsiteY0" fmla="*/ 161722 h 2049284"/>
                <a:gd name="connsiteX1" fmla="*/ 492766 w 1844463"/>
                <a:gd name="connsiteY1" fmla="*/ 0 h 2049284"/>
                <a:gd name="connsiteX2" fmla="*/ 664434 w 1844463"/>
                <a:gd name="connsiteY2" fmla="*/ 192530 h 2049284"/>
                <a:gd name="connsiteX3" fmla="*/ 623283 w 1844463"/>
                <a:gd name="connsiteY3" fmla="*/ 444589 h 2049284"/>
                <a:gd name="connsiteX4" fmla="*/ 462236 w 1844463"/>
                <a:gd name="connsiteY4" fmla="*/ 773257 h 2049284"/>
                <a:gd name="connsiteX5" fmla="*/ 282200 w 1844463"/>
                <a:gd name="connsiteY5" fmla="*/ 1046050 h 2049284"/>
                <a:gd name="connsiteX6" fmla="*/ 98511 w 1844463"/>
                <a:gd name="connsiteY6" fmla="*/ 1450310 h 2049284"/>
                <a:gd name="connsiteX7" fmla="*/ 112754 w 1844463"/>
                <a:gd name="connsiteY7" fmla="*/ 1759988 h 2049284"/>
                <a:gd name="connsiteX8" fmla="*/ 243490 w 1844463"/>
                <a:gd name="connsiteY8" fmla="*/ 1927607 h 2049284"/>
                <a:gd name="connsiteX9" fmla="*/ 450186 w 1844463"/>
                <a:gd name="connsiteY9" fmla="*/ 1932720 h 2049284"/>
                <a:gd name="connsiteX10" fmla="*/ 584573 w 1844463"/>
                <a:gd name="connsiteY10" fmla="*/ 1814400 h 2049284"/>
                <a:gd name="connsiteX11" fmla="*/ 723709 w 1844463"/>
                <a:gd name="connsiteY11" fmla="*/ 1650432 h 2049284"/>
                <a:gd name="connsiteX12" fmla="*/ 879278 w 1844463"/>
                <a:gd name="connsiteY12" fmla="*/ 1530651 h 2049284"/>
                <a:gd name="connsiteX13" fmla="*/ 1147690 w 1844463"/>
                <a:gd name="connsiteY13" fmla="*/ 1548180 h 2049284"/>
                <a:gd name="connsiteX14" fmla="*/ 1277330 w 1844463"/>
                <a:gd name="connsiteY14" fmla="*/ 1656275 h 2049284"/>
                <a:gd name="connsiteX15" fmla="*/ 1401129 w 1844463"/>
                <a:gd name="connsiteY15" fmla="*/ 1806731 h 2049284"/>
                <a:gd name="connsiteX16" fmla="*/ 1548663 w 1844463"/>
                <a:gd name="connsiteY16" fmla="*/ 1934911 h 2049284"/>
                <a:gd name="connsiteX17" fmla="*/ 1608188 w 1844463"/>
                <a:gd name="connsiteY17" fmla="*/ 1954631 h 2049284"/>
                <a:gd name="connsiteX18" fmla="*/ 1719935 w 1844463"/>
                <a:gd name="connsiteY18" fmla="*/ 1906792 h 2049284"/>
                <a:gd name="connsiteX19" fmla="*/ 1758645 w 1844463"/>
                <a:gd name="connsiteY19" fmla="*/ 1810748 h 2049284"/>
                <a:gd name="connsiteX20" fmla="*/ 1775809 w 1844463"/>
                <a:gd name="connsiteY20" fmla="*/ 1800888 h 2049284"/>
                <a:gd name="connsiteX21" fmla="*/ 1844463 w 1844463"/>
                <a:gd name="connsiteY21" fmla="*/ 1799427 h 2049284"/>
                <a:gd name="connsiteX22" fmla="*/ 1750611 w 1844463"/>
                <a:gd name="connsiteY22" fmla="*/ 1996263 h 2049284"/>
                <a:gd name="connsiteX23" fmla="*/ 1535516 w 1844463"/>
                <a:gd name="connsiteY23" fmla="*/ 2022190 h 2049284"/>
                <a:gd name="connsiteX24" fmla="*/ 1374469 w 1844463"/>
                <a:gd name="connsiteY24" fmla="*/ 1903140 h 2049284"/>
                <a:gd name="connsiteX25" fmla="*/ 1231317 w 1844463"/>
                <a:gd name="connsiteY25" fmla="*/ 1735155 h 2049284"/>
                <a:gd name="connsiteX26" fmla="*/ 1123222 w 1844463"/>
                <a:gd name="connsiteY26" fmla="*/ 1636555 h 2049284"/>
                <a:gd name="connsiteX27" fmla="*/ 864671 w 1844463"/>
                <a:gd name="connsiteY27" fmla="*/ 1647876 h 2049284"/>
                <a:gd name="connsiteX28" fmla="*/ 729187 w 1844463"/>
                <a:gd name="connsiteY28" fmla="*/ 1789567 h 2049284"/>
                <a:gd name="connsiteX29" fmla="*/ 597355 w 1844463"/>
                <a:gd name="connsiteY29" fmla="*/ 1938928 h 2049284"/>
                <a:gd name="connsiteX30" fmla="*/ 375322 w 1844463"/>
                <a:gd name="connsiteY30" fmla="*/ 2047388 h 2049284"/>
                <a:gd name="connsiteX31" fmla="*/ 94130 w 1844463"/>
                <a:gd name="connsiteY31" fmla="*/ 1918113 h 2049284"/>
                <a:gd name="connsiteX32" fmla="*/ 5024 w 1844463"/>
                <a:gd name="connsiteY32" fmla="*/ 1675630 h 2049284"/>
                <a:gd name="connsiteX33" fmla="*/ 57246 w 1844463"/>
                <a:gd name="connsiteY33" fmla="*/ 1317017 h 2049284"/>
                <a:gd name="connsiteX34" fmla="*/ 251889 w 1844463"/>
                <a:gd name="connsiteY34" fmla="*/ 940146 h 2049284"/>
                <a:gd name="connsiteX35" fmla="*/ 437038 w 1844463"/>
                <a:gd name="connsiteY35" fmla="*/ 647998 h 2049284"/>
                <a:gd name="connsiteX36" fmla="*/ 569236 w 1844463"/>
                <a:gd name="connsiteY36" fmla="*/ 329921 h 2049284"/>
                <a:gd name="connsiteX37" fmla="*/ 578320 w 1844463"/>
                <a:gd name="connsiteY37" fmla="*/ 206123 h 2049284"/>
                <a:gd name="connsiteX38" fmla="*/ 576044 w 1844463"/>
                <a:gd name="connsiteY38" fmla="*/ 161722 h 2049284"/>
                <a:gd name="connsiteX0" fmla="*/ 576044 w 1844463"/>
                <a:gd name="connsiteY0" fmla="*/ 161724 h 2049286"/>
                <a:gd name="connsiteX1" fmla="*/ 492766 w 1844463"/>
                <a:gd name="connsiteY1" fmla="*/ 2 h 2049286"/>
                <a:gd name="connsiteX2" fmla="*/ 664434 w 1844463"/>
                <a:gd name="connsiteY2" fmla="*/ 192532 h 2049286"/>
                <a:gd name="connsiteX3" fmla="*/ 623283 w 1844463"/>
                <a:gd name="connsiteY3" fmla="*/ 444591 h 2049286"/>
                <a:gd name="connsiteX4" fmla="*/ 462236 w 1844463"/>
                <a:gd name="connsiteY4" fmla="*/ 773259 h 2049286"/>
                <a:gd name="connsiteX5" fmla="*/ 282200 w 1844463"/>
                <a:gd name="connsiteY5" fmla="*/ 1046052 h 2049286"/>
                <a:gd name="connsiteX6" fmla="*/ 98511 w 1844463"/>
                <a:gd name="connsiteY6" fmla="*/ 1450312 h 2049286"/>
                <a:gd name="connsiteX7" fmla="*/ 112754 w 1844463"/>
                <a:gd name="connsiteY7" fmla="*/ 1759990 h 2049286"/>
                <a:gd name="connsiteX8" fmla="*/ 243490 w 1844463"/>
                <a:gd name="connsiteY8" fmla="*/ 1927609 h 2049286"/>
                <a:gd name="connsiteX9" fmla="*/ 450186 w 1844463"/>
                <a:gd name="connsiteY9" fmla="*/ 1932722 h 2049286"/>
                <a:gd name="connsiteX10" fmla="*/ 584573 w 1844463"/>
                <a:gd name="connsiteY10" fmla="*/ 1814402 h 2049286"/>
                <a:gd name="connsiteX11" fmla="*/ 723709 w 1844463"/>
                <a:gd name="connsiteY11" fmla="*/ 1650434 h 2049286"/>
                <a:gd name="connsiteX12" fmla="*/ 879278 w 1844463"/>
                <a:gd name="connsiteY12" fmla="*/ 1530653 h 2049286"/>
                <a:gd name="connsiteX13" fmla="*/ 1147690 w 1844463"/>
                <a:gd name="connsiteY13" fmla="*/ 1548182 h 2049286"/>
                <a:gd name="connsiteX14" fmla="*/ 1277330 w 1844463"/>
                <a:gd name="connsiteY14" fmla="*/ 1656277 h 2049286"/>
                <a:gd name="connsiteX15" fmla="*/ 1401129 w 1844463"/>
                <a:gd name="connsiteY15" fmla="*/ 1806733 h 2049286"/>
                <a:gd name="connsiteX16" fmla="*/ 1548663 w 1844463"/>
                <a:gd name="connsiteY16" fmla="*/ 1934913 h 2049286"/>
                <a:gd name="connsiteX17" fmla="*/ 1608188 w 1844463"/>
                <a:gd name="connsiteY17" fmla="*/ 1954633 h 2049286"/>
                <a:gd name="connsiteX18" fmla="*/ 1719935 w 1844463"/>
                <a:gd name="connsiteY18" fmla="*/ 1906794 h 2049286"/>
                <a:gd name="connsiteX19" fmla="*/ 1758645 w 1844463"/>
                <a:gd name="connsiteY19" fmla="*/ 1810750 h 2049286"/>
                <a:gd name="connsiteX20" fmla="*/ 1775809 w 1844463"/>
                <a:gd name="connsiteY20" fmla="*/ 1800890 h 2049286"/>
                <a:gd name="connsiteX21" fmla="*/ 1844463 w 1844463"/>
                <a:gd name="connsiteY21" fmla="*/ 1799429 h 2049286"/>
                <a:gd name="connsiteX22" fmla="*/ 1750611 w 1844463"/>
                <a:gd name="connsiteY22" fmla="*/ 1996265 h 2049286"/>
                <a:gd name="connsiteX23" fmla="*/ 1535516 w 1844463"/>
                <a:gd name="connsiteY23" fmla="*/ 2022192 h 2049286"/>
                <a:gd name="connsiteX24" fmla="*/ 1374469 w 1844463"/>
                <a:gd name="connsiteY24" fmla="*/ 1903142 h 2049286"/>
                <a:gd name="connsiteX25" fmla="*/ 1231317 w 1844463"/>
                <a:gd name="connsiteY25" fmla="*/ 1735157 h 2049286"/>
                <a:gd name="connsiteX26" fmla="*/ 1123222 w 1844463"/>
                <a:gd name="connsiteY26" fmla="*/ 1636557 h 2049286"/>
                <a:gd name="connsiteX27" fmla="*/ 864671 w 1844463"/>
                <a:gd name="connsiteY27" fmla="*/ 1647878 h 2049286"/>
                <a:gd name="connsiteX28" fmla="*/ 729187 w 1844463"/>
                <a:gd name="connsiteY28" fmla="*/ 1789569 h 2049286"/>
                <a:gd name="connsiteX29" fmla="*/ 597355 w 1844463"/>
                <a:gd name="connsiteY29" fmla="*/ 1938930 h 2049286"/>
                <a:gd name="connsiteX30" fmla="*/ 375322 w 1844463"/>
                <a:gd name="connsiteY30" fmla="*/ 2047390 h 2049286"/>
                <a:gd name="connsiteX31" fmla="*/ 94130 w 1844463"/>
                <a:gd name="connsiteY31" fmla="*/ 1918115 h 2049286"/>
                <a:gd name="connsiteX32" fmla="*/ 5024 w 1844463"/>
                <a:gd name="connsiteY32" fmla="*/ 1675632 h 2049286"/>
                <a:gd name="connsiteX33" fmla="*/ 57246 w 1844463"/>
                <a:gd name="connsiteY33" fmla="*/ 1317019 h 2049286"/>
                <a:gd name="connsiteX34" fmla="*/ 251889 w 1844463"/>
                <a:gd name="connsiteY34" fmla="*/ 940148 h 2049286"/>
                <a:gd name="connsiteX35" fmla="*/ 437038 w 1844463"/>
                <a:gd name="connsiteY35" fmla="*/ 648000 h 2049286"/>
                <a:gd name="connsiteX36" fmla="*/ 569236 w 1844463"/>
                <a:gd name="connsiteY36" fmla="*/ 329923 h 2049286"/>
                <a:gd name="connsiteX37" fmla="*/ 578320 w 1844463"/>
                <a:gd name="connsiteY37" fmla="*/ 206125 h 2049286"/>
                <a:gd name="connsiteX38" fmla="*/ 576044 w 1844463"/>
                <a:gd name="connsiteY38" fmla="*/ 161724 h 2049286"/>
                <a:gd name="connsiteX0" fmla="*/ 576044 w 1844463"/>
                <a:gd name="connsiteY0" fmla="*/ 161724 h 2049286"/>
                <a:gd name="connsiteX1" fmla="*/ 492766 w 1844463"/>
                <a:gd name="connsiteY1" fmla="*/ 2 h 2049286"/>
                <a:gd name="connsiteX2" fmla="*/ 664434 w 1844463"/>
                <a:gd name="connsiteY2" fmla="*/ 192532 h 2049286"/>
                <a:gd name="connsiteX3" fmla="*/ 623283 w 1844463"/>
                <a:gd name="connsiteY3" fmla="*/ 444591 h 2049286"/>
                <a:gd name="connsiteX4" fmla="*/ 462236 w 1844463"/>
                <a:gd name="connsiteY4" fmla="*/ 773259 h 2049286"/>
                <a:gd name="connsiteX5" fmla="*/ 282200 w 1844463"/>
                <a:gd name="connsiteY5" fmla="*/ 1046052 h 2049286"/>
                <a:gd name="connsiteX6" fmla="*/ 98511 w 1844463"/>
                <a:gd name="connsiteY6" fmla="*/ 1450312 h 2049286"/>
                <a:gd name="connsiteX7" fmla="*/ 112754 w 1844463"/>
                <a:gd name="connsiteY7" fmla="*/ 1759990 h 2049286"/>
                <a:gd name="connsiteX8" fmla="*/ 243490 w 1844463"/>
                <a:gd name="connsiteY8" fmla="*/ 1927609 h 2049286"/>
                <a:gd name="connsiteX9" fmla="*/ 450186 w 1844463"/>
                <a:gd name="connsiteY9" fmla="*/ 1932722 h 2049286"/>
                <a:gd name="connsiteX10" fmla="*/ 584573 w 1844463"/>
                <a:gd name="connsiteY10" fmla="*/ 1814402 h 2049286"/>
                <a:gd name="connsiteX11" fmla="*/ 723709 w 1844463"/>
                <a:gd name="connsiteY11" fmla="*/ 1650434 h 2049286"/>
                <a:gd name="connsiteX12" fmla="*/ 879278 w 1844463"/>
                <a:gd name="connsiteY12" fmla="*/ 1530653 h 2049286"/>
                <a:gd name="connsiteX13" fmla="*/ 1147690 w 1844463"/>
                <a:gd name="connsiteY13" fmla="*/ 1548182 h 2049286"/>
                <a:gd name="connsiteX14" fmla="*/ 1277330 w 1844463"/>
                <a:gd name="connsiteY14" fmla="*/ 1656277 h 2049286"/>
                <a:gd name="connsiteX15" fmla="*/ 1401129 w 1844463"/>
                <a:gd name="connsiteY15" fmla="*/ 1806733 h 2049286"/>
                <a:gd name="connsiteX16" fmla="*/ 1548663 w 1844463"/>
                <a:gd name="connsiteY16" fmla="*/ 1934913 h 2049286"/>
                <a:gd name="connsiteX17" fmla="*/ 1608188 w 1844463"/>
                <a:gd name="connsiteY17" fmla="*/ 1954633 h 2049286"/>
                <a:gd name="connsiteX18" fmla="*/ 1719935 w 1844463"/>
                <a:gd name="connsiteY18" fmla="*/ 1906794 h 2049286"/>
                <a:gd name="connsiteX19" fmla="*/ 1758645 w 1844463"/>
                <a:gd name="connsiteY19" fmla="*/ 1810750 h 2049286"/>
                <a:gd name="connsiteX20" fmla="*/ 1775809 w 1844463"/>
                <a:gd name="connsiteY20" fmla="*/ 1800890 h 2049286"/>
                <a:gd name="connsiteX21" fmla="*/ 1844463 w 1844463"/>
                <a:gd name="connsiteY21" fmla="*/ 1799429 h 2049286"/>
                <a:gd name="connsiteX22" fmla="*/ 1750611 w 1844463"/>
                <a:gd name="connsiteY22" fmla="*/ 1996265 h 2049286"/>
                <a:gd name="connsiteX23" fmla="*/ 1535516 w 1844463"/>
                <a:gd name="connsiteY23" fmla="*/ 2022192 h 2049286"/>
                <a:gd name="connsiteX24" fmla="*/ 1374469 w 1844463"/>
                <a:gd name="connsiteY24" fmla="*/ 1903142 h 2049286"/>
                <a:gd name="connsiteX25" fmla="*/ 1231317 w 1844463"/>
                <a:gd name="connsiteY25" fmla="*/ 1735157 h 2049286"/>
                <a:gd name="connsiteX26" fmla="*/ 1123222 w 1844463"/>
                <a:gd name="connsiteY26" fmla="*/ 1636557 h 2049286"/>
                <a:gd name="connsiteX27" fmla="*/ 864671 w 1844463"/>
                <a:gd name="connsiteY27" fmla="*/ 1647878 h 2049286"/>
                <a:gd name="connsiteX28" fmla="*/ 729187 w 1844463"/>
                <a:gd name="connsiteY28" fmla="*/ 1789569 h 2049286"/>
                <a:gd name="connsiteX29" fmla="*/ 597355 w 1844463"/>
                <a:gd name="connsiteY29" fmla="*/ 1938930 h 2049286"/>
                <a:gd name="connsiteX30" fmla="*/ 375322 w 1844463"/>
                <a:gd name="connsiteY30" fmla="*/ 2047390 h 2049286"/>
                <a:gd name="connsiteX31" fmla="*/ 94130 w 1844463"/>
                <a:gd name="connsiteY31" fmla="*/ 1918115 h 2049286"/>
                <a:gd name="connsiteX32" fmla="*/ 5024 w 1844463"/>
                <a:gd name="connsiteY32" fmla="*/ 1675632 h 2049286"/>
                <a:gd name="connsiteX33" fmla="*/ 57246 w 1844463"/>
                <a:gd name="connsiteY33" fmla="*/ 1317019 h 2049286"/>
                <a:gd name="connsiteX34" fmla="*/ 251889 w 1844463"/>
                <a:gd name="connsiteY34" fmla="*/ 940148 h 2049286"/>
                <a:gd name="connsiteX35" fmla="*/ 437038 w 1844463"/>
                <a:gd name="connsiteY35" fmla="*/ 648000 h 2049286"/>
                <a:gd name="connsiteX36" fmla="*/ 569236 w 1844463"/>
                <a:gd name="connsiteY36" fmla="*/ 329923 h 2049286"/>
                <a:gd name="connsiteX37" fmla="*/ 578320 w 1844463"/>
                <a:gd name="connsiteY37" fmla="*/ 206125 h 2049286"/>
                <a:gd name="connsiteX38" fmla="*/ 576044 w 1844463"/>
                <a:gd name="connsiteY38" fmla="*/ 161724 h 2049286"/>
                <a:gd name="connsiteX0" fmla="*/ 504199 w 1844463"/>
                <a:gd name="connsiteY0" fmla="*/ 119270 h 2049286"/>
                <a:gd name="connsiteX1" fmla="*/ 492766 w 1844463"/>
                <a:gd name="connsiteY1" fmla="*/ 2 h 2049286"/>
                <a:gd name="connsiteX2" fmla="*/ 664434 w 1844463"/>
                <a:gd name="connsiteY2" fmla="*/ 192532 h 2049286"/>
                <a:gd name="connsiteX3" fmla="*/ 623283 w 1844463"/>
                <a:gd name="connsiteY3" fmla="*/ 444591 h 2049286"/>
                <a:gd name="connsiteX4" fmla="*/ 462236 w 1844463"/>
                <a:gd name="connsiteY4" fmla="*/ 773259 h 2049286"/>
                <a:gd name="connsiteX5" fmla="*/ 282200 w 1844463"/>
                <a:gd name="connsiteY5" fmla="*/ 1046052 h 2049286"/>
                <a:gd name="connsiteX6" fmla="*/ 98511 w 1844463"/>
                <a:gd name="connsiteY6" fmla="*/ 1450312 h 2049286"/>
                <a:gd name="connsiteX7" fmla="*/ 112754 w 1844463"/>
                <a:gd name="connsiteY7" fmla="*/ 1759990 h 2049286"/>
                <a:gd name="connsiteX8" fmla="*/ 243490 w 1844463"/>
                <a:gd name="connsiteY8" fmla="*/ 1927609 h 2049286"/>
                <a:gd name="connsiteX9" fmla="*/ 450186 w 1844463"/>
                <a:gd name="connsiteY9" fmla="*/ 1932722 h 2049286"/>
                <a:gd name="connsiteX10" fmla="*/ 584573 w 1844463"/>
                <a:gd name="connsiteY10" fmla="*/ 1814402 h 2049286"/>
                <a:gd name="connsiteX11" fmla="*/ 723709 w 1844463"/>
                <a:gd name="connsiteY11" fmla="*/ 1650434 h 2049286"/>
                <a:gd name="connsiteX12" fmla="*/ 879278 w 1844463"/>
                <a:gd name="connsiteY12" fmla="*/ 1530653 h 2049286"/>
                <a:gd name="connsiteX13" fmla="*/ 1147690 w 1844463"/>
                <a:gd name="connsiteY13" fmla="*/ 1548182 h 2049286"/>
                <a:gd name="connsiteX14" fmla="*/ 1277330 w 1844463"/>
                <a:gd name="connsiteY14" fmla="*/ 1656277 h 2049286"/>
                <a:gd name="connsiteX15" fmla="*/ 1401129 w 1844463"/>
                <a:gd name="connsiteY15" fmla="*/ 1806733 h 2049286"/>
                <a:gd name="connsiteX16" fmla="*/ 1548663 w 1844463"/>
                <a:gd name="connsiteY16" fmla="*/ 1934913 h 2049286"/>
                <a:gd name="connsiteX17" fmla="*/ 1608188 w 1844463"/>
                <a:gd name="connsiteY17" fmla="*/ 1954633 h 2049286"/>
                <a:gd name="connsiteX18" fmla="*/ 1719935 w 1844463"/>
                <a:gd name="connsiteY18" fmla="*/ 1906794 h 2049286"/>
                <a:gd name="connsiteX19" fmla="*/ 1758645 w 1844463"/>
                <a:gd name="connsiteY19" fmla="*/ 1810750 h 2049286"/>
                <a:gd name="connsiteX20" fmla="*/ 1775809 w 1844463"/>
                <a:gd name="connsiteY20" fmla="*/ 1800890 h 2049286"/>
                <a:gd name="connsiteX21" fmla="*/ 1844463 w 1844463"/>
                <a:gd name="connsiteY21" fmla="*/ 1799429 h 2049286"/>
                <a:gd name="connsiteX22" fmla="*/ 1750611 w 1844463"/>
                <a:gd name="connsiteY22" fmla="*/ 1996265 h 2049286"/>
                <a:gd name="connsiteX23" fmla="*/ 1535516 w 1844463"/>
                <a:gd name="connsiteY23" fmla="*/ 2022192 h 2049286"/>
                <a:gd name="connsiteX24" fmla="*/ 1374469 w 1844463"/>
                <a:gd name="connsiteY24" fmla="*/ 1903142 h 2049286"/>
                <a:gd name="connsiteX25" fmla="*/ 1231317 w 1844463"/>
                <a:gd name="connsiteY25" fmla="*/ 1735157 h 2049286"/>
                <a:gd name="connsiteX26" fmla="*/ 1123222 w 1844463"/>
                <a:gd name="connsiteY26" fmla="*/ 1636557 h 2049286"/>
                <a:gd name="connsiteX27" fmla="*/ 864671 w 1844463"/>
                <a:gd name="connsiteY27" fmla="*/ 1647878 h 2049286"/>
                <a:gd name="connsiteX28" fmla="*/ 729187 w 1844463"/>
                <a:gd name="connsiteY28" fmla="*/ 1789569 h 2049286"/>
                <a:gd name="connsiteX29" fmla="*/ 597355 w 1844463"/>
                <a:gd name="connsiteY29" fmla="*/ 1938930 h 2049286"/>
                <a:gd name="connsiteX30" fmla="*/ 375322 w 1844463"/>
                <a:gd name="connsiteY30" fmla="*/ 2047390 h 2049286"/>
                <a:gd name="connsiteX31" fmla="*/ 94130 w 1844463"/>
                <a:gd name="connsiteY31" fmla="*/ 1918115 h 2049286"/>
                <a:gd name="connsiteX32" fmla="*/ 5024 w 1844463"/>
                <a:gd name="connsiteY32" fmla="*/ 1675632 h 2049286"/>
                <a:gd name="connsiteX33" fmla="*/ 57246 w 1844463"/>
                <a:gd name="connsiteY33" fmla="*/ 1317019 h 2049286"/>
                <a:gd name="connsiteX34" fmla="*/ 251889 w 1844463"/>
                <a:gd name="connsiteY34" fmla="*/ 940148 h 2049286"/>
                <a:gd name="connsiteX35" fmla="*/ 437038 w 1844463"/>
                <a:gd name="connsiteY35" fmla="*/ 648000 h 2049286"/>
                <a:gd name="connsiteX36" fmla="*/ 569236 w 1844463"/>
                <a:gd name="connsiteY36" fmla="*/ 329923 h 2049286"/>
                <a:gd name="connsiteX37" fmla="*/ 578320 w 1844463"/>
                <a:gd name="connsiteY37" fmla="*/ 206125 h 2049286"/>
                <a:gd name="connsiteX38" fmla="*/ 504199 w 1844463"/>
                <a:gd name="connsiteY38" fmla="*/ 119270 h 2049286"/>
                <a:gd name="connsiteX0" fmla="*/ 504199 w 1844463"/>
                <a:gd name="connsiteY0" fmla="*/ 119270 h 2049286"/>
                <a:gd name="connsiteX1" fmla="*/ 492766 w 1844463"/>
                <a:gd name="connsiteY1" fmla="*/ 2 h 2049286"/>
                <a:gd name="connsiteX2" fmla="*/ 664434 w 1844463"/>
                <a:gd name="connsiteY2" fmla="*/ 192532 h 2049286"/>
                <a:gd name="connsiteX3" fmla="*/ 623283 w 1844463"/>
                <a:gd name="connsiteY3" fmla="*/ 444591 h 2049286"/>
                <a:gd name="connsiteX4" fmla="*/ 462236 w 1844463"/>
                <a:gd name="connsiteY4" fmla="*/ 773259 h 2049286"/>
                <a:gd name="connsiteX5" fmla="*/ 282200 w 1844463"/>
                <a:gd name="connsiteY5" fmla="*/ 1046052 h 2049286"/>
                <a:gd name="connsiteX6" fmla="*/ 98511 w 1844463"/>
                <a:gd name="connsiteY6" fmla="*/ 1450312 h 2049286"/>
                <a:gd name="connsiteX7" fmla="*/ 112754 w 1844463"/>
                <a:gd name="connsiteY7" fmla="*/ 1759990 h 2049286"/>
                <a:gd name="connsiteX8" fmla="*/ 243490 w 1844463"/>
                <a:gd name="connsiteY8" fmla="*/ 1927609 h 2049286"/>
                <a:gd name="connsiteX9" fmla="*/ 450186 w 1844463"/>
                <a:gd name="connsiteY9" fmla="*/ 1932722 h 2049286"/>
                <a:gd name="connsiteX10" fmla="*/ 584573 w 1844463"/>
                <a:gd name="connsiteY10" fmla="*/ 1814402 h 2049286"/>
                <a:gd name="connsiteX11" fmla="*/ 723709 w 1844463"/>
                <a:gd name="connsiteY11" fmla="*/ 1650434 h 2049286"/>
                <a:gd name="connsiteX12" fmla="*/ 879278 w 1844463"/>
                <a:gd name="connsiteY12" fmla="*/ 1530653 h 2049286"/>
                <a:gd name="connsiteX13" fmla="*/ 1147690 w 1844463"/>
                <a:gd name="connsiteY13" fmla="*/ 1548182 h 2049286"/>
                <a:gd name="connsiteX14" fmla="*/ 1277330 w 1844463"/>
                <a:gd name="connsiteY14" fmla="*/ 1656277 h 2049286"/>
                <a:gd name="connsiteX15" fmla="*/ 1401129 w 1844463"/>
                <a:gd name="connsiteY15" fmla="*/ 1806733 h 2049286"/>
                <a:gd name="connsiteX16" fmla="*/ 1548663 w 1844463"/>
                <a:gd name="connsiteY16" fmla="*/ 1934913 h 2049286"/>
                <a:gd name="connsiteX17" fmla="*/ 1608188 w 1844463"/>
                <a:gd name="connsiteY17" fmla="*/ 1954633 h 2049286"/>
                <a:gd name="connsiteX18" fmla="*/ 1719935 w 1844463"/>
                <a:gd name="connsiteY18" fmla="*/ 1906794 h 2049286"/>
                <a:gd name="connsiteX19" fmla="*/ 1758645 w 1844463"/>
                <a:gd name="connsiteY19" fmla="*/ 1810750 h 2049286"/>
                <a:gd name="connsiteX20" fmla="*/ 1775809 w 1844463"/>
                <a:gd name="connsiteY20" fmla="*/ 1800890 h 2049286"/>
                <a:gd name="connsiteX21" fmla="*/ 1844463 w 1844463"/>
                <a:gd name="connsiteY21" fmla="*/ 1799429 h 2049286"/>
                <a:gd name="connsiteX22" fmla="*/ 1750611 w 1844463"/>
                <a:gd name="connsiteY22" fmla="*/ 1996265 h 2049286"/>
                <a:gd name="connsiteX23" fmla="*/ 1535516 w 1844463"/>
                <a:gd name="connsiteY23" fmla="*/ 2022192 h 2049286"/>
                <a:gd name="connsiteX24" fmla="*/ 1374469 w 1844463"/>
                <a:gd name="connsiteY24" fmla="*/ 1903142 h 2049286"/>
                <a:gd name="connsiteX25" fmla="*/ 1231317 w 1844463"/>
                <a:gd name="connsiteY25" fmla="*/ 1735157 h 2049286"/>
                <a:gd name="connsiteX26" fmla="*/ 1123222 w 1844463"/>
                <a:gd name="connsiteY26" fmla="*/ 1636557 h 2049286"/>
                <a:gd name="connsiteX27" fmla="*/ 864671 w 1844463"/>
                <a:gd name="connsiteY27" fmla="*/ 1647878 h 2049286"/>
                <a:gd name="connsiteX28" fmla="*/ 729187 w 1844463"/>
                <a:gd name="connsiteY28" fmla="*/ 1789569 h 2049286"/>
                <a:gd name="connsiteX29" fmla="*/ 597355 w 1844463"/>
                <a:gd name="connsiteY29" fmla="*/ 1938930 h 2049286"/>
                <a:gd name="connsiteX30" fmla="*/ 375322 w 1844463"/>
                <a:gd name="connsiteY30" fmla="*/ 2047390 h 2049286"/>
                <a:gd name="connsiteX31" fmla="*/ 94130 w 1844463"/>
                <a:gd name="connsiteY31" fmla="*/ 1918115 h 2049286"/>
                <a:gd name="connsiteX32" fmla="*/ 5024 w 1844463"/>
                <a:gd name="connsiteY32" fmla="*/ 1675632 h 2049286"/>
                <a:gd name="connsiteX33" fmla="*/ 57246 w 1844463"/>
                <a:gd name="connsiteY33" fmla="*/ 1317019 h 2049286"/>
                <a:gd name="connsiteX34" fmla="*/ 251889 w 1844463"/>
                <a:gd name="connsiteY34" fmla="*/ 940148 h 2049286"/>
                <a:gd name="connsiteX35" fmla="*/ 437038 w 1844463"/>
                <a:gd name="connsiteY35" fmla="*/ 648000 h 2049286"/>
                <a:gd name="connsiteX36" fmla="*/ 569236 w 1844463"/>
                <a:gd name="connsiteY36" fmla="*/ 329923 h 2049286"/>
                <a:gd name="connsiteX37" fmla="*/ 578320 w 1844463"/>
                <a:gd name="connsiteY37" fmla="*/ 206125 h 2049286"/>
                <a:gd name="connsiteX38" fmla="*/ 504199 w 1844463"/>
                <a:gd name="connsiteY38" fmla="*/ 119270 h 2049286"/>
                <a:gd name="connsiteX0" fmla="*/ 504199 w 1844463"/>
                <a:gd name="connsiteY0" fmla="*/ 119270 h 2049286"/>
                <a:gd name="connsiteX1" fmla="*/ 492766 w 1844463"/>
                <a:gd name="connsiteY1" fmla="*/ 2 h 2049286"/>
                <a:gd name="connsiteX2" fmla="*/ 664434 w 1844463"/>
                <a:gd name="connsiteY2" fmla="*/ 192532 h 2049286"/>
                <a:gd name="connsiteX3" fmla="*/ 623283 w 1844463"/>
                <a:gd name="connsiteY3" fmla="*/ 444591 h 2049286"/>
                <a:gd name="connsiteX4" fmla="*/ 462236 w 1844463"/>
                <a:gd name="connsiteY4" fmla="*/ 773259 h 2049286"/>
                <a:gd name="connsiteX5" fmla="*/ 282200 w 1844463"/>
                <a:gd name="connsiteY5" fmla="*/ 1046052 h 2049286"/>
                <a:gd name="connsiteX6" fmla="*/ 98511 w 1844463"/>
                <a:gd name="connsiteY6" fmla="*/ 1450312 h 2049286"/>
                <a:gd name="connsiteX7" fmla="*/ 112754 w 1844463"/>
                <a:gd name="connsiteY7" fmla="*/ 1759990 h 2049286"/>
                <a:gd name="connsiteX8" fmla="*/ 243490 w 1844463"/>
                <a:gd name="connsiteY8" fmla="*/ 1927609 h 2049286"/>
                <a:gd name="connsiteX9" fmla="*/ 450186 w 1844463"/>
                <a:gd name="connsiteY9" fmla="*/ 1932722 h 2049286"/>
                <a:gd name="connsiteX10" fmla="*/ 584573 w 1844463"/>
                <a:gd name="connsiteY10" fmla="*/ 1814402 h 2049286"/>
                <a:gd name="connsiteX11" fmla="*/ 723709 w 1844463"/>
                <a:gd name="connsiteY11" fmla="*/ 1650434 h 2049286"/>
                <a:gd name="connsiteX12" fmla="*/ 879278 w 1844463"/>
                <a:gd name="connsiteY12" fmla="*/ 1530653 h 2049286"/>
                <a:gd name="connsiteX13" fmla="*/ 1147690 w 1844463"/>
                <a:gd name="connsiteY13" fmla="*/ 1548182 h 2049286"/>
                <a:gd name="connsiteX14" fmla="*/ 1277330 w 1844463"/>
                <a:gd name="connsiteY14" fmla="*/ 1656277 h 2049286"/>
                <a:gd name="connsiteX15" fmla="*/ 1401129 w 1844463"/>
                <a:gd name="connsiteY15" fmla="*/ 1806733 h 2049286"/>
                <a:gd name="connsiteX16" fmla="*/ 1548663 w 1844463"/>
                <a:gd name="connsiteY16" fmla="*/ 1934913 h 2049286"/>
                <a:gd name="connsiteX17" fmla="*/ 1608188 w 1844463"/>
                <a:gd name="connsiteY17" fmla="*/ 1954633 h 2049286"/>
                <a:gd name="connsiteX18" fmla="*/ 1719935 w 1844463"/>
                <a:gd name="connsiteY18" fmla="*/ 1906794 h 2049286"/>
                <a:gd name="connsiteX19" fmla="*/ 1758645 w 1844463"/>
                <a:gd name="connsiteY19" fmla="*/ 1810750 h 2049286"/>
                <a:gd name="connsiteX20" fmla="*/ 1775809 w 1844463"/>
                <a:gd name="connsiteY20" fmla="*/ 1800890 h 2049286"/>
                <a:gd name="connsiteX21" fmla="*/ 1844463 w 1844463"/>
                <a:gd name="connsiteY21" fmla="*/ 1799429 h 2049286"/>
                <a:gd name="connsiteX22" fmla="*/ 1750611 w 1844463"/>
                <a:gd name="connsiteY22" fmla="*/ 1996265 h 2049286"/>
                <a:gd name="connsiteX23" fmla="*/ 1535516 w 1844463"/>
                <a:gd name="connsiteY23" fmla="*/ 2022192 h 2049286"/>
                <a:gd name="connsiteX24" fmla="*/ 1374469 w 1844463"/>
                <a:gd name="connsiteY24" fmla="*/ 1903142 h 2049286"/>
                <a:gd name="connsiteX25" fmla="*/ 1231317 w 1844463"/>
                <a:gd name="connsiteY25" fmla="*/ 1735157 h 2049286"/>
                <a:gd name="connsiteX26" fmla="*/ 1123222 w 1844463"/>
                <a:gd name="connsiteY26" fmla="*/ 1636557 h 2049286"/>
                <a:gd name="connsiteX27" fmla="*/ 864671 w 1844463"/>
                <a:gd name="connsiteY27" fmla="*/ 1647878 h 2049286"/>
                <a:gd name="connsiteX28" fmla="*/ 729187 w 1844463"/>
                <a:gd name="connsiteY28" fmla="*/ 1789569 h 2049286"/>
                <a:gd name="connsiteX29" fmla="*/ 597355 w 1844463"/>
                <a:gd name="connsiteY29" fmla="*/ 1938930 h 2049286"/>
                <a:gd name="connsiteX30" fmla="*/ 375322 w 1844463"/>
                <a:gd name="connsiteY30" fmla="*/ 2047390 h 2049286"/>
                <a:gd name="connsiteX31" fmla="*/ 94130 w 1844463"/>
                <a:gd name="connsiteY31" fmla="*/ 1918115 h 2049286"/>
                <a:gd name="connsiteX32" fmla="*/ 5024 w 1844463"/>
                <a:gd name="connsiteY32" fmla="*/ 1675632 h 2049286"/>
                <a:gd name="connsiteX33" fmla="*/ 57246 w 1844463"/>
                <a:gd name="connsiteY33" fmla="*/ 1317019 h 2049286"/>
                <a:gd name="connsiteX34" fmla="*/ 251889 w 1844463"/>
                <a:gd name="connsiteY34" fmla="*/ 940148 h 2049286"/>
                <a:gd name="connsiteX35" fmla="*/ 437038 w 1844463"/>
                <a:gd name="connsiteY35" fmla="*/ 648000 h 2049286"/>
                <a:gd name="connsiteX36" fmla="*/ 569236 w 1844463"/>
                <a:gd name="connsiteY36" fmla="*/ 329923 h 2049286"/>
                <a:gd name="connsiteX37" fmla="*/ 578320 w 1844463"/>
                <a:gd name="connsiteY37" fmla="*/ 206125 h 2049286"/>
                <a:gd name="connsiteX38" fmla="*/ 504199 w 1844463"/>
                <a:gd name="connsiteY38" fmla="*/ 119270 h 2049286"/>
                <a:gd name="connsiteX0" fmla="*/ 494402 w 1844463"/>
                <a:gd name="connsiteY0" fmla="*/ 119270 h 2049286"/>
                <a:gd name="connsiteX1" fmla="*/ 492766 w 1844463"/>
                <a:gd name="connsiteY1" fmla="*/ 2 h 2049286"/>
                <a:gd name="connsiteX2" fmla="*/ 664434 w 1844463"/>
                <a:gd name="connsiteY2" fmla="*/ 192532 h 2049286"/>
                <a:gd name="connsiteX3" fmla="*/ 623283 w 1844463"/>
                <a:gd name="connsiteY3" fmla="*/ 444591 h 2049286"/>
                <a:gd name="connsiteX4" fmla="*/ 462236 w 1844463"/>
                <a:gd name="connsiteY4" fmla="*/ 773259 h 2049286"/>
                <a:gd name="connsiteX5" fmla="*/ 282200 w 1844463"/>
                <a:gd name="connsiteY5" fmla="*/ 1046052 h 2049286"/>
                <a:gd name="connsiteX6" fmla="*/ 98511 w 1844463"/>
                <a:gd name="connsiteY6" fmla="*/ 1450312 h 2049286"/>
                <a:gd name="connsiteX7" fmla="*/ 112754 w 1844463"/>
                <a:gd name="connsiteY7" fmla="*/ 1759990 h 2049286"/>
                <a:gd name="connsiteX8" fmla="*/ 243490 w 1844463"/>
                <a:gd name="connsiteY8" fmla="*/ 1927609 h 2049286"/>
                <a:gd name="connsiteX9" fmla="*/ 450186 w 1844463"/>
                <a:gd name="connsiteY9" fmla="*/ 1932722 h 2049286"/>
                <a:gd name="connsiteX10" fmla="*/ 584573 w 1844463"/>
                <a:gd name="connsiteY10" fmla="*/ 1814402 h 2049286"/>
                <a:gd name="connsiteX11" fmla="*/ 723709 w 1844463"/>
                <a:gd name="connsiteY11" fmla="*/ 1650434 h 2049286"/>
                <a:gd name="connsiteX12" fmla="*/ 879278 w 1844463"/>
                <a:gd name="connsiteY12" fmla="*/ 1530653 h 2049286"/>
                <a:gd name="connsiteX13" fmla="*/ 1147690 w 1844463"/>
                <a:gd name="connsiteY13" fmla="*/ 1548182 h 2049286"/>
                <a:gd name="connsiteX14" fmla="*/ 1277330 w 1844463"/>
                <a:gd name="connsiteY14" fmla="*/ 1656277 h 2049286"/>
                <a:gd name="connsiteX15" fmla="*/ 1401129 w 1844463"/>
                <a:gd name="connsiteY15" fmla="*/ 1806733 h 2049286"/>
                <a:gd name="connsiteX16" fmla="*/ 1548663 w 1844463"/>
                <a:gd name="connsiteY16" fmla="*/ 1934913 h 2049286"/>
                <a:gd name="connsiteX17" fmla="*/ 1608188 w 1844463"/>
                <a:gd name="connsiteY17" fmla="*/ 1954633 h 2049286"/>
                <a:gd name="connsiteX18" fmla="*/ 1719935 w 1844463"/>
                <a:gd name="connsiteY18" fmla="*/ 1906794 h 2049286"/>
                <a:gd name="connsiteX19" fmla="*/ 1758645 w 1844463"/>
                <a:gd name="connsiteY19" fmla="*/ 1810750 h 2049286"/>
                <a:gd name="connsiteX20" fmla="*/ 1775809 w 1844463"/>
                <a:gd name="connsiteY20" fmla="*/ 1800890 h 2049286"/>
                <a:gd name="connsiteX21" fmla="*/ 1844463 w 1844463"/>
                <a:gd name="connsiteY21" fmla="*/ 1799429 h 2049286"/>
                <a:gd name="connsiteX22" fmla="*/ 1750611 w 1844463"/>
                <a:gd name="connsiteY22" fmla="*/ 1996265 h 2049286"/>
                <a:gd name="connsiteX23" fmla="*/ 1535516 w 1844463"/>
                <a:gd name="connsiteY23" fmla="*/ 2022192 h 2049286"/>
                <a:gd name="connsiteX24" fmla="*/ 1374469 w 1844463"/>
                <a:gd name="connsiteY24" fmla="*/ 1903142 h 2049286"/>
                <a:gd name="connsiteX25" fmla="*/ 1231317 w 1844463"/>
                <a:gd name="connsiteY25" fmla="*/ 1735157 h 2049286"/>
                <a:gd name="connsiteX26" fmla="*/ 1123222 w 1844463"/>
                <a:gd name="connsiteY26" fmla="*/ 1636557 h 2049286"/>
                <a:gd name="connsiteX27" fmla="*/ 864671 w 1844463"/>
                <a:gd name="connsiteY27" fmla="*/ 1647878 h 2049286"/>
                <a:gd name="connsiteX28" fmla="*/ 729187 w 1844463"/>
                <a:gd name="connsiteY28" fmla="*/ 1789569 h 2049286"/>
                <a:gd name="connsiteX29" fmla="*/ 597355 w 1844463"/>
                <a:gd name="connsiteY29" fmla="*/ 1938930 h 2049286"/>
                <a:gd name="connsiteX30" fmla="*/ 375322 w 1844463"/>
                <a:gd name="connsiteY30" fmla="*/ 2047390 h 2049286"/>
                <a:gd name="connsiteX31" fmla="*/ 94130 w 1844463"/>
                <a:gd name="connsiteY31" fmla="*/ 1918115 h 2049286"/>
                <a:gd name="connsiteX32" fmla="*/ 5024 w 1844463"/>
                <a:gd name="connsiteY32" fmla="*/ 1675632 h 2049286"/>
                <a:gd name="connsiteX33" fmla="*/ 57246 w 1844463"/>
                <a:gd name="connsiteY33" fmla="*/ 1317019 h 2049286"/>
                <a:gd name="connsiteX34" fmla="*/ 251889 w 1844463"/>
                <a:gd name="connsiteY34" fmla="*/ 940148 h 2049286"/>
                <a:gd name="connsiteX35" fmla="*/ 437038 w 1844463"/>
                <a:gd name="connsiteY35" fmla="*/ 648000 h 2049286"/>
                <a:gd name="connsiteX36" fmla="*/ 569236 w 1844463"/>
                <a:gd name="connsiteY36" fmla="*/ 329923 h 2049286"/>
                <a:gd name="connsiteX37" fmla="*/ 578320 w 1844463"/>
                <a:gd name="connsiteY37" fmla="*/ 206125 h 2049286"/>
                <a:gd name="connsiteX38" fmla="*/ 494402 w 1844463"/>
                <a:gd name="connsiteY38" fmla="*/ 119270 h 2049286"/>
                <a:gd name="connsiteX0" fmla="*/ 494402 w 1844463"/>
                <a:gd name="connsiteY0" fmla="*/ 119270 h 2049286"/>
                <a:gd name="connsiteX1" fmla="*/ 492766 w 1844463"/>
                <a:gd name="connsiteY1" fmla="*/ 2 h 2049286"/>
                <a:gd name="connsiteX2" fmla="*/ 664434 w 1844463"/>
                <a:gd name="connsiteY2" fmla="*/ 192532 h 2049286"/>
                <a:gd name="connsiteX3" fmla="*/ 623283 w 1844463"/>
                <a:gd name="connsiteY3" fmla="*/ 444591 h 2049286"/>
                <a:gd name="connsiteX4" fmla="*/ 462236 w 1844463"/>
                <a:gd name="connsiteY4" fmla="*/ 773259 h 2049286"/>
                <a:gd name="connsiteX5" fmla="*/ 282200 w 1844463"/>
                <a:gd name="connsiteY5" fmla="*/ 1046052 h 2049286"/>
                <a:gd name="connsiteX6" fmla="*/ 98511 w 1844463"/>
                <a:gd name="connsiteY6" fmla="*/ 1450312 h 2049286"/>
                <a:gd name="connsiteX7" fmla="*/ 112754 w 1844463"/>
                <a:gd name="connsiteY7" fmla="*/ 1759990 h 2049286"/>
                <a:gd name="connsiteX8" fmla="*/ 243490 w 1844463"/>
                <a:gd name="connsiteY8" fmla="*/ 1927609 h 2049286"/>
                <a:gd name="connsiteX9" fmla="*/ 450186 w 1844463"/>
                <a:gd name="connsiteY9" fmla="*/ 1932722 h 2049286"/>
                <a:gd name="connsiteX10" fmla="*/ 584573 w 1844463"/>
                <a:gd name="connsiteY10" fmla="*/ 1814402 h 2049286"/>
                <a:gd name="connsiteX11" fmla="*/ 723709 w 1844463"/>
                <a:gd name="connsiteY11" fmla="*/ 1650434 h 2049286"/>
                <a:gd name="connsiteX12" fmla="*/ 879278 w 1844463"/>
                <a:gd name="connsiteY12" fmla="*/ 1530653 h 2049286"/>
                <a:gd name="connsiteX13" fmla="*/ 1147690 w 1844463"/>
                <a:gd name="connsiteY13" fmla="*/ 1548182 h 2049286"/>
                <a:gd name="connsiteX14" fmla="*/ 1277330 w 1844463"/>
                <a:gd name="connsiteY14" fmla="*/ 1656277 h 2049286"/>
                <a:gd name="connsiteX15" fmla="*/ 1401129 w 1844463"/>
                <a:gd name="connsiteY15" fmla="*/ 1806733 h 2049286"/>
                <a:gd name="connsiteX16" fmla="*/ 1548663 w 1844463"/>
                <a:gd name="connsiteY16" fmla="*/ 1934913 h 2049286"/>
                <a:gd name="connsiteX17" fmla="*/ 1608188 w 1844463"/>
                <a:gd name="connsiteY17" fmla="*/ 1954633 h 2049286"/>
                <a:gd name="connsiteX18" fmla="*/ 1719935 w 1844463"/>
                <a:gd name="connsiteY18" fmla="*/ 1906794 h 2049286"/>
                <a:gd name="connsiteX19" fmla="*/ 1758645 w 1844463"/>
                <a:gd name="connsiteY19" fmla="*/ 1810750 h 2049286"/>
                <a:gd name="connsiteX20" fmla="*/ 1775809 w 1844463"/>
                <a:gd name="connsiteY20" fmla="*/ 1800890 h 2049286"/>
                <a:gd name="connsiteX21" fmla="*/ 1844463 w 1844463"/>
                <a:gd name="connsiteY21" fmla="*/ 1799429 h 2049286"/>
                <a:gd name="connsiteX22" fmla="*/ 1750611 w 1844463"/>
                <a:gd name="connsiteY22" fmla="*/ 1996265 h 2049286"/>
                <a:gd name="connsiteX23" fmla="*/ 1535516 w 1844463"/>
                <a:gd name="connsiteY23" fmla="*/ 2022192 h 2049286"/>
                <a:gd name="connsiteX24" fmla="*/ 1374469 w 1844463"/>
                <a:gd name="connsiteY24" fmla="*/ 1903142 h 2049286"/>
                <a:gd name="connsiteX25" fmla="*/ 1231317 w 1844463"/>
                <a:gd name="connsiteY25" fmla="*/ 1735157 h 2049286"/>
                <a:gd name="connsiteX26" fmla="*/ 1123222 w 1844463"/>
                <a:gd name="connsiteY26" fmla="*/ 1636557 h 2049286"/>
                <a:gd name="connsiteX27" fmla="*/ 864671 w 1844463"/>
                <a:gd name="connsiteY27" fmla="*/ 1647878 h 2049286"/>
                <a:gd name="connsiteX28" fmla="*/ 729187 w 1844463"/>
                <a:gd name="connsiteY28" fmla="*/ 1789569 h 2049286"/>
                <a:gd name="connsiteX29" fmla="*/ 597355 w 1844463"/>
                <a:gd name="connsiteY29" fmla="*/ 1938930 h 2049286"/>
                <a:gd name="connsiteX30" fmla="*/ 375322 w 1844463"/>
                <a:gd name="connsiteY30" fmla="*/ 2047390 h 2049286"/>
                <a:gd name="connsiteX31" fmla="*/ 94130 w 1844463"/>
                <a:gd name="connsiteY31" fmla="*/ 1918115 h 2049286"/>
                <a:gd name="connsiteX32" fmla="*/ 5024 w 1844463"/>
                <a:gd name="connsiteY32" fmla="*/ 1675632 h 2049286"/>
                <a:gd name="connsiteX33" fmla="*/ 57246 w 1844463"/>
                <a:gd name="connsiteY33" fmla="*/ 1317019 h 2049286"/>
                <a:gd name="connsiteX34" fmla="*/ 251889 w 1844463"/>
                <a:gd name="connsiteY34" fmla="*/ 940148 h 2049286"/>
                <a:gd name="connsiteX35" fmla="*/ 437038 w 1844463"/>
                <a:gd name="connsiteY35" fmla="*/ 648000 h 2049286"/>
                <a:gd name="connsiteX36" fmla="*/ 569236 w 1844463"/>
                <a:gd name="connsiteY36" fmla="*/ 329923 h 2049286"/>
                <a:gd name="connsiteX37" fmla="*/ 578320 w 1844463"/>
                <a:gd name="connsiteY37" fmla="*/ 206125 h 2049286"/>
                <a:gd name="connsiteX38" fmla="*/ 494402 w 1844463"/>
                <a:gd name="connsiteY38" fmla="*/ 119270 h 2049286"/>
                <a:gd name="connsiteX0" fmla="*/ 500933 w 1844463"/>
                <a:gd name="connsiteY0" fmla="*/ 99676 h 2049286"/>
                <a:gd name="connsiteX1" fmla="*/ 492766 w 1844463"/>
                <a:gd name="connsiteY1" fmla="*/ 2 h 2049286"/>
                <a:gd name="connsiteX2" fmla="*/ 664434 w 1844463"/>
                <a:gd name="connsiteY2" fmla="*/ 192532 h 2049286"/>
                <a:gd name="connsiteX3" fmla="*/ 623283 w 1844463"/>
                <a:gd name="connsiteY3" fmla="*/ 444591 h 2049286"/>
                <a:gd name="connsiteX4" fmla="*/ 462236 w 1844463"/>
                <a:gd name="connsiteY4" fmla="*/ 773259 h 2049286"/>
                <a:gd name="connsiteX5" fmla="*/ 282200 w 1844463"/>
                <a:gd name="connsiteY5" fmla="*/ 1046052 h 2049286"/>
                <a:gd name="connsiteX6" fmla="*/ 98511 w 1844463"/>
                <a:gd name="connsiteY6" fmla="*/ 1450312 h 2049286"/>
                <a:gd name="connsiteX7" fmla="*/ 112754 w 1844463"/>
                <a:gd name="connsiteY7" fmla="*/ 1759990 h 2049286"/>
                <a:gd name="connsiteX8" fmla="*/ 243490 w 1844463"/>
                <a:gd name="connsiteY8" fmla="*/ 1927609 h 2049286"/>
                <a:gd name="connsiteX9" fmla="*/ 450186 w 1844463"/>
                <a:gd name="connsiteY9" fmla="*/ 1932722 h 2049286"/>
                <a:gd name="connsiteX10" fmla="*/ 584573 w 1844463"/>
                <a:gd name="connsiteY10" fmla="*/ 1814402 h 2049286"/>
                <a:gd name="connsiteX11" fmla="*/ 723709 w 1844463"/>
                <a:gd name="connsiteY11" fmla="*/ 1650434 h 2049286"/>
                <a:gd name="connsiteX12" fmla="*/ 879278 w 1844463"/>
                <a:gd name="connsiteY12" fmla="*/ 1530653 h 2049286"/>
                <a:gd name="connsiteX13" fmla="*/ 1147690 w 1844463"/>
                <a:gd name="connsiteY13" fmla="*/ 1548182 h 2049286"/>
                <a:gd name="connsiteX14" fmla="*/ 1277330 w 1844463"/>
                <a:gd name="connsiteY14" fmla="*/ 1656277 h 2049286"/>
                <a:gd name="connsiteX15" fmla="*/ 1401129 w 1844463"/>
                <a:gd name="connsiteY15" fmla="*/ 1806733 h 2049286"/>
                <a:gd name="connsiteX16" fmla="*/ 1548663 w 1844463"/>
                <a:gd name="connsiteY16" fmla="*/ 1934913 h 2049286"/>
                <a:gd name="connsiteX17" fmla="*/ 1608188 w 1844463"/>
                <a:gd name="connsiteY17" fmla="*/ 1954633 h 2049286"/>
                <a:gd name="connsiteX18" fmla="*/ 1719935 w 1844463"/>
                <a:gd name="connsiteY18" fmla="*/ 1906794 h 2049286"/>
                <a:gd name="connsiteX19" fmla="*/ 1758645 w 1844463"/>
                <a:gd name="connsiteY19" fmla="*/ 1810750 h 2049286"/>
                <a:gd name="connsiteX20" fmla="*/ 1775809 w 1844463"/>
                <a:gd name="connsiteY20" fmla="*/ 1800890 h 2049286"/>
                <a:gd name="connsiteX21" fmla="*/ 1844463 w 1844463"/>
                <a:gd name="connsiteY21" fmla="*/ 1799429 h 2049286"/>
                <a:gd name="connsiteX22" fmla="*/ 1750611 w 1844463"/>
                <a:gd name="connsiteY22" fmla="*/ 1996265 h 2049286"/>
                <a:gd name="connsiteX23" fmla="*/ 1535516 w 1844463"/>
                <a:gd name="connsiteY23" fmla="*/ 2022192 h 2049286"/>
                <a:gd name="connsiteX24" fmla="*/ 1374469 w 1844463"/>
                <a:gd name="connsiteY24" fmla="*/ 1903142 h 2049286"/>
                <a:gd name="connsiteX25" fmla="*/ 1231317 w 1844463"/>
                <a:gd name="connsiteY25" fmla="*/ 1735157 h 2049286"/>
                <a:gd name="connsiteX26" fmla="*/ 1123222 w 1844463"/>
                <a:gd name="connsiteY26" fmla="*/ 1636557 h 2049286"/>
                <a:gd name="connsiteX27" fmla="*/ 864671 w 1844463"/>
                <a:gd name="connsiteY27" fmla="*/ 1647878 h 2049286"/>
                <a:gd name="connsiteX28" fmla="*/ 729187 w 1844463"/>
                <a:gd name="connsiteY28" fmla="*/ 1789569 h 2049286"/>
                <a:gd name="connsiteX29" fmla="*/ 597355 w 1844463"/>
                <a:gd name="connsiteY29" fmla="*/ 1938930 h 2049286"/>
                <a:gd name="connsiteX30" fmla="*/ 375322 w 1844463"/>
                <a:gd name="connsiteY30" fmla="*/ 2047390 h 2049286"/>
                <a:gd name="connsiteX31" fmla="*/ 94130 w 1844463"/>
                <a:gd name="connsiteY31" fmla="*/ 1918115 h 2049286"/>
                <a:gd name="connsiteX32" fmla="*/ 5024 w 1844463"/>
                <a:gd name="connsiteY32" fmla="*/ 1675632 h 2049286"/>
                <a:gd name="connsiteX33" fmla="*/ 57246 w 1844463"/>
                <a:gd name="connsiteY33" fmla="*/ 1317019 h 2049286"/>
                <a:gd name="connsiteX34" fmla="*/ 251889 w 1844463"/>
                <a:gd name="connsiteY34" fmla="*/ 940148 h 2049286"/>
                <a:gd name="connsiteX35" fmla="*/ 437038 w 1844463"/>
                <a:gd name="connsiteY35" fmla="*/ 648000 h 2049286"/>
                <a:gd name="connsiteX36" fmla="*/ 569236 w 1844463"/>
                <a:gd name="connsiteY36" fmla="*/ 329923 h 2049286"/>
                <a:gd name="connsiteX37" fmla="*/ 578320 w 1844463"/>
                <a:gd name="connsiteY37" fmla="*/ 206125 h 2049286"/>
                <a:gd name="connsiteX38" fmla="*/ 500933 w 1844463"/>
                <a:gd name="connsiteY38" fmla="*/ 99676 h 2049286"/>
                <a:gd name="connsiteX0" fmla="*/ 500933 w 1844463"/>
                <a:gd name="connsiteY0" fmla="*/ 99676 h 2049286"/>
                <a:gd name="connsiteX1" fmla="*/ 492766 w 1844463"/>
                <a:gd name="connsiteY1" fmla="*/ 2 h 2049286"/>
                <a:gd name="connsiteX2" fmla="*/ 664434 w 1844463"/>
                <a:gd name="connsiteY2" fmla="*/ 192532 h 2049286"/>
                <a:gd name="connsiteX3" fmla="*/ 623283 w 1844463"/>
                <a:gd name="connsiteY3" fmla="*/ 444591 h 2049286"/>
                <a:gd name="connsiteX4" fmla="*/ 462236 w 1844463"/>
                <a:gd name="connsiteY4" fmla="*/ 773259 h 2049286"/>
                <a:gd name="connsiteX5" fmla="*/ 282200 w 1844463"/>
                <a:gd name="connsiteY5" fmla="*/ 1046052 h 2049286"/>
                <a:gd name="connsiteX6" fmla="*/ 98511 w 1844463"/>
                <a:gd name="connsiteY6" fmla="*/ 1450312 h 2049286"/>
                <a:gd name="connsiteX7" fmla="*/ 112754 w 1844463"/>
                <a:gd name="connsiteY7" fmla="*/ 1759990 h 2049286"/>
                <a:gd name="connsiteX8" fmla="*/ 243490 w 1844463"/>
                <a:gd name="connsiteY8" fmla="*/ 1927609 h 2049286"/>
                <a:gd name="connsiteX9" fmla="*/ 450186 w 1844463"/>
                <a:gd name="connsiteY9" fmla="*/ 1932722 h 2049286"/>
                <a:gd name="connsiteX10" fmla="*/ 584573 w 1844463"/>
                <a:gd name="connsiteY10" fmla="*/ 1814402 h 2049286"/>
                <a:gd name="connsiteX11" fmla="*/ 723709 w 1844463"/>
                <a:gd name="connsiteY11" fmla="*/ 1650434 h 2049286"/>
                <a:gd name="connsiteX12" fmla="*/ 879278 w 1844463"/>
                <a:gd name="connsiteY12" fmla="*/ 1530653 h 2049286"/>
                <a:gd name="connsiteX13" fmla="*/ 1147690 w 1844463"/>
                <a:gd name="connsiteY13" fmla="*/ 1548182 h 2049286"/>
                <a:gd name="connsiteX14" fmla="*/ 1277330 w 1844463"/>
                <a:gd name="connsiteY14" fmla="*/ 1656277 h 2049286"/>
                <a:gd name="connsiteX15" fmla="*/ 1401129 w 1844463"/>
                <a:gd name="connsiteY15" fmla="*/ 1806733 h 2049286"/>
                <a:gd name="connsiteX16" fmla="*/ 1548663 w 1844463"/>
                <a:gd name="connsiteY16" fmla="*/ 1934913 h 2049286"/>
                <a:gd name="connsiteX17" fmla="*/ 1608188 w 1844463"/>
                <a:gd name="connsiteY17" fmla="*/ 1954633 h 2049286"/>
                <a:gd name="connsiteX18" fmla="*/ 1719935 w 1844463"/>
                <a:gd name="connsiteY18" fmla="*/ 1906794 h 2049286"/>
                <a:gd name="connsiteX19" fmla="*/ 1758645 w 1844463"/>
                <a:gd name="connsiteY19" fmla="*/ 1810750 h 2049286"/>
                <a:gd name="connsiteX20" fmla="*/ 1775809 w 1844463"/>
                <a:gd name="connsiteY20" fmla="*/ 1800890 h 2049286"/>
                <a:gd name="connsiteX21" fmla="*/ 1844463 w 1844463"/>
                <a:gd name="connsiteY21" fmla="*/ 1799429 h 2049286"/>
                <a:gd name="connsiteX22" fmla="*/ 1750611 w 1844463"/>
                <a:gd name="connsiteY22" fmla="*/ 1996265 h 2049286"/>
                <a:gd name="connsiteX23" fmla="*/ 1535516 w 1844463"/>
                <a:gd name="connsiteY23" fmla="*/ 2022192 h 2049286"/>
                <a:gd name="connsiteX24" fmla="*/ 1374469 w 1844463"/>
                <a:gd name="connsiteY24" fmla="*/ 1903142 h 2049286"/>
                <a:gd name="connsiteX25" fmla="*/ 1231317 w 1844463"/>
                <a:gd name="connsiteY25" fmla="*/ 1735157 h 2049286"/>
                <a:gd name="connsiteX26" fmla="*/ 1123222 w 1844463"/>
                <a:gd name="connsiteY26" fmla="*/ 1636557 h 2049286"/>
                <a:gd name="connsiteX27" fmla="*/ 864671 w 1844463"/>
                <a:gd name="connsiteY27" fmla="*/ 1647878 h 2049286"/>
                <a:gd name="connsiteX28" fmla="*/ 729187 w 1844463"/>
                <a:gd name="connsiteY28" fmla="*/ 1789569 h 2049286"/>
                <a:gd name="connsiteX29" fmla="*/ 597355 w 1844463"/>
                <a:gd name="connsiteY29" fmla="*/ 1938930 h 2049286"/>
                <a:gd name="connsiteX30" fmla="*/ 375322 w 1844463"/>
                <a:gd name="connsiteY30" fmla="*/ 2047390 h 2049286"/>
                <a:gd name="connsiteX31" fmla="*/ 94130 w 1844463"/>
                <a:gd name="connsiteY31" fmla="*/ 1918115 h 2049286"/>
                <a:gd name="connsiteX32" fmla="*/ 5024 w 1844463"/>
                <a:gd name="connsiteY32" fmla="*/ 1675632 h 2049286"/>
                <a:gd name="connsiteX33" fmla="*/ 57246 w 1844463"/>
                <a:gd name="connsiteY33" fmla="*/ 1317019 h 2049286"/>
                <a:gd name="connsiteX34" fmla="*/ 251889 w 1844463"/>
                <a:gd name="connsiteY34" fmla="*/ 940148 h 2049286"/>
                <a:gd name="connsiteX35" fmla="*/ 437038 w 1844463"/>
                <a:gd name="connsiteY35" fmla="*/ 648000 h 2049286"/>
                <a:gd name="connsiteX36" fmla="*/ 569236 w 1844463"/>
                <a:gd name="connsiteY36" fmla="*/ 329923 h 2049286"/>
                <a:gd name="connsiteX37" fmla="*/ 578320 w 1844463"/>
                <a:gd name="connsiteY37" fmla="*/ 206125 h 2049286"/>
                <a:gd name="connsiteX38" fmla="*/ 500933 w 1844463"/>
                <a:gd name="connsiteY38" fmla="*/ 99676 h 2049286"/>
                <a:gd name="connsiteX0" fmla="*/ 500933 w 1844463"/>
                <a:gd name="connsiteY0" fmla="*/ 99677 h 2049287"/>
                <a:gd name="connsiteX1" fmla="*/ 492766 w 1844463"/>
                <a:gd name="connsiteY1" fmla="*/ 3 h 2049287"/>
                <a:gd name="connsiteX2" fmla="*/ 664434 w 1844463"/>
                <a:gd name="connsiteY2" fmla="*/ 192533 h 2049287"/>
                <a:gd name="connsiteX3" fmla="*/ 623283 w 1844463"/>
                <a:gd name="connsiteY3" fmla="*/ 444592 h 2049287"/>
                <a:gd name="connsiteX4" fmla="*/ 462236 w 1844463"/>
                <a:gd name="connsiteY4" fmla="*/ 773260 h 2049287"/>
                <a:gd name="connsiteX5" fmla="*/ 282200 w 1844463"/>
                <a:gd name="connsiteY5" fmla="*/ 1046053 h 2049287"/>
                <a:gd name="connsiteX6" fmla="*/ 98511 w 1844463"/>
                <a:gd name="connsiteY6" fmla="*/ 1450313 h 2049287"/>
                <a:gd name="connsiteX7" fmla="*/ 112754 w 1844463"/>
                <a:gd name="connsiteY7" fmla="*/ 1759991 h 2049287"/>
                <a:gd name="connsiteX8" fmla="*/ 243490 w 1844463"/>
                <a:gd name="connsiteY8" fmla="*/ 1927610 h 2049287"/>
                <a:gd name="connsiteX9" fmla="*/ 450186 w 1844463"/>
                <a:gd name="connsiteY9" fmla="*/ 1932723 h 2049287"/>
                <a:gd name="connsiteX10" fmla="*/ 584573 w 1844463"/>
                <a:gd name="connsiteY10" fmla="*/ 1814403 h 2049287"/>
                <a:gd name="connsiteX11" fmla="*/ 723709 w 1844463"/>
                <a:gd name="connsiteY11" fmla="*/ 1650435 h 2049287"/>
                <a:gd name="connsiteX12" fmla="*/ 879278 w 1844463"/>
                <a:gd name="connsiteY12" fmla="*/ 1530654 h 2049287"/>
                <a:gd name="connsiteX13" fmla="*/ 1147690 w 1844463"/>
                <a:gd name="connsiteY13" fmla="*/ 1548183 h 2049287"/>
                <a:gd name="connsiteX14" fmla="*/ 1277330 w 1844463"/>
                <a:gd name="connsiteY14" fmla="*/ 1656278 h 2049287"/>
                <a:gd name="connsiteX15" fmla="*/ 1401129 w 1844463"/>
                <a:gd name="connsiteY15" fmla="*/ 1806734 h 2049287"/>
                <a:gd name="connsiteX16" fmla="*/ 1548663 w 1844463"/>
                <a:gd name="connsiteY16" fmla="*/ 1934914 h 2049287"/>
                <a:gd name="connsiteX17" fmla="*/ 1608188 w 1844463"/>
                <a:gd name="connsiteY17" fmla="*/ 1954634 h 2049287"/>
                <a:gd name="connsiteX18" fmla="*/ 1719935 w 1844463"/>
                <a:gd name="connsiteY18" fmla="*/ 1906795 h 2049287"/>
                <a:gd name="connsiteX19" fmla="*/ 1758645 w 1844463"/>
                <a:gd name="connsiteY19" fmla="*/ 1810751 h 2049287"/>
                <a:gd name="connsiteX20" fmla="*/ 1775809 w 1844463"/>
                <a:gd name="connsiteY20" fmla="*/ 1800891 h 2049287"/>
                <a:gd name="connsiteX21" fmla="*/ 1844463 w 1844463"/>
                <a:gd name="connsiteY21" fmla="*/ 1799430 h 2049287"/>
                <a:gd name="connsiteX22" fmla="*/ 1750611 w 1844463"/>
                <a:gd name="connsiteY22" fmla="*/ 1996266 h 2049287"/>
                <a:gd name="connsiteX23" fmla="*/ 1535516 w 1844463"/>
                <a:gd name="connsiteY23" fmla="*/ 2022193 h 2049287"/>
                <a:gd name="connsiteX24" fmla="*/ 1374469 w 1844463"/>
                <a:gd name="connsiteY24" fmla="*/ 1903143 h 2049287"/>
                <a:gd name="connsiteX25" fmla="*/ 1231317 w 1844463"/>
                <a:gd name="connsiteY25" fmla="*/ 1735158 h 2049287"/>
                <a:gd name="connsiteX26" fmla="*/ 1123222 w 1844463"/>
                <a:gd name="connsiteY26" fmla="*/ 1636558 h 2049287"/>
                <a:gd name="connsiteX27" fmla="*/ 864671 w 1844463"/>
                <a:gd name="connsiteY27" fmla="*/ 1647879 h 2049287"/>
                <a:gd name="connsiteX28" fmla="*/ 729187 w 1844463"/>
                <a:gd name="connsiteY28" fmla="*/ 1789570 h 2049287"/>
                <a:gd name="connsiteX29" fmla="*/ 597355 w 1844463"/>
                <a:gd name="connsiteY29" fmla="*/ 1938931 h 2049287"/>
                <a:gd name="connsiteX30" fmla="*/ 375322 w 1844463"/>
                <a:gd name="connsiteY30" fmla="*/ 2047391 h 2049287"/>
                <a:gd name="connsiteX31" fmla="*/ 94130 w 1844463"/>
                <a:gd name="connsiteY31" fmla="*/ 1918116 h 2049287"/>
                <a:gd name="connsiteX32" fmla="*/ 5024 w 1844463"/>
                <a:gd name="connsiteY32" fmla="*/ 1675633 h 2049287"/>
                <a:gd name="connsiteX33" fmla="*/ 57246 w 1844463"/>
                <a:gd name="connsiteY33" fmla="*/ 1317020 h 2049287"/>
                <a:gd name="connsiteX34" fmla="*/ 251889 w 1844463"/>
                <a:gd name="connsiteY34" fmla="*/ 940149 h 2049287"/>
                <a:gd name="connsiteX35" fmla="*/ 437038 w 1844463"/>
                <a:gd name="connsiteY35" fmla="*/ 648001 h 2049287"/>
                <a:gd name="connsiteX36" fmla="*/ 569236 w 1844463"/>
                <a:gd name="connsiteY36" fmla="*/ 329924 h 2049287"/>
                <a:gd name="connsiteX37" fmla="*/ 578320 w 1844463"/>
                <a:gd name="connsiteY37" fmla="*/ 206126 h 2049287"/>
                <a:gd name="connsiteX38" fmla="*/ 500933 w 1844463"/>
                <a:gd name="connsiteY38" fmla="*/ 99677 h 2049287"/>
                <a:gd name="connsiteX0" fmla="*/ 494402 w 1844463"/>
                <a:gd name="connsiteY0" fmla="*/ 89880 h 2049287"/>
                <a:gd name="connsiteX1" fmla="*/ 492766 w 1844463"/>
                <a:gd name="connsiteY1" fmla="*/ 3 h 2049287"/>
                <a:gd name="connsiteX2" fmla="*/ 664434 w 1844463"/>
                <a:gd name="connsiteY2" fmla="*/ 192533 h 2049287"/>
                <a:gd name="connsiteX3" fmla="*/ 623283 w 1844463"/>
                <a:gd name="connsiteY3" fmla="*/ 444592 h 2049287"/>
                <a:gd name="connsiteX4" fmla="*/ 462236 w 1844463"/>
                <a:gd name="connsiteY4" fmla="*/ 773260 h 2049287"/>
                <a:gd name="connsiteX5" fmla="*/ 282200 w 1844463"/>
                <a:gd name="connsiteY5" fmla="*/ 1046053 h 2049287"/>
                <a:gd name="connsiteX6" fmla="*/ 98511 w 1844463"/>
                <a:gd name="connsiteY6" fmla="*/ 1450313 h 2049287"/>
                <a:gd name="connsiteX7" fmla="*/ 112754 w 1844463"/>
                <a:gd name="connsiteY7" fmla="*/ 1759991 h 2049287"/>
                <a:gd name="connsiteX8" fmla="*/ 243490 w 1844463"/>
                <a:gd name="connsiteY8" fmla="*/ 1927610 h 2049287"/>
                <a:gd name="connsiteX9" fmla="*/ 450186 w 1844463"/>
                <a:gd name="connsiteY9" fmla="*/ 1932723 h 2049287"/>
                <a:gd name="connsiteX10" fmla="*/ 584573 w 1844463"/>
                <a:gd name="connsiteY10" fmla="*/ 1814403 h 2049287"/>
                <a:gd name="connsiteX11" fmla="*/ 723709 w 1844463"/>
                <a:gd name="connsiteY11" fmla="*/ 1650435 h 2049287"/>
                <a:gd name="connsiteX12" fmla="*/ 879278 w 1844463"/>
                <a:gd name="connsiteY12" fmla="*/ 1530654 h 2049287"/>
                <a:gd name="connsiteX13" fmla="*/ 1147690 w 1844463"/>
                <a:gd name="connsiteY13" fmla="*/ 1548183 h 2049287"/>
                <a:gd name="connsiteX14" fmla="*/ 1277330 w 1844463"/>
                <a:gd name="connsiteY14" fmla="*/ 1656278 h 2049287"/>
                <a:gd name="connsiteX15" fmla="*/ 1401129 w 1844463"/>
                <a:gd name="connsiteY15" fmla="*/ 1806734 h 2049287"/>
                <a:gd name="connsiteX16" fmla="*/ 1548663 w 1844463"/>
                <a:gd name="connsiteY16" fmla="*/ 1934914 h 2049287"/>
                <a:gd name="connsiteX17" fmla="*/ 1608188 w 1844463"/>
                <a:gd name="connsiteY17" fmla="*/ 1954634 h 2049287"/>
                <a:gd name="connsiteX18" fmla="*/ 1719935 w 1844463"/>
                <a:gd name="connsiteY18" fmla="*/ 1906795 h 2049287"/>
                <a:gd name="connsiteX19" fmla="*/ 1758645 w 1844463"/>
                <a:gd name="connsiteY19" fmla="*/ 1810751 h 2049287"/>
                <a:gd name="connsiteX20" fmla="*/ 1775809 w 1844463"/>
                <a:gd name="connsiteY20" fmla="*/ 1800891 h 2049287"/>
                <a:gd name="connsiteX21" fmla="*/ 1844463 w 1844463"/>
                <a:gd name="connsiteY21" fmla="*/ 1799430 h 2049287"/>
                <a:gd name="connsiteX22" fmla="*/ 1750611 w 1844463"/>
                <a:gd name="connsiteY22" fmla="*/ 1996266 h 2049287"/>
                <a:gd name="connsiteX23" fmla="*/ 1535516 w 1844463"/>
                <a:gd name="connsiteY23" fmla="*/ 2022193 h 2049287"/>
                <a:gd name="connsiteX24" fmla="*/ 1374469 w 1844463"/>
                <a:gd name="connsiteY24" fmla="*/ 1903143 h 2049287"/>
                <a:gd name="connsiteX25" fmla="*/ 1231317 w 1844463"/>
                <a:gd name="connsiteY25" fmla="*/ 1735158 h 2049287"/>
                <a:gd name="connsiteX26" fmla="*/ 1123222 w 1844463"/>
                <a:gd name="connsiteY26" fmla="*/ 1636558 h 2049287"/>
                <a:gd name="connsiteX27" fmla="*/ 864671 w 1844463"/>
                <a:gd name="connsiteY27" fmla="*/ 1647879 h 2049287"/>
                <a:gd name="connsiteX28" fmla="*/ 729187 w 1844463"/>
                <a:gd name="connsiteY28" fmla="*/ 1789570 h 2049287"/>
                <a:gd name="connsiteX29" fmla="*/ 597355 w 1844463"/>
                <a:gd name="connsiteY29" fmla="*/ 1938931 h 2049287"/>
                <a:gd name="connsiteX30" fmla="*/ 375322 w 1844463"/>
                <a:gd name="connsiteY30" fmla="*/ 2047391 h 2049287"/>
                <a:gd name="connsiteX31" fmla="*/ 94130 w 1844463"/>
                <a:gd name="connsiteY31" fmla="*/ 1918116 h 2049287"/>
                <a:gd name="connsiteX32" fmla="*/ 5024 w 1844463"/>
                <a:gd name="connsiteY32" fmla="*/ 1675633 h 2049287"/>
                <a:gd name="connsiteX33" fmla="*/ 57246 w 1844463"/>
                <a:gd name="connsiteY33" fmla="*/ 1317020 h 2049287"/>
                <a:gd name="connsiteX34" fmla="*/ 251889 w 1844463"/>
                <a:gd name="connsiteY34" fmla="*/ 940149 h 2049287"/>
                <a:gd name="connsiteX35" fmla="*/ 437038 w 1844463"/>
                <a:gd name="connsiteY35" fmla="*/ 648001 h 2049287"/>
                <a:gd name="connsiteX36" fmla="*/ 569236 w 1844463"/>
                <a:gd name="connsiteY36" fmla="*/ 329924 h 2049287"/>
                <a:gd name="connsiteX37" fmla="*/ 578320 w 1844463"/>
                <a:gd name="connsiteY37" fmla="*/ 206126 h 2049287"/>
                <a:gd name="connsiteX38" fmla="*/ 494402 w 1844463"/>
                <a:gd name="connsiteY38" fmla="*/ 89880 h 2049287"/>
                <a:gd name="connsiteX0" fmla="*/ 1124964 w 2475025"/>
                <a:gd name="connsiteY0" fmla="*/ 252679 h 2212086"/>
                <a:gd name="connsiteX1" fmla="*/ 0 w 2475025"/>
                <a:gd name="connsiteY1" fmla="*/ 1 h 2212086"/>
                <a:gd name="connsiteX2" fmla="*/ 1294996 w 2475025"/>
                <a:gd name="connsiteY2" fmla="*/ 355332 h 2212086"/>
                <a:gd name="connsiteX3" fmla="*/ 1253845 w 2475025"/>
                <a:gd name="connsiteY3" fmla="*/ 607391 h 2212086"/>
                <a:gd name="connsiteX4" fmla="*/ 1092798 w 2475025"/>
                <a:gd name="connsiteY4" fmla="*/ 936059 h 2212086"/>
                <a:gd name="connsiteX5" fmla="*/ 912762 w 2475025"/>
                <a:gd name="connsiteY5" fmla="*/ 1208852 h 2212086"/>
                <a:gd name="connsiteX6" fmla="*/ 729073 w 2475025"/>
                <a:gd name="connsiteY6" fmla="*/ 1613112 h 2212086"/>
                <a:gd name="connsiteX7" fmla="*/ 743316 w 2475025"/>
                <a:gd name="connsiteY7" fmla="*/ 1922790 h 2212086"/>
                <a:gd name="connsiteX8" fmla="*/ 874052 w 2475025"/>
                <a:gd name="connsiteY8" fmla="*/ 2090409 h 2212086"/>
                <a:gd name="connsiteX9" fmla="*/ 1080748 w 2475025"/>
                <a:gd name="connsiteY9" fmla="*/ 2095522 h 2212086"/>
                <a:gd name="connsiteX10" fmla="*/ 1215135 w 2475025"/>
                <a:gd name="connsiteY10" fmla="*/ 1977202 h 2212086"/>
                <a:gd name="connsiteX11" fmla="*/ 1354271 w 2475025"/>
                <a:gd name="connsiteY11" fmla="*/ 1813234 h 2212086"/>
                <a:gd name="connsiteX12" fmla="*/ 1509840 w 2475025"/>
                <a:gd name="connsiteY12" fmla="*/ 1693453 h 2212086"/>
                <a:gd name="connsiteX13" fmla="*/ 1778252 w 2475025"/>
                <a:gd name="connsiteY13" fmla="*/ 1710982 h 2212086"/>
                <a:gd name="connsiteX14" fmla="*/ 1907892 w 2475025"/>
                <a:gd name="connsiteY14" fmla="*/ 1819077 h 2212086"/>
                <a:gd name="connsiteX15" fmla="*/ 2031691 w 2475025"/>
                <a:gd name="connsiteY15" fmla="*/ 1969533 h 2212086"/>
                <a:gd name="connsiteX16" fmla="*/ 2179225 w 2475025"/>
                <a:gd name="connsiteY16" fmla="*/ 2097713 h 2212086"/>
                <a:gd name="connsiteX17" fmla="*/ 2238750 w 2475025"/>
                <a:gd name="connsiteY17" fmla="*/ 2117433 h 2212086"/>
                <a:gd name="connsiteX18" fmla="*/ 2350497 w 2475025"/>
                <a:gd name="connsiteY18" fmla="*/ 2069594 h 2212086"/>
                <a:gd name="connsiteX19" fmla="*/ 2389207 w 2475025"/>
                <a:gd name="connsiteY19" fmla="*/ 1973550 h 2212086"/>
                <a:gd name="connsiteX20" fmla="*/ 2406371 w 2475025"/>
                <a:gd name="connsiteY20" fmla="*/ 1963690 h 2212086"/>
                <a:gd name="connsiteX21" fmla="*/ 2475025 w 2475025"/>
                <a:gd name="connsiteY21" fmla="*/ 1962229 h 2212086"/>
                <a:gd name="connsiteX22" fmla="*/ 2381173 w 2475025"/>
                <a:gd name="connsiteY22" fmla="*/ 2159065 h 2212086"/>
                <a:gd name="connsiteX23" fmla="*/ 2166078 w 2475025"/>
                <a:gd name="connsiteY23" fmla="*/ 2184992 h 2212086"/>
                <a:gd name="connsiteX24" fmla="*/ 2005031 w 2475025"/>
                <a:gd name="connsiteY24" fmla="*/ 2065942 h 2212086"/>
                <a:gd name="connsiteX25" fmla="*/ 1861879 w 2475025"/>
                <a:gd name="connsiteY25" fmla="*/ 1897957 h 2212086"/>
                <a:gd name="connsiteX26" fmla="*/ 1753784 w 2475025"/>
                <a:gd name="connsiteY26" fmla="*/ 1799357 h 2212086"/>
                <a:gd name="connsiteX27" fmla="*/ 1495233 w 2475025"/>
                <a:gd name="connsiteY27" fmla="*/ 1810678 h 2212086"/>
                <a:gd name="connsiteX28" fmla="*/ 1359749 w 2475025"/>
                <a:gd name="connsiteY28" fmla="*/ 1952369 h 2212086"/>
                <a:gd name="connsiteX29" fmla="*/ 1227917 w 2475025"/>
                <a:gd name="connsiteY29" fmla="*/ 2101730 h 2212086"/>
                <a:gd name="connsiteX30" fmla="*/ 1005884 w 2475025"/>
                <a:gd name="connsiteY30" fmla="*/ 2210190 h 2212086"/>
                <a:gd name="connsiteX31" fmla="*/ 724692 w 2475025"/>
                <a:gd name="connsiteY31" fmla="*/ 2080915 h 2212086"/>
                <a:gd name="connsiteX32" fmla="*/ 635586 w 2475025"/>
                <a:gd name="connsiteY32" fmla="*/ 1838432 h 2212086"/>
                <a:gd name="connsiteX33" fmla="*/ 687808 w 2475025"/>
                <a:gd name="connsiteY33" fmla="*/ 1479819 h 2212086"/>
                <a:gd name="connsiteX34" fmla="*/ 882451 w 2475025"/>
                <a:gd name="connsiteY34" fmla="*/ 1102948 h 2212086"/>
                <a:gd name="connsiteX35" fmla="*/ 1067600 w 2475025"/>
                <a:gd name="connsiteY35" fmla="*/ 810800 h 2212086"/>
                <a:gd name="connsiteX36" fmla="*/ 1199798 w 2475025"/>
                <a:gd name="connsiteY36" fmla="*/ 492723 h 2212086"/>
                <a:gd name="connsiteX37" fmla="*/ 1208882 w 2475025"/>
                <a:gd name="connsiteY37" fmla="*/ 368925 h 2212086"/>
                <a:gd name="connsiteX38" fmla="*/ 1124964 w 2475025"/>
                <a:gd name="connsiteY38" fmla="*/ 252679 h 2212086"/>
                <a:gd name="connsiteX0" fmla="*/ 298 w 2522528"/>
                <a:gd name="connsiteY0" fmla="*/ 60031 h 2212086"/>
                <a:gd name="connsiteX1" fmla="*/ 47503 w 2522528"/>
                <a:gd name="connsiteY1" fmla="*/ 1 h 2212086"/>
                <a:gd name="connsiteX2" fmla="*/ 1342499 w 2522528"/>
                <a:gd name="connsiteY2" fmla="*/ 355332 h 2212086"/>
                <a:gd name="connsiteX3" fmla="*/ 1301348 w 2522528"/>
                <a:gd name="connsiteY3" fmla="*/ 607391 h 2212086"/>
                <a:gd name="connsiteX4" fmla="*/ 1140301 w 2522528"/>
                <a:gd name="connsiteY4" fmla="*/ 936059 h 2212086"/>
                <a:gd name="connsiteX5" fmla="*/ 960265 w 2522528"/>
                <a:gd name="connsiteY5" fmla="*/ 1208852 h 2212086"/>
                <a:gd name="connsiteX6" fmla="*/ 776576 w 2522528"/>
                <a:gd name="connsiteY6" fmla="*/ 1613112 h 2212086"/>
                <a:gd name="connsiteX7" fmla="*/ 790819 w 2522528"/>
                <a:gd name="connsiteY7" fmla="*/ 1922790 h 2212086"/>
                <a:gd name="connsiteX8" fmla="*/ 921555 w 2522528"/>
                <a:gd name="connsiteY8" fmla="*/ 2090409 h 2212086"/>
                <a:gd name="connsiteX9" fmla="*/ 1128251 w 2522528"/>
                <a:gd name="connsiteY9" fmla="*/ 2095522 h 2212086"/>
                <a:gd name="connsiteX10" fmla="*/ 1262638 w 2522528"/>
                <a:gd name="connsiteY10" fmla="*/ 1977202 h 2212086"/>
                <a:gd name="connsiteX11" fmla="*/ 1401774 w 2522528"/>
                <a:gd name="connsiteY11" fmla="*/ 1813234 h 2212086"/>
                <a:gd name="connsiteX12" fmla="*/ 1557343 w 2522528"/>
                <a:gd name="connsiteY12" fmla="*/ 1693453 h 2212086"/>
                <a:gd name="connsiteX13" fmla="*/ 1825755 w 2522528"/>
                <a:gd name="connsiteY13" fmla="*/ 1710982 h 2212086"/>
                <a:gd name="connsiteX14" fmla="*/ 1955395 w 2522528"/>
                <a:gd name="connsiteY14" fmla="*/ 1819077 h 2212086"/>
                <a:gd name="connsiteX15" fmla="*/ 2079194 w 2522528"/>
                <a:gd name="connsiteY15" fmla="*/ 1969533 h 2212086"/>
                <a:gd name="connsiteX16" fmla="*/ 2226728 w 2522528"/>
                <a:gd name="connsiteY16" fmla="*/ 2097713 h 2212086"/>
                <a:gd name="connsiteX17" fmla="*/ 2286253 w 2522528"/>
                <a:gd name="connsiteY17" fmla="*/ 2117433 h 2212086"/>
                <a:gd name="connsiteX18" fmla="*/ 2398000 w 2522528"/>
                <a:gd name="connsiteY18" fmla="*/ 2069594 h 2212086"/>
                <a:gd name="connsiteX19" fmla="*/ 2436710 w 2522528"/>
                <a:gd name="connsiteY19" fmla="*/ 1973550 h 2212086"/>
                <a:gd name="connsiteX20" fmla="*/ 2453874 w 2522528"/>
                <a:gd name="connsiteY20" fmla="*/ 1963690 h 2212086"/>
                <a:gd name="connsiteX21" fmla="*/ 2522528 w 2522528"/>
                <a:gd name="connsiteY21" fmla="*/ 1962229 h 2212086"/>
                <a:gd name="connsiteX22" fmla="*/ 2428676 w 2522528"/>
                <a:gd name="connsiteY22" fmla="*/ 2159065 h 2212086"/>
                <a:gd name="connsiteX23" fmla="*/ 2213581 w 2522528"/>
                <a:gd name="connsiteY23" fmla="*/ 2184992 h 2212086"/>
                <a:gd name="connsiteX24" fmla="*/ 2052534 w 2522528"/>
                <a:gd name="connsiteY24" fmla="*/ 2065942 h 2212086"/>
                <a:gd name="connsiteX25" fmla="*/ 1909382 w 2522528"/>
                <a:gd name="connsiteY25" fmla="*/ 1897957 h 2212086"/>
                <a:gd name="connsiteX26" fmla="*/ 1801287 w 2522528"/>
                <a:gd name="connsiteY26" fmla="*/ 1799357 h 2212086"/>
                <a:gd name="connsiteX27" fmla="*/ 1542736 w 2522528"/>
                <a:gd name="connsiteY27" fmla="*/ 1810678 h 2212086"/>
                <a:gd name="connsiteX28" fmla="*/ 1407252 w 2522528"/>
                <a:gd name="connsiteY28" fmla="*/ 1952369 h 2212086"/>
                <a:gd name="connsiteX29" fmla="*/ 1275420 w 2522528"/>
                <a:gd name="connsiteY29" fmla="*/ 2101730 h 2212086"/>
                <a:gd name="connsiteX30" fmla="*/ 1053387 w 2522528"/>
                <a:gd name="connsiteY30" fmla="*/ 2210190 h 2212086"/>
                <a:gd name="connsiteX31" fmla="*/ 772195 w 2522528"/>
                <a:gd name="connsiteY31" fmla="*/ 2080915 h 2212086"/>
                <a:gd name="connsiteX32" fmla="*/ 683089 w 2522528"/>
                <a:gd name="connsiteY32" fmla="*/ 1838432 h 2212086"/>
                <a:gd name="connsiteX33" fmla="*/ 735311 w 2522528"/>
                <a:gd name="connsiteY33" fmla="*/ 1479819 h 2212086"/>
                <a:gd name="connsiteX34" fmla="*/ 929954 w 2522528"/>
                <a:gd name="connsiteY34" fmla="*/ 1102948 h 2212086"/>
                <a:gd name="connsiteX35" fmla="*/ 1115103 w 2522528"/>
                <a:gd name="connsiteY35" fmla="*/ 810800 h 2212086"/>
                <a:gd name="connsiteX36" fmla="*/ 1247301 w 2522528"/>
                <a:gd name="connsiteY36" fmla="*/ 492723 h 2212086"/>
                <a:gd name="connsiteX37" fmla="*/ 1256385 w 2522528"/>
                <a:gd name="connsiteY37" fmla="*/ 368925 h 2212086"/>
                <a:gd name="connsiteX38" fmla="*/ 298 w 2522528"/>
                <a:gd name="connsiteY38" fmla="*/ 60031 h 2212086"/>
                <a:gd name="connsiteX0" fmla="*/ 0 w 2522230"/>
                <a:gd name="connsiteY0" fmla="*/ 60031 h 2212086"/>
                <a:gd name="connsiteX1" fmla="*/ 47205 w 2522230"/>
                <a:gd name="connsiteY1" fmla="*/ 1 h 2212086"/>
                <a:gd name="connsiteX2" fmla="*/ 1342201 w 2522230"/>
                <a:gd name="connsiteY2" fmla="*/ 355332 h 2212086"/>
                <a:gd name="connsiteX3" fmla="*/ 1301050 w 2522230"/>
                <a:gd name="connsiteY3" fmla="*/ 607391 h 2212086"/>
                <a:gd name="connsiteX4" fmla="*/ 1140003 w 2522230"/>
                <a:gd name="connsiteY4" fmla="*/ 936059 h 2212086"/>
                <a:gd name="connsiteX5" fmla="*/ 959967 w 2522230"/>
                <a:gd name="connsiteY5" fmla="*/ 1208852 h 2212086"/>
                <a:gd name="connsiteX6" fmla="*/ 776278 w 2522230"/>
                <a:gd name="connsiteY6" fmla="*/ 1613112 h 2212086"/>
                <a:gd name="connsiteX7" fmla="*/ 790521 w 2522230"/>
                <a:gd name="connsiteY7" fmla="*/ 1922790 h 2212086"/>
                <a:gd name="connsiteX8" fmla="*/ 921257 w 2522230"/>
                <a:gd name="connsiteY8" fmla="*/ 2090409 h 2212086"/>
                <a:gd name="connsiteX9" fmla="*/ 1127953 w 2522230"/>
                <a:gd name="connsiteY9" fmla="*/ 2095522 h 2212086"/>
                <a:gd name="connsiteX10" fmla="*/ 1262340 w 2522230"/>
                <a:gd name="connsiteY10" fmla="*/ 1977202 h 2212086"/>
                <a:gd name="connsiteX11" fmla="*/ 1401476 w 2522230"/>
                <a:gd name="connsiteY11" fmla="*/ 1813234 h 2212086"/>
                <a:gd name="connsiteX12" fmla="*/ 1557045 w 2522230"/>
                <a:gd name="connsiteY12" fmla="*/ 1693453 h 2212086"/>
                <a:gd name="connsiteX13" fmla="*/ 1825457 w 2522230"/>
                <a:gd name="connsiteY13" fmla="*/ 1710982 h 2212086"/>
                <a:gd name="connsiteX14" fmla="*/ 1955097 w 2522230"/>
                <a:gd name="connsiteY14" fmla="*/ 1819077 h 2212086"/>
                <a:gd name="connsiteX15" fmla="*/ 2078896 w 2522230"/>
                <a:gd name="connsiteY15" fmla="*/ 1969533 h 2212086"/>
                <a:gd name="connsiteX16" fmla="*/ 2226430 w 2522230"/>
                <a:gd name="connsiteY16" fmla="*/ 2097713 h 2212086"/>
                <a:gd name="connsiteX17" fmla="*/ 2285955 w 2522230"/>
                <a:gd name="connsiteY17" fmla="*/ 2117433 h 2212086"/>
                <a:gd name="connsiteX18" fmla="*/ 2397702 w 2522230"/>
                <a:gd name="connsiteY18" fmla="*/ 2069594 h 2212086"/>
                <a:gd name="connsiteX19" fmla="*/ 2436412 w 2522230"/>
                <a:gd name="connsiteY19" fmla="*/ 1973550 h 2212086"/>
                <a:gd name="connsiteX20" fmla="*/ 2453576 w 2522230"/>
                <a:gd name="connsiteY20" fmla="*/ 1963690 h 2212086"/>
                <a:gd name="connsiteX21" fmla="*/ 2522230 w 2522230"/>
                <a:gd name="connsiteY21" fmla="*/ 1962229 h 2212086"/>
                <a:gd name="connsiteX22" fmla="*/ 2428378 w 2522230"/>
                <a:gd name="connsiteY22" fmla="*/ 2159065 h 2212086"/>
                <a:gd name="connsiteX23" fmla="*/ 2213283 w 2522230"/>
                <a:gd name="connsiteY23" fmla="*/ 2184992 h 2212086"/>
                <a:gd name="connsiteX24" fmla="*/ 2052236 w 2522230"/>
                <a:gd name="connsiteY24" fmla="*/ 2065942 h 2212086"/>
                <a:gd name="connsiteX25" fmla="*/ 1909084 w 2522230"/>
                <a:gd name="connsiteY25" fmla="*/ 1897957 h 2212086"/>
                <a:gd name="connsiteX26" fmla="*/ 1800989 w 2522230"/>
                <a:gd name="connsiteY26" fmla="*/ 1799357 h 2212086"/>
                <a:gd name="connsiteX27" fmla="*/ 1542438 w 2522230"/>
                <a:gd name="connsiteY27" fmla="*/ 1810678 h 2212086"/>
                <a:gd name="connsiteX28" fmla="*/ 1406954 w 2522230"/>
                <a:gd name="connsiteY28" fmla="*/ 1952369 h 2212086"/>
                <a:gd name="connsiteX29" fmla="*/ 1275122 w 2522230"/>
                <a:gd name="connsiteY29" fmla="*/ 2101730 h 2212086"/>
                <a:gd name="connsiteX30" fmla="*/ 1053089 w 2522230"/>
                <a:gd name="connsiteY30" fmla="*/ 2210190 h 2212086"/>
                <a:gd name="connsiteX31" fmla="*/ 771897 w 2522230"/>
                <a:gd name="connsiteY31" fmla="*/ 2080915 h 2212086"/>
                <a:gd name="connsiteX32" fmla="*/ 682791 w 2522230"/>
                <a:gd name="connsiteY32" fmla="*/ 1838432 h 2212086"/>
                <a:gd name="connsiteX33" fmla="*/ 735013 w 2522230"/>
                <a:gd name="connsiteY33" fmla="*/ 1479819 h 2212086"/>
                <a:gd name="connsiteX34" fmla="*/ 929656 w 2522230"/>
                <a:gd name="connsiteY34" fmla="*/ 1102948 h 2212086"/>
                <a:gd name="connsiteX35" fmla="*/ 1114805 w 2522230"/>
                <a:gd name="connsiteY35" fmla="*/ 810800 h 2212086"/>
                <a:gd name="connsiteX36" fmla="*/ 1247003 w 2522230"/>
                <a:gd name="connsiteY36" fmla="*/ 492723 h 2212086"/>
                <a:gd name="connsiteX37" fmla="*/ 1256087 w 2522230"/>
                <a:gd name="connsiteY37" fmla="*/ 368925 h 2212086"/>
                <a:gd name="connsiteX38" fmla="*/ 0 w 2522230"/>
                <a:gd name="connsiteY38" fmla="*/ 60031 h 2212086"/>
                <a:gd name="connsiteX0" fmla="*/ 0 w 2522230"/>
                <a:gd name="connsiteY0" fmla="*/ 60031 h 2212086"/>
                <a:gd name="connsiteX1" fmla="*/ 47205 w 2522230"/>
                <a:gd name="connsiteY1" fmla="*/ 1 h 2212086"/>
                <a:gd name="connsiteX2" fmla="*/ 1342201 w 2522230"/>
                <a:gd name="connsiteY2" fmla="*/ 355332 h 2212086"/>
                <a:gd name="connsiteX3" fmla="*/ 1301050 w 2522230"/>
                <a:gd name="connsiteY3" fmla="*/ 607391 h 2212086"/>
                <a:gd name="connsiteX4" fmla="*/ 1140003 w 2522230"/>
                <a:gd name="connsiteY4" fmla="*/ 936059 h 2212086"/>
                <a:gd name="connsiteX5" fmla="*/ 959967 w 2522230"/>
                <a:gd name="connsiteY5" fmla="*/ 1208852 h 2212086"/>
                <a:gd name="connsiteX6" fmla="*/ 776278 w 2522230"/>
                <a:gd name="connsiteY6" fmla="*/ 1613112 h 2212086"/>
                <a:gd name="connsiteX7" fmla="*/ 790521 w 2522230"/>
                <a:gd name="connsiteY7" fmla="*/ 1922790 h 2212086"/>
                <a:gd name="connsiteX8" fmla="*/ 921257 w 2522230"/>
                <a:gd name="connsiteY8" fmla="*/ 2090409 h 2212086"/>
                <a:gd name="connsiteX9" fmla="*/ 1127953 w 2522230"/>
                <a:gd name="connsiteY9" fmla="*/ 2095522 h 2212086"/>
                <a:gd name="connsiteX10" fmla="*/ 1262340 w 2522230"/>
                <a:gd name="connsiteY10" fmla="*/ 1977202 h 2212086"/>
                <a:gd name="connsiteX11" fmla="*/ 1401476 w 2522230"/>
                <a:gd name="connsiteY11" fmla="*/ 1813234 h 2212086"/>
                <a:gd name="connsiteX12" fmla="*/ 1557045 w 2522230"/>
                <a:gd name="connsiteY12" fmla="*/ 1693453 h 2212086"/>
                <a:gd name="connsiteX13" fmla="*/ 1825457 w 2522230"/>
                <a:gd name="connsiteY13" fmla="*/ 1710982 h 2212086"/>
                <a:gd name="connsiteX14" fmla="*/ 1955097 w 2522230"/>
                <a:gd name="connsiteY14" fmla="*/ 1819077 h 2212086"/>
                <a:gd name="connsiteX15" fmla="*/ 2078896 w 2522230"/>
                <a:gd name="connsiteY15" fmla="*/ 1969533 h 2212086"/>
                <a:gd name="connsiteX16" fmla="*/ 2226430 w 2522230"/>
                <a:gd name="connsiteY16" fmla="*/ 2097713 h 2212086"/>
                <a:gd name="connsiteX17" fmla="*/ 2285955 w 2522230"/>
                <a:gd name="connsiteY17" fmla="*/ 2117433 h 2212086"/>
                <a:gd name="connsiteX18" fmla="*/ 2397702 w 2522230"/>
                <a:gd name="connsiteY18" fmla="*/ 2069594 h 2212086"/>
                <a:gd name="connsiteX19" fmla="*/ 2436412 w 2522230"/>
                <a:gd name="connsiteY19" fmla="*/ 1973550 h 2212086"/>
                <a:gd name="connsiteX20" fmla="*/ 2453576 w 2522230"/>
                <a:gd name="connsiteY20" fmla="*/ 1963690 h 2212086"/>
                <a:gd name="connsiteX21" fmla="*/ 2522230 w 2522230"/>
                <a:gd name="connsiteY21" fmla="*/ 1962229 h 2212086"/>
                <a:gd name="connsiteX22" fmla="*/ 2428378 w 2522230"/>
                <a:gd name="connsiteY22" fmla="*/ 2159065 h 2212086"/>
                <a:gd name="connsiteX23" fmla="*/ 2213283 w 2522230"/>
                <a:gd name="connsiteY23" fmla="*/ 2184992 h 2212086"/>
                <a:gd name="connsiteX24" fmla="*/ 2052236 w 2522230"/>
                <a:gd name="connsiteY24" fmla="*/ 2065942 h 2212086"/>
                <a:gd name="connsiteX25" fmla="*/ 1909084 w 2522230"/>
                <a:gd name="connsiteY25" fmla="*/ 1897957 h 2212086"/>
                <a:gd name="connsiteX26" fmla="*/ 1800989 w 2522230"/>
                <a:gd name="connsiteY26" fmla="*/ 1799357 h 2212086"/>
                <a:gd name="connsiteX27" fmla="*/ 1542438 w 2522230"/>
                <a:gd name="connsiteY27" fmla="*/ 1810678 h 2212086"/>
                <a:gd name="connsiteX28" fmla="*/ 1406954 w 2522230"/>
                <a:gd name="connsiteY28" fmla="*/ 1952369 h 2212086"/>
                <a:gd name="connsiteX29" fmla="*/ 1275122 w 2522230"/>
                <a:gd name="connsiteY29" fmla="*/ 2101730 h 2212086"/>
                <a:gd name="connsiteX30" fmla="*/ 1053089 w 2522230"/>
                <a:gd name="connsiteY30" fmla="*/ 2210190 h 2212086"/>
                <a:gd name="connsiteX31" fmla="*/ 771897 w 2522230"/>
                <a:gd name="connsiteY31" fmla="*/ 2080915 h 2212086"/>
                <a:gd name="connsiteX32" fmla="*/ 682791 w 2522230"/>
                <a:gd name="connsiteY32" fmla="*/ 1838432 h 2212086"/>
                <a:gd name="connsiteX33" fmla="*/ 735013 w 2522230"/>
                <a:gd name="connsiteY33" fmla="*/ 1479819 h 2212086"/>
                <a:gd name="connsiteX34" fmla="*/ 929656 w 2522230"/>
                <a:gd name="connsiteY34" fmla="*/ 1102948 h 2212086"/>
                <a:gd name="connsiteX35" fmla="*/ 1114805 w 2522230"/>
                <a:gd name="connsiteY35" fmla="*/ 810800 h 2212086"/>
                <a:gd name="connsiteX36" fmla="*/ 1247003 w 2522230"/>
                <a:gd name="connsiteY36" fmla="*/ 492723 h 2212086"/>
                <a:gd name="connsiteX37" fmla="*/ 1256087 w 2522230"/>
                <a:gd name="connsiteY37" fmla="*/ 368925 h 2212086"/>
                <a:gd name="connsiteX38" fmla="*/ 0 w 2522230"/>
                <a:gd name="connsiteY38" fmla="*/ 60031 h 2212086"/>
                <a:gd name="connsiteX0" fmla="*/ 0 w 2522230"/>
                <a:gd name="connsiteY0" fmla="*/ 60031 h 2212086"/>
                <a:gd name="connsiteX1" fmla="*/ 47205 w 2522230"/>
                <a:gd name="connsiteY1" fmla="*/ 1 h 2212086"/>
                <a:gd name="connsiteX2" fmla="*/ 1342201 w 2522230"/>
                <a:gd name="connsiteY2" fmla="*/ 355332 h 2212086"/>
                <a:gd name="connsiteX3" fmla="*/ 1301050 w 2522230"/>
                <a:gd name="connsiteY3" fmla="*/ 607391 h 2212086"/>
                <a:gd name="connsiteX4" fmla="*/ 1140003 w 2522230"/>
                <a:gd name="connsiteY4" fmla="*/ 936059 h 2212086"/>
                <a:gd name="connsiteX5" fmla="*/ 959967 w 2522230"/>
                <a:gd name="connsiteY5" fmla="*/ 1208852 h 2212086"/>
                <a:gd name="connsiteX6" fmla="*/ 776278 w 2522230"/>
                <a:gd name="connsiteY6" fmla="*/ 1613112 h 2212086"/>
                <a:gd name="connsiteX7" fmla="*/ 790521 w 2522230"/>
                <a:gd name="connsiteY7" fmla="*/ 1922790 h 2212086"/>
                <a:gd name="connsiteX8" fmla="*/ 921257 w 2522230"/>
                <a:gd name="connsiteY8" fmla="*/ 2090409 h 2212086"/>
                <a:gd name="connsiteX9" fmla="*/ 1127953 w 2522230"/>
                <a:gd name="connsiteY9" fmla="*/ 2095522 h 2212086"/>
                <a:gd name="connsiteX10" fmla="*/ 1262340 w 2522230"/>
                <a:gd name="connsiteY10" fmla="*/ 1977202 h 2212086"/>
                <a:gd name="connsiteX11" fmla="*/ 1401476 w 2522230"/>
                <a:gd name="connsiteY11" fmla="*/ 1813234 h 2212086"/>
                <a:gd name="connsiteX12" fmla="*/ 1557045 w 2522230"/>
                <a:gd name="connsiteY12" fmla="*/ 1693453 h 2212086"/>
                <a:gd name="connsiteX13" fmla="*/ 1825457 w 2522230"/>
                <a:gd name="connsiteY13" fmla="*/ 1710982 h 2212086"/>
                <a:gd name="connsiteX14" fmla="*/ 1955097 w 2522230"/>
                <a:gd name="connsiteY14" fmla="*/ 1819077 h 2212086"/>
                <a:gd name="connsiteX15" fmla="*/ 2078896 w 2522230"/>
                <a:gd name="connsiteY15" fmla="*/ 1969533 h 2212086"/>
                <a:gd name="connsiteX16" fmla="*/ 2226430 w 2522230"/>
                <a:gd name="connsiteY16" fmla="*/ 2097713 h 2212086"/>
                <a:gd name="connsiteX17" fmla="*/ 2285955 w 2522230"/>
                <a:gd name="connsiteY17" fmla="*/ 2117433 h 2212086"/>
                <a:gd name="connsiteX18" fmla="*/ 2397702 w 2522230"/>
                <a:gd name="connsiteY18" fmla="*/ 2069594 h 2212086"/>
                <a:gd name="connsiteX19" fmla="*/ 2436412 w 2522230"/>
                <a:gd name="connsiteY19" fmla="*/ 1973550 h 2212086"/>
                <a:gd name="connsiteX20" fmla="*/ 2453576 w 2522230"/>
                <a:gd name="connsiteY20" fmla="*/ 1963690 h 2212086"/>
                <a:gd name="connsiteX21" fmla="*/ 2522230 w 2522230"/>
                <a:gd name="connsiteY21" fmla="*/ 1962229 h 2212086"/>
                <a:gd name="connsiteX22" fmla="*/ 2428378 w 2522230"/>
                <a:gd name="connsiteY22" fmla="*/ 2159065 h 2212086"/>
                <a:gd name="connsiteX23" fmla="*/ 2213283 w 2522230"/>
                <a:gd name="connsiteY23" fmla="*/ 2184992 h 2212086"/>
                <a:gd name="connsiteX24" fmla="*/ 2052236 w 2522230"/>
                <a:gd name="connsiteY24" fmla="*/ 2065942 h 2212086"/>
                <a:gd name="connsiteX25" fmla="*/ 1909084 w 2522230"/>
                <a:gd name="connsiteY25" fmla="*/ 1897957 h 2212086"/>
                <a:gd name="connsiteX26" fmla="*/ 1800989 w 2522230"/>
                <a:gd name="connsiteY26" fmla="*/ 1799357 h 2212086"/>
                <a:gd name="connsiteX27" fmla="*/ 1542438 w 2522230"/>
                <a:gd name="connsiteY27" fmla="*/ 1810678 h 2212086"/>
                <a:gd name="connsiteX28" fmla="*/ 1406954 w 2522230"/>
                <a:gd name="connsiteY28" fmla="*/ 1952369 h 2212086"/>
                <a:gd name="connsiteX29" fmla="*/ 1275122 w 2522230"/>
                <a:gd name="connsiteY29" fmla="*/ 2101730 h 2212086"/>
                <a:gd name="connsiteX30" fmla="*/ 1053089 w 2522230"/>
                <a:gd name="connsiteY30" fmla="*/ 2210190 h 2212086"/>
                <a:gd name="connsiteX31" fmla="*/ 771897 w 2522230"/>
                <a:gd name="connsiteY31" fmla="*/ 2080915 h 2212086"/>
                <a:gd name="connsiteX32" fmla="*/ 682791 w 2522230"/>
                <a:gd name="connsiteY32" fmla="*/ 1838432 h 2212086"/>
                <a:gd name="connsiteX33" fmla="*/ 735013 w 2522230"/>
                <a:gd name="connsiteY33" fmla="*/ 1479819 h 2212086"/>
                <a:gd name="connsiteX34" fmla="*/ 929656 w 2522230"/>
                <a:gd name="connsiteY34" fmla="*/ 1102948 h 2212086"/>
                <a:gd name="connsiteX35" fmla="*/ 1114805 w 2522230"/>
                <a:gd name="connsiteY35" fmla="*/ 810800 h 2212086"/>
                <a:gd name="connsiteX36" fmla="*/ 1247003 w 2522230"/>
                <a:gd name="connsiteY36" fmla="*/ 492723 h 2212086"/>
                <a:gd name="connsiteX37" fmla="*/ 1256087 w 2522230"/>
                <a:gd name="connsiteY37" fmla="*/ 368925 h 2212086"/>
                <a:gd name="connsiteX38" fmla="*/ 0 w 2522230"/>
                <a:gd name="connsiteY38" fmla="*/ 60031 h 2212086"/>
                <a:gd name="connsiteX0" fmla="*/ 0 w 2522230"/>
                <a:gd name="connsiteY0" fmla="*/ 60030 h 2212085"/>
                <a:gd name="connsiteX1" fmla="*/ 47205 w 2522230"/>
                <a:gd name="connsiteY1" fmla="*/ 0 h 2212085"/>
                <a:gd name="connsiteX2" fmla="*/ 1342201 w 2522230"/>
                <a:gd name="connsiteY2" fmla="*/ 355331 h 2212085"/>
                <a:gd name="connsiteX3" fmla="*/ 1301050 w 2522230"/>
                <a:gd name="connsiteY3" fmla="*/ 607390 h 2212085"/>
                <a:gd name="connsiteX4" fmla="*/ 1140003 w 2522230"/>
                <a:gd name="connsiteY4" fmla="*/ 936058 h 2212085"/>
                <a:gd name="connsiteX5" fmla="*/ 959967 w 2522230"/>
                <a:gd name="connsiteY5" fmla="*/ 1208851 h 2212085"/>
                <a:gd name="connsiteX6" fmla="*/ 776278 w 2522230"/>
                <a:gd name="connsiteY6" fmla="*/ 1613111 h 2212085"/>
                <a:gd name="connsiteX7" fmla="*/ 790521 w 2522230"/>
                <a:gd name="connsiteY7" fmla="*/ 1922789 h 2212085"/>
                <a:gd name="connsiteX8" fmla="*/ 921257 w 2522230"/>
                <a:gd name="connsiteY8" fmla="*/ 2090408 h 2212085"/>
                <a:gd name="connsiteX9" fmla="*/ 1127953 w 2522230"/>
                <a:gd name="connsiteY9" fmla="*/ 2095521 h 2212085"/>
                <a:gd name="connsiteX10" fmla="*/ 1262340 w 2522230"/>
                <a:gd name="connsiteY10" fmla="*/ 1977201 h 2212085"/>
                <a:gd name="connsiteX11" fmla="*/ 1401476 w 2522230"/>
                <a:gd name="connsiteY11" fmla="*/ 1813233 h 2212085"/>
                <a:gd name="connsiteX12" fmla="*/ 1557045 w 2522230"/>
                <a:gd name="connsiteY12" fmla="*/ 1693452 h 2212085"/>
                <a:gd name="connsiteX13" fmla="*/ 1825457 w 2522230"/>
                <a:gd name="connsiteY13" fmla="*/ 1710981 h 2212085"/>
                <a:gd name="connsiteX14" fmla="*/ 1955097 w 2522230"/>
                <a:gd name="connsiteY14" fmla="*/ 1819076 h 2212085"/>
                <a:gd name="connsiteX15" fmla="*/ 2078896 w 2522230"/>
                <a:gd name="connsiteY15" fmla="*/ 1969532 h 2212085"/>
                <a:gd name="connsiteX16" fmla="*/ 2226430 w 2522230"/>
                <a:gd name="connsiteY16" fmla="*/ 2097712 h 2212085"/>
                <a:gd name="connsiteX17" fmla="*/ 2285955 w 2522230"/>
                <a:gd name="connsiteY17" fmla="*/ 2117432 h 2212085"/>
                <a:gd name="connsiteX18" fmla="*/ 2397702 w 2522230"/>
                <a:gd name="connsiteY18" fmla="*/ 2069593 h 2212085"/>
                <a:gd name="connsiteX19" fmla="*/ 2436412 w 2522230"/>
                <a:gd name="connsiteY19" fmla="*/ 1973549 h 2212085"/>
                <a:gd name="connsiteX20" fmla="*/ 2453576 w 2522230"/>
                <a:gd name="connsiteY20" fmla="*/ 1963689 h 2212085"/>
                <a:gd name="connsiteX21" fmla="*/ 2522230 w 2522230"/>
                <a:gd name="connsiteY21" fmla="*/ 1962228 h 2212085"/>
                <a:gd name="connsiteX22" fmla="*/ 2428378 w 2522230"/>
                <a:gd name="connsiteY22" fmla="*/ 2159064 h 2212085"/>
                <a:gd name="connsiteX23" fmla="*/ 2213283 w 2522230"/>
                <a:gd name="connsiteY23" fmla="*/ 2184991 h 2212085"/>
                <a:gd name="connsiteX24" fmla="*/ 2052236 w 2522230"/>
                <a:gd name="connsiteY24" fmla="*/ 2065941 h 2212085"/>
                <a:gd name="connsiteX25" fmla="*/ 1909084 w 2522230"/>
                <a:gd name="connsiteY25" fmla="*/ 1897956 h 2212085"/>
                <a:gd name="connsiteX26" fmla="*/ 1800989 w 2522230"/>
                <a:gd name="connsiteY26" fmla="*/ 1799356 h 2212085"/>
                <a:gd name="connsiteX27" fmla="*/ 1542438 w 2522230"/>
                <a:gd name="connsiteY27" fmla="*/ 1810677 h 2212085"/>
                <a:gd name="connsiteX28" fmla="*/ 1406954 w 2522230"/>
                <a:gd name="connsiteY28" fmla="*/ 1952368 h 2212085"/>
                <a:gd name="connsiteX29" fmla="*/ 1275122 w 2522230"/>
                <a:gd name="connsiteY29" fmla="*/ 2101729 h 2212085"/>
                <a:gd name="connsiteX30" fmla="*/ 1053089 w 2522230"/>
                <a:gd name="connsiteY30" fmla="*/ 2210189 h 2212085"/>
                <a:gd name="connsiteX31" fmla="*/ 771897 w 2522230"/>
                <a:gd name="connsiteY31" fmla="*/ 2080914 h 2212085"/>
                <a:gd name="connsiteX32" fmla="*/ 682791 w 2522230"/>
                <a:gd name="connsiteY32" fmla="*/ 1838431 h 2212085"/>
                <a:gd name="connsiteX33" fmla="*/ 735013 w 2522230"/>
                <a:gd name="connsiteY33" fmla="*/ 1479818 h 2212085"/>
                <a:gd name="connsiteX34" fmla="*/ 929656 w 2522230"/>
                <a:gd name="connsiteY34" fmla="*/ 1102947 h 2212085"/>
                <a:gd name="connsiteX35" fmla="*/ 1114805 w 2522230"/>
                <a:gd name="connsiteY35" fmla="*/ 810799 h 2212085"/>
                <a:gd name="connsiteX36" fmla="*/ 1247003 w 2522230"/>
                <a:gd name="connsiteY36" fmla="*/ 492722 h 2212085"/>
                <a:gd name="connsiteX37" fmla="*/ 1256087 w 2522230"/>
                <a:gd name="connsiteY37" fmla="*/ 368924 h 2212085"/>
                <a:gd name="connsiteX38" fmla="*/ 0 w 2522230"/>
                <a:gd name="connsiteY38" fmla="*/ 60030 h 2212085"/>
                <a:gd name="connsiteX0" fmla="*/ 0 w 2522230"/>
                <a:gd name="connsiteY0" fmla="*/ 60030 h 2212085"/>
                <a:gd name="connsiteX1" fmla="*/ 47205 w 2522230"/>
                <a:gd name="connsiteY1" fmla="*/ 0 h 2212085"/>
                <a:gd name="connsiteX2" fmla="*/ 1342201 w 2522230"/>
                <a:gd name="connsiteY2" fmla="*/ 355331 h 2212085"/>
                <a:gd name="connsiteX3" fmla="*/ 1301050 w 2522230"/>
                <a:gd name="connsiteY3" fmla="*/ 607390 h 2212085"/>
                <a:gd name="connsiteX4" fmla="*/ 1140003 w 2522230"/>
                <a:gd name="connsiteY4" fmla="*/ 936058 h 2212085"/>
                <a:gd name="connsiteX5" fmla="*/ 959967 w 2522230"/>
                <a:gd name="connsiteY5" fmla="*/ 1208851 h 2212085"/>
                <a:gd name="connsiteX6" fmla="*/ 776278 w 2522230"/>
                <a:gd name="connsiteY6" fmla="*/ 1613111 h 2212085"/>
                <a:gd name="connsiteX7" fmla="*/ 790521 w 2522230"/>
                <a:gd name="connsiteY7" fmla="*/ 1922789 h 2212085"/>
                <a:gd name="connsiteX8" fmla="*/ 921257 w 2522230"/>
                <a:gd name="connsiteY8" fmla="*/ 2090408 h 2212085"/>
                <a:gd name="connsiteX9" fmla="*/ 1127953 w 2522230"/>
                <a:gd name="connsiteY9" fmla="*/ 2095521 h 2212085"/>
                <a:gd name="connsiteX10" fmla="*/ 1262340 w 2522230"/>
                <a:gd name="connsiteY10" fmla="*/ 1977201 h 2212085"/>
                <a:gd name="connsiteX11" fmla="*/ 1401476 w 2522230"/>
                <a:gd name="connsiteY11" fmla="*/ 1813233 h 2212085"/>
                <a:gd name="connsiteX12" fmla="*/ 1557045 w 2522230"/>
                <a:gd name="connsiteY12" fmla="*/ 1693452 h 2212085"/>
                <a:gd name="connsiteX13" fmla="*/ 1825457 w 2522230"/>
                <a:gd name="connsiteY13" fmla="*/ 1710981 h 2212085"/>
                <a:gd name="connsiteX14" fmla="*/ 1955097 w 2522230"/>
                <a:gd name="connsiteY14" fmla="*/ 1819076 h 2212085"/>
                <a:gd name="connsiteX15" fmla="*/ 2078896 w 2522230"/>
                <a:gd name="connsiteY15" fmla="*/ 1969532 h 2212085"/>
                <a:gd name="connsiteX16" fmla="*/ 2226430 w 2522230"/>
                <a:gd name="connsiteY16" fmla="*/ 2097712 h 2212085"/>
                <a:gd name="connsiteX17" fmla="*/ 2285955 w 2522230"/>
                <a:gd name="connsiteY17" fmla="*/ 2117432 h 2212085"/>
                <a:gd name="connsiteX18" fmla="*/ 2397702 w 2522230"/>
                <a:gd name="connsiteY18" fmla="*/ 2069593 h 2212085"/>
                <a:gd name="connsiteX19" fmla="*/ 2436412 w 2522230"/>
                <a:gd name="connsiteY19" fmla="*/ 1973549 h 2212085"/>
                <a:gd name="connsiteX20" fmla="*/ 2453576 w 2522230"/>
                <a:gd name="connsiteY20" fmla="*/ 1963689 h 2212085"/>
                <a:gd name="connsiteX21" fmla="*/ 2522230 w 2522230"/>
                <a:gd name="connsiteY21" fmla="*/ 1962228 h 2212085"/>
                <a:gd name="connsiteX22" fmla="*/ 2428378 w 2522230"/>
                <a:gd name="connsiteY22" fmla="*/ 2159064 h 2212085"/>
                <a:gd name="connsiteX23" fmla="*/ 2213283 w 2522230"/>
                <a:gd name="connsiteY23" fmla="*/ 2184991 h 2212085"/>
                <a:gd name="connsiteX24" fmla="*/ 2052236 w 2522230"/>
                <a:gd name="connsiteY24" fmla="*/ 2065941 h 2212085"/>
                <a:gd name="connsiteX25" fmla="*/ 1909084 w 2522230"/>
                <a:gd name="connsiteY25" fmla="*/ 1897956 h 2212085"/>
                <a:gd name="connsiteX26" fmla="*/ 1800989 w 2522230"/>
                <a:gd name="connsiteY26" fmla="*/ 1799356 h 2212085"/>
                <a:gd name="connsiteX27" fmla="*/ 1542438 w 2522230"/>
                <a:gd name="connsiteY27" fmla="*/ 1810677 h 2212085"/>
                <a:gd name="connsiteX28" fmla="*/ 1406954 w 2522230"/>
                <a:gd name="connsiteY28" fmla="*/ 1952368 h 2212085"/>
                <a:gd name="connsiteX29" fmla="*/ 1275122 w 2522230"/>
                <a:gd name="connsiteY29" fmla="*/ 2101729 h 2212085"/>
                <a:gd name="connsiteX30" fmla="*/ 1053089 w 2522230"/>
                <a:gd name="connsiteY30" fmla="*/ 2210189 h 2212085"/>
                <a:gd name="connsiteX31" fmla="*/ 771897 w 2522230"/>
                <a:gd name="connsiteY31" fmla="*/ 2080914 h 2212085"/>
                <a:gd name="connsiteX32" fmla="*/ 682791 w 2522230"/>
                <a:gd name="connsiteY32" fmla="*/ 1838431 h 2212085"/>
                <a:gd name="connsiteX33" fmla="*/ 735013 w 2522230"/>
                <a:gd name="connsiteY33" fmla="*/ 1479818 h 2212085"/>
                <a:gd name="connsiteX34" fmla="*/ 929656 w 2522230"/>
                <a:gd name="connsiteY34" fmla="*/ 1102947 h 2212085"/>
                <a:gd name="connsiteX35" fmla="*/ 1114805 w 2522230"/>
                <a:gd name="connsiteY35" fmla="*/ 810799 h 2212085"/>
                <a:gd name="connsiteX36" fmla="*/ 1247003 w 2522230"/>
                <a:gd name="connsiteY36" fmla="*/ 492722 h 2212085"/>
                <a:gd name="connsiteX37" fmla="*/ 0 w 2522230"/>
                <a:gd name="connsiteY37" fmla="*/ 60030 h 2212085"/>
                <a:gd name="connsiteX0" fmla="*/ 0 w 2522230"/>
                <a:gd name="connsiteY0" fmla="*/ 60030 h 2212085"/>
                <a:gd name="connsiteX1" fmla="*/ 47205 w 2522230"/>
                <a:gd name="connsiteY1" fmla="*/ 0 h 2212085"/>
                <a:gd name="connsiteX2" fmla="*/ 1342201 w 2522230"/>
                <a:gd name="connsiteY2" fmla="*/ 355331 h 2212085"/>
                <a:gd name="connsiteX3" fmla="*/ 1301050 w 2522230"/>
                <a:gd name="connsiteY3" fmla="*/ 607390 h 2212085"/>
                <a:gd name="connsiteX4" fmla="*/ 1140003 w 2522230"/>
                <a:gd name="connsiteY4" fmla="*/ 936058 h 2212085"/>
                <a:gd name="connsiteX5" fmla="*/ 959967 w 2522230"/>
                <a:gd name="connsiteY5" fmla="*/ 1208851 h 2212085"/>
                <a:gd name="connsiteX6" fmla="*/ 776278 w 2522230"/>
                <a:gd name="connsiteY6" fmla="*/ 1613111 h 2212085"/>
                <a:gd name="connsiteX7" fmla="*/ 790521 w 2522230"/>
                <a:gd name="connsiteY7" fmla="*/ 1922789 h 2212085"/>
                <a:gd name="connsiteX8" fmla="*/ 921257 w 2522230"/>
                <a:gd name="connsiteY8" fmla="*/ 2090408 h 2212085"/>
                <a:gd name="connsiteX9" fmla="*/ 1127953 w 2522230"/>
                <a:gd name="connsiteY9" fmla="*/ 2095521 h 2212085"/>
                <a:gd name="connsiteX10" fmla="*/ 1262340 w 2522230"/>
                <a:gd name="connsiteY10" fmla="*/ 1977201 h 2212085"/>
                <a:gd name="connsiteX11" fmla="*/ 1401476 w 2522230"/>
                <a:gd name="connsiteY11" fmla="*/ 1813233 h 2212085"/>
                <a:gd name="connsiteX12" fmla="*/ 1557045 w 2522230"/>
                <a:gd name="connsiteY12" fmla="*/ 1693452 h 2212085"/>
                <a:gd name="connsiteX13" fmla="*/ 1825457 w 2522230"/>
                <a:gd name="connsiteY13" fmla="*/ 1710981 h 2212085"/>
                <a:gd name="connsiteX14" fmla="*/ 1955097 w 2522230"/>
                <a:gd name="connsiteY14" fmla="*/ 1819076 h 2212085"/>
                <a:gd name="connsiteX15" fmla="*/ 2078896 w 2522230"/>
                <a:gd name="connsiteY15" fmla="*/ 1969532 h 2212085"/>
                <a:gd name="connsiteX16" fmla="*/ 2226430 w 2522230"/>
                <a:gd name="connsiteY16" fmla="*/ 2097712 h 2212085"/>
                <a:gd name="connsiteX17" fmla="*/ 2285955 w 2522230"/>
                <a:gd name="connsiteY17" fmla="*/ 2117432 h 2212085"/>
                <a:gd name="connsiteX18" fmla="*/ 2397702 w 2522230"/>
                <a:gd name="connsiteY18" fmla="*/ 2069593 h 2212085"/>
                <a:gd name="connsiteX19" fmla="*/ 2436412 w 2522230"/>
                <a:gd name="connsiteY19" fmla="*/ 1973549 h 2212085"/>
                <a:gd name="connsiteX20" fmla="*/ 2453576 w 2522230"/>
                <a:gd name="connsiteY20" fmla="*/ 1963689 h 2212085"/>
                <a:gd name="connsiteX21" fmla="*/ 2522230 w 2522230"/>
                <a:gd name="connsiteY21" fmla="*/ 1962228 h 2212085"/>
                <a:gd name="connsiteX22" fmla="*/ 2428378 w 2522230"/>
                <a:gd name="connsiteY22" fmla="*/ 2159064 h 2212085"/>
                <a:gd name="connsiteX23" fmla="*/ 2213283 w 2522230"/>
                <a:gd name="connsiteY23" fmla="*/ 2184991 h 2212085"/>
                <a:gd name="connsiteX24" fmla="*/ 2052236 w 2522230"/>
                <a:gd name="connsiteY24" fmla="*/ 2065941 h 2212085"/>
                <a:gd name="connsiteX25" fmla="*/ 1909084 w 2522230"/>
                <a:gd name="connsiteY25" fmla="*/ 1897956 h 2212085"/>
                <a:gd name="connsiteX26" fmla="*/ 1800989 w 2522230"/>
                <a:gd name="connsiteY26" fmla="*/ 1799356 h 2212085"/>
                <a:gd name="connsiteX27" fmla="*/ 1542438 w 2522230"/>
                <a:gd name="connsiteY27" fmla="*/ 1810677 h 2212085"/>
                <a:gd name="connsiteX28" fmla="*/ 1406954 w 2522230"/>
                <a:gd name="connsiteY28" fmla="*/ 1952368 h 2212085"/>
                <a:gd name="connsiteX29" fmla="*/ 1275122 w 2522230"/>
                <a:gd name="connsiteY29" fmla="*/ 2101729 h 2212085"/>
                <a:gd name="connsiteX30" fmla="*/ 1053089 w 2522230"/>
                <a:gd name="connsiteY30" fmla="*/ 2210189 h 2212085"/>
                <a:gd name="connsiteX31" fmla="*/ 771897 w 2522230"/>
                <a:gd name="connsiteY31" fmla="*/ 2080914 h 2212085"/>
                <a:gd name="connsiteX32" fmla="*/ 682791 w 2522230"/>
                <a:gd name="connsiteY32" fmla="*/ 1838431 h 2212085"/>
                <a:gd name="connsiteX33" fmla="*/ 735013 w 2522230"/>
                <a:gd name="connsiteY33" fmla="*/ 1479818 h 2212085"/>
                <a:gd name="connsiteX34" fmla="*/ 929656 w 2522230"/>
                <a:gd name="connsiteY34" fmla="*/ 1102947 h 2212085"/>
                <a:gd name="connsiteX35" fmla="*/ 1114805 w 2522230"/>
                <a:gd name="connsiteY35" fmla="*/ 810799 h 2212085"/>
                <a:gd name="connsiteX36" fmla="*/ 1247003 w 2522230"/>
                <a:gd name="connsiteY36" fmla="*/ 492722 h 2212085"/>
                <a:gd name="connsiteX37" fmla="*/ 0 w 2522230"/>
                <a:gd name="connsiteY37" fmla="*/ 60030 h 2212085"/>
                <a:gd name="connsiteX0" fmla="*/ 0 w 2522230"/>
                <a:gd name="connsiteY0" fmla="*/ 60030 h 2212085"/>
                <a:gd name="connsiteX1" fmla="*/ 47205 w 2522230"/>
                <a:gd name="connsiteY1" fmla="*/ 0 h 2212085"/>
                <a:gd name="connsiteX2" fmla="*/ 1342201 w 2522230"/>
                <a:gd name="connsiteY2" fmla="*/ 355331 h 2212085"/>
                <a:gd name="connsiteX3" fmla="*/ 1301050 w 2522230"/>
                <a:gd name="connsiteY3" fmla="*/ 607390 h 2212085"/>
                <a:gd name="connsiteX4" fmla="*/ 1140003 w 2522230"/>
                <a:gd name="connsiteY4" fmla="*/ 936058 h 2212085"/>
                <a:gd name="connsiteX5" fmla="*/ 959967 w 2522230"/>
                <a:gd name="connsiteY5" fmla="*/ 1208851 h 2212085"/>
                <a:gd name="connsiteX6" fmla="*/ 776278 w 2522230"/>
                <a:gd name="connsiteY6" fmla="*/ 1613111 h 2212085"/>
                <a:gd name="connsiteX7" fmla="*/ 790521 w 2522230"/>
                <a:gd name="connsiteY7" fmla="*/ 1922789 h 2212085"/>
                <a:gd name="connsiteX8" fmla="*/ 921257 w 2522230"/>
                <a:gd name="connsiteY8" fmla="*/ 2090408 h 2212085"/>
                <a:gd name="connsiteX9" fmla="*/ 1127953 w 2522230"/>
                <a:gd name="connsiteY9" fmla="*/ 2095521 h 2212085"/>
                <a:gd name="connsiteX10" fmla="*/ 1262340 w 2522230"/>
                <a:gd name="connsiteY10" fmla="*/ 1977201 h 2212085"/>
                <a:gd name="connsiteX11" fmla="*/ 1401476 w 2522230"/>
                <a:gd name="connsiteY11" fmla="*/ 1813233 h 2212085"/>
                <a:gd name="connsiteX12" fmla="*/ 1557045 w 2522230"/>
                <a:gd name="connsiteY12" fmla="*/ 1693452 h 2212085"/>
                <a:gd name="connsiteX13" fmla="*/ 1825457 w 2522230"/>
                <a:gd name="connsiteY13" fmla="*/ 1710981 h 2212085"/>
                <a:gd name="connsiteX14" fmla="*/ 1955097 w 2522230"/>
                <a:gd name="connsiteY14" fmla="*/ 1819076 h 2212085"/>
                <a:gd name="connsiteX15" fmla="*/ 2078896 w 2522230"/>
                <a:gd name="connsiteY15" fmla="*/ 1969532 h 2212085"/>
                <a:gd name="connsiteX16" fmla="*/ 2226430 w 2522230"/>
                <a:gd name="connsiteY16" fmla="*/ 2097712 h 2212085"/>
                <a:gd name="connsiteX17" fmla="*/ 2285955 w 2522230"/>
                <a:gd name="connsiteY17" fmla="*/ 2117432 h 2212085"/>
                <a:gd name="connsiteX18" fmla="*/ 2397702 w 2522230"/>
                <a:gd name="connsiteY18" fmla="*/ 2069593 h 2212085"/>
                <a:gd name="connsiteX19" fmla="*/ 2436412 w 2522230"/>
                <a:gd name="connsiteY19" fmla="*/ 1973549 h 2212085"/>
                <a:gd name="connsiteX20" fmla="*/ 2453576 w 2522230"/>
                <a:gd name="connsiteY20" fmla="*/ 1963689 h 2212085"/>
                <a:gd name="connsiteX21" fmla="*/ 2522230 w 2522230"/>
                <a:gd name="connsiteY21" fmla="*/ 1962228 h 2212085"/>
                <a:gd name="connsiteX22" fmla="*/ 2428378 w 2522230"/>
                <a:gd name="connsiteY22" fmla="*/ 2159064 h 2212085"/>
                <a:gd name="connsiteX23" fmla="*/ 2213283 w 2522230"/>
                <a:gd name="connsiteY23" fmla="*/ 2184991 h 2212085"/>
                <a:gd name="connsiteX24" fmla="*/ 2052236 w 2522230"/>
                <a:gd name="connsiteY24" fmla="*/ 2065941 h 2212085"/>
                <a:gd name="connsiteX25" fmla="*/ 1909084 w 2522230"/>
                <a:gd name="connsiteY25" fmla="*/ 1897956 h 2212085"/>
                <a:gd name="connsiteX26" fmla="*/ 1800989 w 2522230"/>
                <a:gd name="connsiteY26" fmla="*/ 1799356 h 2212085"/>
                <a:gd name="connsiteX27" fmla="*/ 1542438 w 2522230"/>
                <a:gd name="connsiteY27" fmla="*/ 1810677 h 2212085"/>
                <a:gd name="connsiteX28" fmla="*/ 1406954 w 2522230"/>
                <a:gd name="connsiteY28" fmla="*/ 1952368 h 2212085"/>
                <a:gd name="connsiteX29" fmla="*/ 1275122 w 2522230"/>
                <a:gd name="connsiteY29" fmla="*/ 2101729 h 2212085"/>
                <a:gd name="connsiteX30" fmla="*/ 1053089 w 2522230"/>
                <a:gd name="connsiteY30" fmla="*/ 2210189 h 2212085"/>
                <a:gd name="connsiteX31" fmla="*/ 771897 w 2522230"/>
                <a:gd name="connsiteY31" fmla="*/ 2080914 h 2212085"/>
                <a:gd name="connsiteX32" fmla="*/ 682791 w 2522230"/>
                <a:gd name="connsiteY32" fmla="*/ 1838431 h 2212085"/>
                <a:gd name="connsiteX33" fmla="*/ 735013 w 2522230"/>
                <a:gd name="connsiteY33" fmla="*/ 1479818 h 2212085"/>
                <a:gd name="connsiteX34" fmla="*/ 929656 w 2522230"/>
                <a:gd name="connsiteY34" fmla="*/ 1102947 h 2212085"/>
                <a:gd name="connsiteX35" fmla="*/ 1114805 w 2522230"/>
                <a:gd name="connsiteY35" fmla="*/ 810799 h 2212085"/>
                <a:gd name="connsiteX36" fmla="*/ 1247003 w 2522230"/>
                <a:gd name="connsiteY36" fmla="*/ 492722 h 2212085"/>
                <a:gd name="connsiteX37" fmla="*/ 0 w 2522230"/>
                <a:gd name="connsiteY37" fmla="*/ 60030 h 2212085"/>
                <a:gd name="connsiteX0" fmla="*/ 0 w 2522230"/>
                <a:gd name="connsiteY0" fmla="*/ 60030 h 2212085"/>
                <a:gd name="connsiteX1" fmla="*/ 47205 w 2522230"/>
                <a:gd name="connsiteY1" fmla="*/ 0 h 2212085"/>
                <a:gd name="connsiteX2" fmla="*/ 1342201 w 2522230"/>
                <a:gd name="connsiteY2" fmla="*/ 355331 h 2212085"/>
                <a:gd name="connsiteX3" fmla="*/ 1301050 w 2522230"/>
                <a:gd name="connsiteY3" fmla="*/ 607390 h 2212085"/>
                <a:gd name="connsiteX4" fmla="*/ 1140003 w 2522230"/>
                <a:gd name="connsiteY4" fmla="*/ 936058 h 2212085"/>
                <a:gd name="connsiteX5" fmla="*/ 959967 w 2522230"/>
                <a:gd name="connsiteY5" fmla="*/ 1208851 h 2212085"/>
                <a:gd name="connsiteX6" fmla="*/ 776278 w 2522230"/>
                <a:gd name="connsiteY6" fmla="*/ 1613111 h 2212085"/>
                <a:gd name="connsiteX7" fmla="*/ 790521 w 2522230"/>
                <a:gd name="connsiteY7" fmla="*/ 1922789 h 2212085"/>
                <a:gd name="connsiteX8" fmla="*/ 921257 w 2522230"/>
                <a:gd name="connsiteY8" fmla="*/ 2090408 h 2212085"/>
                <a:gd name="connsiteX9" fmla="*/ 1127953 w 2522230"/>
                <a:gd name="connsiteY9" fmla="*/ 2095521 h 2212085"/>
                <a:gd name="connsiteX10" fmla="*/ 1262340 w 2522230"/>
                <a:gd name="connsiteY10" fmla="*/ 1977201 h 2212085"/>
                <a:gd name="connsiteX11" fmla="*/ 1401476 w 2522230"/>
                <a:gd name="connsiteY11" fmla="*/ 1813233 h 2212085"/>
                <a:gd name="connsiteX12" fmla="*/ 1557045 w 2522230"/>
                <a:gd name="connsiteY12" fmla="*/ 1693452 h 2212085"/>
                <a:gd name="connsiteX13" fmla="*/ 1825457 w 2522230"/>
                <a:gd name="connsiteY13" fmla="*/ 1710981 h 2212085"/>
                <a:gd name="connsiteX14" fmla="*/ 1955097 w 2522230"/>
                <a:gd name="connsiteY14" fmla="*/ 1819076 h 2212085"/>
                <a:gd name="connsiteX15" fmla="*/ 2078896 w 2522230"/>
                <a:gd name="connsiteY15" fmla="*/ 1969532 h 2212085"/>
                <a:gd name="connsiteX16" fmla="*/ 2226430 w 2522230"/>
                <a:gd name="connsiteY16" fmla="*/ 2097712 h 2212085"/>
                <a:gd name="connsiteX17" fmla="*/ 2285955 w 2522230"/>
                <a:gd name="connsiteY17" fmla="*/ 2117432 h 2212085"/>
                <a:gd name="connsiteX18" fmla="*/ 2397702 w 2522230"/>
                <a:gd name="connsiteY18" fmla="*/ 2069593 h 2212085"/>
                <a:gd name="connsiteX19" fmla="*/ 2436412 w 2522230"/>
                <a:gd name="connsiteY19" fmla="*/ 1973549 h 2212085"/>
                <a:gd name="connsiteX20" fmla="*/ 2453576 w 2522230"/>
                <a:gd name="connsiteY20" fmla="*/ 1963689 h 2212085"/>
                <a:gd name="connsiteX21" fmla="*/ 2522230 w 2522230"/>
                <a:gd name="connsiteY21" fmla="*/ 1962228 h 2212085"/>
                <a:gd name="connsiteX22" fmla="*/ 2428378 w 2522230"/>
                <a:gd name="connsiteY22" fmla="*/ 2159064 h 2212085"/>
                <a:gd name="connsiteX23" fmla="*/ 2213283 w 2522230"/>
                <a:gd name="connsiteY23" fmla="*/ 2184991 h 2212085"/>
                <a:gd name="connsiteX24" fmla="*/ 2052236 w 2522230"/>
                <a:gd name="connsiteY24" fmla="*/ 2065941 h 2212085"/>
                <a:gd name="connsiteX25" fmla="*/ 1909084 w 2522230"/>
                <a:gd name="connsiteY25" fmla="*/ 1897956 h 2212085"/>
                <a:gd name="connsiteX26" fmla="*/ 1800989 w 2522230"/>
                <a:gd name="connsiteY26" fmla="*/ 1799356 h 2212085"/>
                <a:gd name="connsiteX27" fmla="*/ 1542438 w 2522230"/>
                <a:gd name="connsiteY27" fmla="*/ 1810677 h 2212085"/>
                <a:gd name="connsiteX28" fmla="*/ 1406954 w 2522230"/>
                <a:gd name="connsiteY28" fmla="*/ 1952368 h 2212085"/>
                <a:gd name="connsiteX29" fmla="*/ 1275122 w 2522230"/>
                <a:gd name="connsiteY29" fmla="*/ 2101729 h 2212085"/>
                <a:gd name="connsiteX30" fmla="*/ 1053089 w 2522230"/>
                <a:gd name="connsiteY30" fmla="*/ 2210189 h 2212085"/>
                <a:gd name="connsiteX31" fmla="*/ 771897 w 2522230"/>
                <a:gd name="connsiteY31" fmla="*/ 2080914 h 2212085"/>
                <a:gd name="connsiteX32" fmla="*/ 682791 w 2522230"/>
                <a:gd name="connsiteY32" fmla="*/ 1838431 h 2212085"/>
                <a:gd name="connsiteX33" fmla="*/ 735013 w 2522230"/>
                <a:gd name="connsiteY33" fmla="*/ 1479818 h 2212085"/>
                <a:gd name="connsiteX34" fmla="*/ 929656 w 2522230"/>
                <a:gd name="connsiteY34" fmla="*/ 1102947 h 2212085"/>
                <a:gd name="connsiteX35" fmla="*/ 1114805 w 2522230"/>
                <a:gd name="connsiteY35" fmla="*/ 810799 h 2212085"/>
                <a:gd name="connsiteX36" fmla="*/ 1247003 w 2522230"/>
                <a:gd name="connsiteY36" fmla="*/ 492722 h 2212085"/>
                <a:gd name="connsiteX37" fmla="*/ 0 w 2522230"/>
                <a:gd name="connsiteY37" fmla="*/ 60030 h 2212085"/>
                <a:gd name="connsiteX0" fmla="*/ 0 w 2522230"/>
                <a:gd name="connsiteY0" fmla="*/ 60030 h 2212085"/>
                <a:gd name="connsiteX1" fmla="*/ 47205 w 2522230"/>
                <a:gd name="connsiteY1" fmla="*/ 0 h 2212085"/>
                <a:gd name="connsiteX2" fmla="*/ 1342201 w 2522230"/>
                <a:gd name="connsiteY2" fmla="*/ 355331 h 2212085"/>
                <a:gd name="connsiteX3" fmla="*/ 1301050 w 2522230"/>
                <a:gd name="connsiteY3" fmla="*/ 607390 h 2212085"/>
                <a:gd name="connsiteX4" fmla="*/ 1140003 w 2522230"/>
                <a:gd name="connsiteY4" fmla="*/ 936058 h 2212085"/>
                <a:gd name="connsiteX5" fmla="*/ 959967 w 2522230"/>
                <a:gd name="connsiteY5" fmla="*/ 1208851 h 2212085"/>
                <a:gd name="connsiteX6" fmla="*/ 776278 w 2522230"/>
                <a:gd name="connsiteY6" fmla="*/ 1613111 h 2212085"/>
                <a:gd name="connsiteX7" fmla="*/ 790521 w 2522230"/>
                <a:gd name="connsiteY7" fmla="*/ 1922789 h 2212085"/>
                <a:gd name="connsiteX8" fmla="*/ 921257 w 2522230"/>
                <a:gd name="connsiteY8" fmla="*/ 2090408 h 2212085"/>
                <a:gd name="connsiteX9" fmla="*/ 1127953 w 2522230"/>
                <a:gd name="connsiteY9" fmla="*/ 2095521 h 2212085"/>
                <a:gd name="connsiteX10" fmla="*/ 1262340 w 2522230"/>
                <a:gd name="connsiteY10" fmla="*/ 1977201 h 2212085"/>
                <a:gd name="connsiteX11" fmla="*/ 1401476 w 2522230"/>
                <a:gd name="connsiteY11" fmla="*/ 1813233 h 2212085"/>
                <a:gd name="connsiteX12" fmla="*/ 1557045 w 2522230"/>
                <a:gd name="connsiteY12" fmla="*/ 1693452 h 2212085"/>
                <a:gd name="connsiteX13" fmla="*/ 1825457 w 2522230"/>
                <a:gd name="connsiteY13" fmla="*/ 1710981 h 2212085"/>
                <a:gd name="connsiteX14" fmla="*/ 1955097 w 2522230"/>
                <a:gd name="connsiteY14" fmla="*/ 1819076 h 2212085"/>
                <a:gd name="connsiteX15" fmla="*/ 2078896 w 2522230"/>
                <a:gd name="connsiteY15" fmla="*/ 1969532 h 2212085"/>
                <a:gd name="connsiteX16" fmla="*/ 2226430 w 2522230"/>
                <a:gd name="connsiteY16" fmla="*/ 2097712 h 2212085"/>
                <a:gd name="connsiteX17" fmla="*/ 2285955 w 2522230"/>
                <a:gd name="connsiteY17" fmla="*/ 2117432 h 2212085"/>
                <a:gd name="connsiteX18" fmla="*/ 2397702 w 2522230"/>
                <a:gd name="connsiteY18" fmla="*/ 2069593 h 2212085"/>
                <a:gd name="connsiteX19" fmla="*/ 2436412 w 2522230"/>
                <a:gd name="connsiteY19" fmla="*/ 1973549 h 2212085"/>
                <a:gd name="connsiteX20" fmla="*/ 2453576 w 2522230"/>
                <a:gd name="connsiteY20" fmla="*/ 1963689 h 2212085"/>
                <a:gd name="connsiteX21" fmla="*/ 2522230 w 2522230"/>
                <a:gd name="connsiteY21" fmla="*/ 1962228 h 2212085"/>
                <a:gd name="connsiteX22" fmla="*/ 2428378 w 2522230"/>
                <a:gd name="connsiteY22" fmla="*/ 2159064 h 2212085"/>
                <a:gd name="connsiteX23" fmla="*/ 2213283 w 2522230"/>
                <a:gd name="connsiteY23" fmla="*/ 2184991 h 2212085"/>
                <a:gd name="connsiteX24" fmla="*/ 2052236 w 2522230"/>
                <a:gd name="connsiteY24" fmla="*/ 2065941 h 2212085"/>
                <a:gd name="connsiteX25" fmla="*/ 1909084 w 2522230"/>
                <a:gd name="connsiteY25" fmla="*/ 1897956 h 2212085"/>
                <a:gd name="connsiteX26" fmla="*/ 1800989 w 2522230"/>
                <a:gd name="connsiteY26" fmla="*/ 1799356 h 2212085"/>
                <a:gd name="connsiteX27" fmla="*/ 1542438 w 2522230"/>
                <a:gd name="connsiteY27" fmla="*/ 1810677 h 2212085"/>
                <a:gd name="connsiteX28" fmla="*/ 1406954 w 2522230"/>
                <a:gd name="connsiteY28" fmla="*/ 1952368 h 2212085"/>
                <a:gd name="connsiteX29" fmla="*/ 1275122 w 2522230"/>
                <a:gd name="connsiteY29" fmla="*/ 2101729 h 2212085"/>
                <a:gd name="connsiteX30" fmla="*/ 1053089 w 2522230"/>
                <a:gd name="connsiteY30" fmla="*/ 2210189 h 2212085"/>
                <a:gd name="connsiteX31" fmla="*/ 771897 w 2522230"/>
                <a:gd name="connsiteY31" fmla="*/ 2080914 h 2212085"/>
                <a:gd name="connsiteX32" fmla="*/ 682791 w 2522230"/>
                <a:gd name="connsiteY32" fmla="*/ 1838431 h 2212085"/>
                <a:gd name="connsiteX33" fmla="*/ 735013 w 2522230"/>
                <a:gd name="connsiteY33" fmla="*/ 1479818 h 2212085"/>
                <a:gd name="connsiteX34" fmla="*/ 929656 w 2522230"/>
                <a:gd name="connsiteY34" fmla="*/ 1102947 h 2212085"/>
                <a:gd name="connsiteX35" fmla="*/ 1114805 w 2522230"/>
                <a:gd name="connsiteY35" fmla="*/ 810799 h 2212085"/>
                <a:gd name="connsiteX36" fmla="*/ 1247003 w 2522230"/>
                <a:gd name="connsiteY36" fmla="*/ 492722 h 2212085"/>
                <a:gd name="connsiteX37" fmla="*/ 0 w 2522230"/>
                <a:gd name="connsiteY37" fmla="*/ 60030 h 2212085"/>
                <a:gd name="connsiteX0" fmla="*/ 0 w 2522230"/>
                <a:gd name="connsiteY0" fmla="*/ 60030 h 2212085"/>
                <a:gd name="connsiteX1" fmla="*/ 47205 w 2522230"/>
                <a:gd name="connsiteY1" fmla="*/ 0 h 2212085"/>
                <a:gd name="connsiteX2" fmla="*/ 1342201 w 2522230"/>
                <a:gd name="connsiteY2" fmla="*/ 355331 h 2212085"/>
                <a:gd name="connsiteX3" fmla="*/ 1301050 w 2522230"/>
                <a:gd name="connsiteY3" fmla="*/ 607390 h 2212085"/>
                <a:gd name="connsiteX4" fmla="*/ 1140003 w 2522230"/>
                <a:gd name="connsiteY4" fmla="*/ 936058 h 2212085"/>
                <a:gd name="connsiteX5" fmla="*/ 959967 w 2522230"/>
                <a:gd name="connsiteY5" fmla="*/ 1208851 h 2212085"/>
                <a:gd name="connsiteX6" fmla="*/ 776278 w 2522230"/>
                <a:gd name="connsiteY6" fmla="*/ 1613111 h 2212085"/>
                <a:gd name="connsiteX7" fmla="*/ 790521 w 2522230"/>
                <a:gd name="connsiteY7" fmla="*/ 1922789 h 2212085"/>
                <a:gd name="connsiteX8" fmla="*/ 921257 w 2522230"/>
                <a:gd name="connsiteY8" fmla="*/ 2090408 h 2212085"/>
                <a:gd name="connsiteX9" fmla="*/ 1127953 w 2522230"/>
                <a:gd name="connsiteY9" fmla="*/ 2095521 h 2212085"/>
                <a:gd name="connsiteX10" fmla="*/ 1262340 w 2522230"/>
                <a:gd name="connsiteY10" fmla="*/ 1977201 h 2212085"/>
                <a:gd name="connsiteX11" fmla="*/ 1401476 w 2522230"/>
                <a:gd name="connsiteY11" fmla="*/ 1813233 h 2212085"/>
                <a:gd name="connsiteX12" fmla="*/ 1557045 w 2522230"/>
                <a:gd name="connsiteY12" fmla="*/ 1693452 h 2212085"/>
                <a:gd name="connsiteX13" fmla="*/ 1825457 w 2522230"/>
                <a:gd name="connsiteY13" fmla="*/ 1710981 h 2212085"/>
                <a:gd name="connsiteX14" fmla="*/ 1955097 w 2522230"/>
                <a:gd name="connsiteY14" fmla="*/ 1819076 h 2212085"/>
                <a:gd name="connsiteX15" fmla="*/ 2078896 w 2522230"/>
                <a:gd name="connsiteY15" fmla="*/ 1969532 h 2212085"/>
                <a:gd name="connsiteX16" fmla="*/ 2226430 w 2522230"/>
                <a:gd name="connsiteY16" fmla="*/ 2097712 h 2212085"/>
                <a:gd name="connsiteX17" fmla="*/ 2285955 w 2522230"/>
                <a:gd name="connsiteY17" fmla="*/ 2117432 h 2212085"/>
                <a:gd name="connsiteX18" fmla="*/ 2397702 w 2522230"/>
                <a:gd name="connsiteY18" fmla="*/ 2069593 h 2212085"/>
                <a:gd name="connsiteX19" fmla="*/ 2436412 w 2522230"/>
                <a:gd name="connsiteY19" fmla="*/ 1973549 h 2212085"/>
                <a:gd name="connsiteX20" fmla="*/ 2453576 w 2522230"/>
                <a:gd name="connsiteY20" fmla="*/ 1963689 h 2212085"/>
                <a:gd name="connsiteX21" fmla="*/ 2522230 w 2522230"/>
                <a:gd name="connsiteY21" fmla="*/ 1962228 h 2212085"/>
                <a:gd name="connsiteX22" fmla="*/ 2428378 w 2522230"/>
                <a:gd name="connsiteY22" fmla="*/ 2159064 h 2212085"/>
                <a:gd name="connsiteX23" fmla="*/ 2213283 w 2522230"/>
                <a:gd name="connsiteY23" fmla="*/ 2184991 h 2212085"/>
                <a:gd name="connsiteX24" fmla="*/ 2052236 w 2522230"/>
                <a:gd name="connsiteY24" fmla="*/ 2065941 h 2212085"/>
                <a:gd name="connsiteX25" fmla="*/ 1909084 w 2522230"/>
                <a:gd name="connsiteY25" fmla="*/ 1897956 h 2212085"/>
                <a:gd name="connsiteX26" fmla="*/ 1800989 w 2522230"/>
                <a:gd name="connsiteY26" fmla="*/ 1799356 h 2212085"/>
                <a:gd name="connsiteX27" fmla="*/ 1542438 w 2522230"/>
                <a:gd name="connsiteY27" fmla="*/ 1810677 h 2212085"/>
                <a:gd name="connsiteX28" fmla="*/ 1406954 w 2522230"/>
                <a:gd name="connsiteY28" fmla="*/ 1952368 h 2212085"/>
                <a:gd name="connsiteX29" fmla="*/ 1275122 w 2522230"/>
                <a:gd name="connsiteY29" fmla="*/ 2101729 h 2212085"/>
                <a:gd name="connsiteX30" fmla="*/ 1053089 w 2522230"/>
                <a:gd name="connsiteY30" fmla="*/ 2210189 h 2212085"/>
                <a:gd name="connsiteX31" fmla="*/ 771897 w 2522230"/>
                <a:gd name="connsiteY31" fmla="*/ 2080914 h 2212085"/>
                <a:gd name="connsiteX32" fmla="*/ 682791 w 2522230"/>
                <a:gd name="connsiteY32" fmla="*/ 1838431 h 2212085"/>
                <a:gd name="connsiteX33" fmla="*/ 735013 w 2522230"/>
                <a:gd name="connsiteY33" fmla="*/ 1479818 h 2212085"/>
                <a:gd name="connsiteX34" fmla="*/ 929656 w 2522230"/>
                <a:gd name="connsiteY34" fmla="*/ 1102947 h 2212085"/>
                <a:gd name="connsiteX35" fmla="*/ 1114805 w 2522230"/>
                <a:gd name="connsiteY35" fmla="*/ 810799 h 2212085"/>
                <a:gd name="connsiteX36" fmla="*/ 1247003 w 2522230"/>
                <a:gd name="connsiteY36" fmla="*/ 492722 h 2212085"/>
                <a:gd name="connsiteX37" fmla="*/ 0 w 2522230"/>
                <a:gd name="connsiteY37" fmla="*/ 60030 h 2212085"/>
                <a:gd name="connsiteX0" fmla="*/ 0 w 2522230"/>
                <a:gd name="connsiteY0" fmla="*/ 60030 h 2212085"/>
                <a:gd name="connsiteX1" fmla="*/ 47205 w 2522230"/>
                <a:gd name="connsiteY1" fmla="*/ 0 h 2212085"/>
                <a:gd name="connsiteX2" fmla="*/ 1342201 w 2522230"/>
                <a:gd name="connsiteY2" fmla="*/ 355331 h 2212085"/>
                <a:gd name="connsiteX3" fmla="*/ 1301050 w 2522230"/>
                <a:gd name="connsiteY3" fmla="*/ 607390 h 2212085"/>
                <a:gd name="connsiteX4" fmla="*/ 1140003 w 2522230"/>
                <a:gd name="connsiteY4" fmla="*/ 936058 h 2212085"/>
                <a:gd name="connsiteX5" fmla="*/ 959967 w 2522230"/>
                <a:gd name="connsiteY5" fmla="*/ 1208851 h 2212085"/>
                <a:gd name="connsiteX6" fmla="*/ 776278 w 2522230"/>
                <a:gd name="connsiteY6" fmla="*/ 1613111 h 2212085"/>
                <a:gd name="connsiteX7" fmla="*/ 790521 w 2522230"/>
                <a:gd name="connsiteY7" fmla="*/ 1922789 h 2212085"/>
                <a:gd name="connsiteX8" fmla="*/ 921257 w 2522230"/>
                <a:gd name="connsiteY8" fmla="*/ 2090408 h 2212085"/>
                <a:gd name="connsiteX9" fmla="*/ 1127953 w 2522230"/>
                <a:gd name="connsiteY9" fmla="*/ 2095521 h 2212085"/>
                <a:gd name="connsiteX10" fmla="*/ 1262340 w 2522230"/>
                <a:gd name="connsiteY10" fmla="*/ 1977201 h 2212085"/>
                <a:gd name="connsiteX11" fmla="*/ 1401476 w 2522230"/>
                <a:gd name="connsiteY11" fmla="*/ 1813233 h 2212085"/>
                <a:gd name="connsiteX12" fmla="*/ 1557045 w 2522230"/>
                <a:gd name="connsiteY12" fmla="*/ 1693452 h 2212085"/>
                <a:gd name="connsiteX13" fmla="*/ 1825457 w 2522230"/>
                <a:gd name="connsiteY13" fmla="*/ 1710981 h 2212085"/>
                <a:gd name="connsiteX14" fmla="*/ 1955097 w 2522230"/>
                <a:gd name="connsiteY14" fmla="*/ 1819076 h 2212085"/>
                <a:gd name="connsiteX15" fmla="*/ 2078896 w 2522230"/>
                <a:gd name="connsiteY15" fmla="*/ 1969532 h 2212085"/>
                <a:gd name="connsiteX16" fmla="*/ 2226430 w 2522230"/>
                <a:gd name="connsiteY16" fmla="*/ 2097712 h 2212085"/>
                <a:gd name="connsiteX17" fmla="*/ 2285955 w 2522230"/>
                <a:gd name="connsiteY17" fmla="*/ 2117432 h 2212085"/>
                <a:gd name="connsiteX18" fmla="*/ 2397702 w 2522230"/>
                <a:gd name="connsiteY18" fmla="*/ 2069593 h 2212085"/>
                <a:gd name="connsiteX19" fmla="*/ 2436412 w 2522230"/>
                <a:gd name="connsiteY19" fmla="*/ 1973549 h 2212085"/>
                <a:gd name="connsiteX20" fmla="*/ 2453576 w 2522230"/>
                <a:gd name="connsiteY20" fmla="*/ 1963689 h 2212085"/>
                <a:gd name="connsiteX21" fmla="*/ 2522230 w 2522230"/>
                <a:gd name="connsiteY21" fmla="*/ 1962228 h 2212085"/>
                <a:gd name="connsiteX22" fmla="*/ 2428378 w 2522230"/>
                <a:gd name="connsiteY22" fmla="*/ 2159064 h 2212085"/>
                <a:gd name="connsiteX23" fmla="*/ 2213283 w 2522230"/>
                <a:gd name="connsiteY23" fmla="*/ 2184991 h 2212085"/>
                <a:gd name="connsiteX24" fmla="*/ 2052236 w 2522230"/>
                <a:gd name="connsiteY24" fmla="*/ 2065941 h 2212085"/>
                <a:gd name="connsiteX25" fmla="*/ 1909084 w 2522230"/>
                <a:gd name="connsiteY25" fmla="*/ 1897956 h 2212085"/>
                <a:gd name="connsiteX26" fmla="*/ 1800989 w 2522230"/>
                <a:gd name="connsiteY26" fmla="*/ 1799356 h 2212085"/>
                <a:gd name="connsiteX27" fmla="*/ 1542438 w 2522230"/>
                <a:gd name="connsiteY27" fmla="*/ 1810677 h 2212085"/>
                <a:gd name="connsiteX28" fmla="*/ 1406954 w 2522230"/>
                <a:gd name="connsiteY28" fmla="*/ 1952368 h 2212085"/>
                <a:gd name="connsiteX29" fmla="*/ 1275122 w 2522230"/>
                <a:gd name="connsiteY29" fmla="*/ 2101729 h 2212085"/>
                <a:gd name="connsiteX30" fmla="*/ 1053089 w 2522230"/>
                <a:gd name="connsiteY30" fmla="*/ 2210189 h 2212085"/>
                <a:gd name="connsiteX31" fmla="*/ 771897 w 2522230"/>
                <a:gd name="connsiteY31" fmla="*/ 2080914 h 2212085"/>
                <a:gd name="connsiteX32" fmla="*/ 682791 w 2522230"/>
                <a:gd name="connsiteY32" fmla="*/ 1838431 h 2212085"/>
                <a:gd name="connsiteX33" fmla="*/ 735013 w 2522230"/>
                <a:gd name="connsiteY33" fmla="*/ 1479818 h 2212085"/>
                <a:gd name="connsiteX34" fmla="*/ 929656 w 2522230"/>
                <a:gd name="connsiteY34" fmla="*/ 1102947 h 2212085"/>
                <a:gd name="connsiteX35" fmla="*/ 1114805 w 2522230"/>
                <a:gd name="connsiteY35" fmla="*/ 810799 h 2212085"/>
                <a:gd name="connsiteX36" fmla="*/ 1247003 w 2522230"/>
                <a:gd name="connsiteY36" fmla="*/ 492722 h 2212085"/>
                <a:gd name="connsiteX37" fmla="*/ 0 w 2522230"/>
                <a:gd name="connsiteY37" fmla="*/ 60030 h 2212085"/>
                <a:gd name="connsiteX0" fmla="*/ 0 w 2522230"/>
                <a:gd name="connsiteY0" fmla="*/ 60030 h 2212085"/>
                <a:gd name="connsiteX1" fmla="*/ 47205 w 2522230"/>
                <a:gd name="connsiteY1" fmla="*/ 0 h 2212085"/>
                <a:gd name="connsiteX2" fmla="*/ 1342201 w 2522230"/>
                <a:gd name="connsiteY2" fmla="*/ 355331 h 2212085"/>
                <a:gd name="connsiteX3" fmla="*/ 1301050 w 2522230"/>
                <a:gd name="connsiteY3" fmla="*/ 607390 h 2212085"/>
                <a:gd name="connsiteX4" fmla="*/ 1140003 w 2522230"/>
                <a:gd name="connsiteY4" fmla="*/ 936058 h 2212085"/>
                <a:gd name="connsiteX5" fmla="*/ 959967 w 2522230"/>
                <a:gd name="connsiteY5" fmla="*/ 1208851 h 2212085"/>
                <a:gd name="connsiteX6" fmla="*/ 776278 w 2522230"/>
                <a:gd name="connsiteY6" fmla="*/ 1613111 h 2212085"/>
                <a:gd name="connsiteX7" fmla="*/ 790521 w 2522230"/>
                <a:gd name="connsiteY7" fmla="*/ 1922789 h 2212085"/>
                <a:gd name="connsiteX8" fmla="*/ 921257 w 2522230"/>
                <a:gd name="connsiteY8" fmla="*/ 2090408 h 2212085"/>
                <a:gd name="connsiteX9" fmla="*/ 1127953 w 2522230"/>
                <a:gd name="connsiteY9" fmla="*/ 2095521 h 2212085"/>
                <a:gd name="connsiteX10" fmla="*/ 1262340 w 2522230"/>
                <a:gd name="connsiteY10" fmla="*/ 1977201 h 2212085"/>
                <a:gd name="connsiteX11" fmla="*/ 1401476 w 2522230"/>
                <a:gd name="connsiteY11" fmla="*/ 1813233 h 2212085"/>
                <a:gd name="connsiteX12" fmla="*/ 1557045 w 2522230"/>
                <a:gd name="connsiteY12" fmla="*/ 1693452 h 2212085"/>
                <a:gd name="connsiteX13" fmla="*/ 1825457 w 2522230"/>
                <a:gd name="connsiteY13" fmla="*/ 1710981 h 2212085"/>
                <a:gd name="connsiteX14" fmla="*/ 1955097 w 2522230"/>
                <a:gd name="connsiteY14" fmla="*/ 1819076 h 2212085"/>
                <a:gd name="connsiteX15" fmla="*/ 2078896 w 2522230"/>
                <a:gd name="connsiteY15" fmla="*/ 1969532 h 2212085"/>
                <a:gd name="connsiteX16" fmla="*/ 2226430 w 2522230"/>
                <a:gd name="connsiteY16" fmla="*/ 2097712 h 2212085"/>
                <a:gd name="connsiteX17" fmla="*/ 2285955 w 2522230"/>
                <a:gd name="connsiteY17" fmla="*/ 2117432 h 2212085"/>
                <a:gd name="connsiteX18" fmla="*/ 2397702 w 2522230"/>
                <a:gd name="connsiteY18" fmla="*/ 2069593 h 2212085"/>
                <a:gd name="connsiteX19" fmla="*/ 2436412 w 2522230"/>
                <a:gd name="connsiteY19" fmla="*/ 1973549 h 2212085"/>
                <a:gd name="connsiteX20" fmla="*/ 2453576 w 2522230"/>
                <a:gd name="connsiteY20" fmla="*/ 1963689 h 2212085"/>
                <a:gd name="connsiteX21" fmla="*/ 2522230 w 2522230"/>
                <a:gd name="connsiteY21" fmla="*/ 1962228 h 2212085"/>
                <a:gd name="connsiteX22" fmla="*/ 2428378 w 2522230"/>
                <a:gd name="connsiteY22" fmla="*/ 2159064 h 2212085"/>
                <a:gd name="connsiteX23" fmla="*/ 2213283 w 2522230"/>
                <a:gd name="connsiteY23" fmla="*/ 2184991 h 2212085"/>
                <a:gd name="connsiteX24" fmla="*/ 2052236 w 2522230"/>
                <a:gd name="connsiteY24" fmla="*/ 2065941 h 2212085"/>
                <a:gd name="connsiteX25" fmla="*/ 1909084 w 2522230"/>
                <a:gd name="connsiteY25" fmla="*/ 1897956 h 2212085"/>
                <a:gd name="connsiteX26" fmla="*/ 1800989 w 2522230"/>
                <a:gd name="connsiteY26" fmla="*/ 1799356 h 2212085"/>
                <a:gd name="connsiteX27" fmla="*/ 1542438 w 2522230"/>
                <a:gd name="connsiteY27" fmla="*/ 1810677 h 2212085"/>
                <a:gd name="connsiteX28" fmla="*/ 1406954 w 2522230"/>
                <a:gd name="connsiteY28" fmla="*/ 1952368 h 2212085"/>
                <a:gd name="connsiteX29" fmla="*/ 1275122 w 2522230"/>
                <a:gd name="connsiteY29" fmla="*/ 2101729 h 2212085"/>
                <a:gd name="connsiteX30" fmla="*/ 1053089 w 2522230"/>
                <a:gd name="connsiteY30" fmla="*/ 2210189 h 2212085"/>
                <a:gd name="connsiteX31" fmla="*/ 771897 w 2522230"/>
                <a:gd name="connsiteY31" fmla="*/ 2080914 h 2212085"/>
                <a:gd name="connsiteX32" fmla="*/ 682791 w 2522230"/>
                <a:gd name="connsiteY32" fmla="*/ 1838431 h 2212085"/>
                <a:gd name="connsiteX33" fmla="*/ 735013 w 2522230"/>
                <a:gd name="connsiteY33" fmla="*/ 1479818 h 2212085"/>
                <a:gd name="connsiteX34" fmla="*/ 929656 w 2522230"/>
                <a:gd name="connsiteY34" fmla="*/ 1102947 h 2212085"/>
                <a:gd name="connsiteX35" fmla="*/ 1114805 w 2522230"/>
                <a:gd name="connsiteY35" fmla="*/ 810799 h 2212085"/>
                <a:gd name="connsiteX36" fmla="*/ 1247003 w 2522230"/>
                <a:gd name="connsiteY36" fmla="*/ 492722 h 2212085"/>
                <a:gd name="connsiteX37" fmla="*/ 0 w 2522230"/>
                <a:gd name="connsiteY37" fmla="*/ 60030 h 2212085"/>
                <a:gd name="connsiteX0" fmla="*/ 0 w 2522230"/>
                <a:gd name="connsiteY0" fmla="*/ 60030 h 2212085"/>
                <a:gd name="connsiteX1" fmla="*/ 47205 w 2522230"/>
                <a:gd name="connsiteY1" fmla="*/ 0 h 2212085"/>
                <a:gd name="connsiteX2" fmla="*/ 1342201 w 2522230"/>
                <a:gd name="connsiteY2" fmla="*/ 355331 h 2212085"/>
                <a:gd name="connsiteX3" fmla="*/ 1301050 w 2522230"/>
                <a:gd name="connsiteY3" fmla="*/ 607390 h 2212085"/>
                <a:gd name="connsiteX4" fmla="*/ 1140003 w 2522230"/>
                <a:gd name="connsiteY4" fmla="*/ 936058 h 2212085"/>
                <a:gd name="connsiteX5" fmla="*/ 959967 w 2522230"/>
                <a:gd name="connsiteY5" fmla="*/ 1208851 h 2212085"/>
                <a:gd name="connsiteX6" fmla="*/ 776278 w 2522230"/>
                <a:gd name="connsiteY6" fmla="*/ 1613111 h 2212085"/>
                <a:gd name="connsiteX7" fmla="*/ 790521 w 2522230"/>
                <a:gd name="connsiteY7" fmla="*/ 1922789 h 2212085"/>
                <a:gd name="connsiteX8" fmla="*/ 921257 w 2522230"/>
                <a:gd name="connsiteY8" fmla="*/ 2090408 h 2212085"/>
                <a:gd name="connsiteX9" fmla="*/ 1127953 w 2522230"/>
                <a:gd name="connsiteY9" fmla="*/ 2095521 h 2212085"/>
                <a:gd name="connsiteX10" fmla="*/ 1262340 w 2522230"/>
                <a:gd name="connsiteY10" fmla="*/ 1977201 h 2212085"/>
                <a:gd name="connsiteX11" fmla="*/ 1401476 w 2522230"/>
                <a:gd name="connsiteY11" fmla="*/ 1813233 h 2212085"/>
                <a:gd name="connsiteX12" fmla="*/ 1557045 w 2522230"/>
                <a:gd name="connsiteY12" fmla="*/ 1693452 h 2212085"/>
                <a:gd name="connsiteX13" fmla="*/ 1825457 w 2522230"/>
                <a:gd name="connsiteY13" fmla="*/ 1710981 h 2212085"/>
                <a:gd name="connsiteX14" fmla="*/ 1955097 w 2522230"/>
                <a:gd name="connsiteY14" fmla="*/ 1819076 h 2212085"/>
                <a:gd name="connsiteX15" fmla="*/ 2078896 w 2522230"/>
                <a:gd name="connsiteY15" fmla="*/ 1969532 h 2212085"/>
                <a:gd name="connsiteX16" fmla="*/ 2226430 w 2522230"/>
                <a:gd name="connsiteY16" fmla="*/ 2097712 h 2212085"/>
                <a:gd name="connsiteX17" fmla="*/ 2285955 w 2522230"/>
                <a:gd name="connsiteY17" fmla="*/ 2117432 h 2212085"/>
                <a:gd name="connsiteX18" fmla="*/ 2397702 w 2522230"/>
                <a:gd name="connsiteY18" fmla="*/ 2069593 h 2212085"/>
                <a:gd name="connsiteX19" fmla="*/ 2436412 w 2522230"/>
                <a:gd name="connsiteY19" fmla="*/ 1973549 h 2212085"/>
                <a:gd name="connsiteX20" fmla="*/ 2453576 w 2522230"/>
                <a:gd name="connsiteY20" fmla="*/ 1963689 h 2212085"/>
                <a:gd name="connsiteX21" fmla="*/ 2522230 w 2522230"/>
                <a:gd name="connsiteY21" fmla="*/ 1962228 h 2212085"/>
                <a:gd name="connsiteX22" fmla="*/ 2428378 w 2522230"/>
                <a:gd name="connsiteY22" fmla="*/ 2159064 h 2212085"/>
                <a:gd name="connsiteX23" fmla="*/ 2213283 w 2522230"/>
                <a:gd name="connsiteY23" fmla="*/ 2184991 h 2212085"/>
                <a:gd name="connsiteX24" fmla="*/ 2052236 w 2522230"/>
                <a:gd name="connsiteY24" fmla="*/ 2065941 h 2212085"/>
                <a:gd name="connsiteX25" fmla="*/ 1909084 w 2522230"/>
                <a:gd name="connsiteY25" fmla="*/ 1897956 h 2212085"/>
                <a:gd name="connsiteX26" fmla="*/ 1800989 w 2522230"/>
                <a:gd name="connsiteY26" fmla="*/ 1799356 h 2212085"/>
                <a:gd name="connsiteX27" fmla="*/ 1542438 w 2522230"/>
                <a:gd name="connsiteY27" fmla="*/ 1810677 h 2212085"/>
                <a:gd name="connsiteX28" fmla="*/ 1406954 w 2522230"/>
                <a:gd name="connsiteY28" fmla="*/ 1952368 h 2212085"/>
                <a:gd name="connsiteX29" fmla="*/ 1275122 w 2522230"/>
                <a:gd name="connsiteY29" fmla="*/ 2101729 h 2212085"/>
                <a:gd name="connsiteX30" fmla="*/ 1053089 w 2522230"/>
                <a:gd name="connsiteY30" fmla="*/ 2210189 h 2212085"/>
                <a:gd name="connsiteX31" fmla="*/ 771897 w 2522230"/>
                <a:gd name="connsiteY31" fmla="*/ 2080914 h 2212085"/>
                <a:gd name="connsiteX32" fmla="*/ 682791 w 2522230"/>
                <a:gd name="connsiteY32" fmla="*/ 1838431 h 2212085"/>
                <a:gd name="connsiteX33" fmla="*/ 735013 w 2522230"/>
                <a:gd name="connsiteY33" fmla="*/ 1479818 h 2212085"/>
                <a:gd name="connsiteX34" fmla="*/ 929656 w 2522230"/>
                <a:gd name="connsiteY34" fmla="*/ 1102947 h 2212085"/>
                <a:gd name="connsiteX35" fmla="*/ 1114805 w 2522230"/>
                <a:gd name="connsiteY35" fmla="*/ 810799 h 2212085"/>
                <a:gd name="connsiteX36" fmla="*/ 1247003 w 2522230"/>
                <a:gd name="connsiteY36" fmla="*/ 492722 h 2212085"/>
                <a:gd name="connsiteX37" fmla="*/ 0 w 2522230"/>
                <a:gd name="connsiteY37" fmla="*/ 60030 h 2212085"/>
                <a:gd name="connsiteX0" fmla="*/ 0 w 2522230"/>
                <a:gd name="connsiteY0" fmla="*/ 60030 h 2212085"/>
                <a:gd name="connsiteX1" fmla="*/ 47205 w 2522230"/>
                <a:gd name="connsiteY1" fmla="*/ 0 h 2212085"/>
                <a:gd name="connsiteX2" fmla="*/ 1342201 w 2522230"/>
                <a:gd name="connsiteY2" fmla="*/ 355331 h 2212085"/>
                <a:gd name="connsiteX3" fmla="*/ 1301050 w 2522230"/>
                <a:gd name="connsiteY3" fmla="*/ 607390 h 2212085"/>
                <a:gd name="connsiteX4" fmla="*/ 1140003 w 2522230"/>
                <a:gd name="connsiteY4" fmla="*/ 936058 h 2212085"/>
                <a:gd name="connsiteX5" fmla="*/ 959967 w 2522230"/>
                <a:gd name="connsiteY5" fmla="*/ 1208851 h 2212085"/>
                <a:gd name="connsiteX6" fmla="*/ 776278 w 2522230"/>
                <a:gd name="connsiteY6" fmla="*/ 1613111 h 2212085"/>
                <a:gd name="connsiteX7" fmla="*/ 790521 w 2522230"/>
                <a:gd name="connsiteY7" fmla="*/ 1922789 h 2212085"/>
                <a:gd name="connsiteX8" fmla="*/ 921257 w 2522230"/>
                <a:gd name="connsiteY8" fmla="*/ 2090408 h 2212085"/>
                <a:gd name="connsiteX9" fmla="*/ 1127953 w 2522230"/>
                <a:gd name="connsiteY9" fmla="*/ 2095521 h 2212085"/>
                <a:gd name="connsiteX10" fmla="*/ 1262340 w 2522230"/>
                <a:gd name="connsiteY10" fmla="*/ 1977201 h 2212085"/>
                <a:gd name="connsiteX11" fmla="*/ 1401476 w 2522230"/>
                <a:gd name="connsiteY11" fmla="*/ 1813233 h 2212085"/>
                <a:gd name="connsiteX12" fmla="*/ 1557045 w 2522230"/>
                <a:gd name="connsiteY12" fmla="*/ 1693452 h 2212085"/>
                <a:gd name="connsiteX13" fmla="*/ 1825457 w 2522230"/>
                <a:gd name="connsiteY13" fmla="*/ 1710981 h 2212085"/>
                <a:gd name="connsiteX14" fmla="*/ 1955097 w 2522230"/>
                <a:gd name="connsiteY14" fmla="*/ 1819076 h 2212085"/>
                <a:gd name="connsiteX15" fmla="*/ 2078896 w 2522230"/>
                <a:gd name="connsiteY15" fmla="*/ 1969532 h 2212085"/>
                <a:gd name="connsiteX16" fmla="*/ 2226430 w 2522230"/>
                <a:gd name="connsiteY16" fmla="*/ 2097712 h 2212085"/>
                <a:gd name="connsiteX17" fmla="*/ 2285955 w 2522230"/>
                <a:gd name="connsiteY17" fmla="*/ 2117432 h 2212085"/>
                <a:gd name="connsiteX18" fmla="*/ 2397702 w 2522230"/>
                <a:gd name="connsiteY18" fmla="*/ 2069593 h 2212085"/>
                <a:gd name="connsiteX19" fmla="*/ 2436412 w 2522230"/>
                <a:gd name="connsiteY19" fmla="*/ 1973549 h 2212085"/>
                <a:gd name="connsiteX20" fmla="*/ 2453576 w 2522230"/>
                <a:gd name="connsiteY20" fmla="*/ 1963689 h 2212085"/>
                <a:gd name="connsiteX21" fmla="*/ 2522230 w 2522230"/>
                <a:gd name="connsiteY21" fmla="*/ 1962228 h 2212085"/>
                <a:gd name="connsiteX22" fmla="*/ 2428378 w 2522230"/>
                <a:gd name="connsiteY22" fmla="*/ 2159064 h 2212085"/>
                <a:gd name="connsiteX23" fmla="*/ 2213283 w 2522230"/>
                <a:gd name="connsiteY23" fmla="*/ 2184991 h 2212085"/>
                <a:gd name="connsiteX24" fmla="*/ 2052236 w 2522230"/>
                <a:gd name="connsiteY24" fmla="*/ 2065941 h 2212085"/>
                <a:gd name="connsiteX25" fmla="*/ 1909084 w 2522230"/>
                <a:gd name="connsiteY25" fmla="*/ 1897956 h 2212085"/>
                <a:gd name="connsiteX26" fmla="*/ 1800989 w 2522230"/>
                <a:gd name="connsiteY26" fmla="*/ 1799356 h 2212085"/>
                <a:gd name="connsiteX27" fmla="*/ 1542438 w 2522230"/>
                <a:gd name="connsiteY27" fmla="*/ 1810677 h 2212085"/>
                <a:gd name="connsiteX28" fmla="*/ 1406954 w 2522230"/>
                <a:gd name="connsiteY28" fmla="*/ 1952368 h 2212085"/>
                <a:gd name="connsiteX29" fmla="*/ 1275122 w 2522230"/>
                <a:gd name="connsiteY29" fmla="*/ 2101729 h 2212085"/>
                <a:gd name="connsiteX30" fmla="*/ 1053089 w 2522230"/>
                <a:gd name="connsiteY30" fmla="*/ 2210189 h 2212085"/>
                <a:gd name="connsiteX31" fmla="*/ 771897 w 2522230"/>
                <a:gd name="connsiteY31" fmla="*/ 2080914 h 2212085"/>
                <a:gd name="connsiteX32" fmla="*/ 682791 w 2522230"/>
                <a:gd name="connsiteY32" fmla="*/ 1838431 h 2212085"/>
                <a:gd name="connsiteX33" fmla="*/ 735013 w 2522230"/>
                <a:gd name="connsiteY33" fmla="*/ 1479818 h 2212085"/>
                <a:gd name="connsiteX34" fmla="*/ 929656 w 2522230"/>
                <a:gd name="connsiteY34" fmla="*/ 1102947 h 2212085"/>
                <a:gd name="connsiteX35" fmla="*/ 1114805 w 2522230"/>
                <a:gd name="connsiteY35" fmla="*/ 810799 h 2212085"/>
                <a:gd name="connsiteX36" fmla="*/ 1247003 w 2522230"/>
                <a:gd name="connsiteY36" fmla="*/ 492722 h 2212085"/>
                <a:gd name="connsiteX37" fmla="*/ 0 w 2522230"/>
                <a:gd name="connsiteY37" fmla="*/ 60030 h 2212085"/>
                <a:gd name="connsiteX0" fmla="*/ 0 w 2522230"/>
                <a:gd name="connsiteY0" fmla="*/ 60030 h 2212085"/>
                <a:gd name="connsiteX1" fmla="*/ 47205 w 2522230"/>
                <a:gd name="connsiteY1" fmla="*/ 0 h 2212085"/>
                <a:gd name="connsiteX2" fmla="*/ 1342201 w 2522230"/>
                <a:gd name="connsiteY2" fmla="*/ 355331 h 2212085"/>
                <a:gd name="connsiteX3" fmla="*/ 1301050 w 2522230"/>
                <a:gd name="connsiteY3" fmla="*/ 607390 h 2212085"/>
                <a:gd name="connsiteX4" fmla="*/ 1140003 w 2522230"/>
                <a:gd name="connsiteY4" fmla="*/ 936058 h 2212085"/>
                <a:gd name="connsiteX5" fmla="*/ 959967 w 2522230"/>
                <a:gd name="connsiteY5" fmla="*/ 1208851 h 2212085"/>
                <a:gd name="connsiteX6" fmla="*/ 776278 w 2522230"/>
                <a:gd name="connsiteY6" fmla="*/ 1613111 h 2212085"/>
                <a:gd name="connsiteX7" fmla="*/ 790521 w 2522230"/>
                <a:gd name="connsiteY7" fmla="*/ 1922789 h 2212085"/>
                <a:gd name="connsiteX8" fmla="*/ 921257 w 2522230"/>
                <a:gd name="connsiteY8" fmla="*/ 2090408 h 2212085"/>
                <a:gd name="connsiteX9" fmla="*/ 1127953 w 2522230"/>
                <a:gd name="connsiteY9" fmla="*/ 2095521 h 2212085"/>
                <a:gd name="connsiteX10" fmla="*/ 1262340 w 2522230"/>
                <a:gd name="connsiteY10" fmla="*/ 1977201 h 2212085"/>
                <a:gd name="connsiteX11" fmla="*/ 1401476 w 2522230"/>
                <a:gd name="connsiteY11" fmla="*/ 1813233 h 2212085"/>
                <a:gd name="connsiteX12" fmla="*/ 1557045 w 2522230"/>
                <a:gd name="connsiteY12" fmla="*/ 1693452 h 2212085"/>
                <a:gd name="connsiteX13" fmla="*/ 1825457 w 2522230"/>
                <a:gd name="connsiteY13" fmla="*/ 1710981 h 2212085"/>
                <a:gd name="connsiteX14" fmla="*/ 1955097 w 2522230"/>
                <a:gd name="connsiteY14" fmla="*/ 1819076 h 2212085"/>
                <a:gd name="connsiteX15" fmla="*/ 2078896 w 2522230"/>
                <a:gd name="connsiteY15" fmla="*/ 1969532 h 2212085"/>
                <a:gd name="connsiteX16" fmla="*/ 2226430 w 2522230"/>
                <a:gd name="connsiteY16" fmla="*/ 2097712 h 2212085"/>
                <a:gd name="connsiteX17" fmla="*/ 2285955 w 2522230"/>
                <a:gd name="connsiteY17" fmla="*/ 2117432 h 2212085"/>
                <a:gd name="connsiteX18" fmla="*/ 2397702 w 2522230"/>
                <a:gd name="connsiteY18" fmla="*/ 2069593 h 2212085"/>
                <a:gd name="connsiteX19" fmla="*/ 2436412 w 2522230"/>
                <a:gd name="connsiteY19" fmla="*/ 1973549 h 2212085"/>
                <a:gd name="connsiteX20" fmla="*/ 2453576 w 2522230"/>
                <a:gd name="connsiteY20" fmla="*/ 1963689 h 2212085"/>
                <a:gd name="connsiteX21" fmla="*/ 2522230 w 2522230"/>
                <a:gd name="connsiteY21" fmla="*/ 1962228 h 2212085"/>
                <a:gd name="connsiteX22" fmla="*/ 2428378 w 2522230"/>
                <a:gd name="connsiteY22" fmla="*/ 2159064 h 2212085"/>
                <a:gd name="connsiteX23" fmla="*/ 2213283 w 2522230"/>
                <a:gd name="connsiteY23" fmla="*/ 2184991 h 2212085"/>
                <a:gd name="connsiteX24" fmla="*/ 2052236 w 2522230"/>
                <a:gd name="connsiteY24" fmla="*/ 2065941 h 2212085"/>
                <a:gd name="connsiteX25" fmla="*/ 1909084 w 2522230"/>
                <a:gd name="connsiteY25" fmla="*/ 1897956 h 2212085"/>
                <a:gd name="connsiteX26" fmla="*/ 1800989 w 2522230"/>
                <a:gd name="connsiteY26" fmla="*/ 1799356 h 2212085"/>
                <a:gd name="connsiteX27" fmla="*/ 1542438 w 2522230"/>
                <a:gd name="connsiteY27" fmla="*/ 1810677 h 2212085"/>
                <a:gd name="connsiteX28" fmla="*/ 1406954 w 2522230"/>
                <a:gd name="connsiteY28" fmla="*/ 1952368 h 2212085"/>
                <a:gd name="connsiteX29" fmla="*/ 1275122 w 2522230"/>
                <a:gd name="connsiteY29" fmla="*/ 2101729 h 2212085"/>
                <a:gd name="connsiteX30" fmla="*/ 1053089 w 2522230"/>
                <a:gd name="connsiteY30" fmla="*/ 2210189 h 2212085"/>
                <a:gd name="connsiteX31" fmla="*/ 771897 w 2522230"/>
                <a:gd name="connsiteY31" fmla="*/ 2080914 h 2212085"/>
                <a:gd name="connsiteX32" fmla="*/ 682791 w 2522230"/>
                <a:gd name="connsiteY32" fmla="*/ 1838431 h 2212085"/>
                <a:gd name="connsiteX33" fmla="*/ 735013 w 2522230"/>
                <a:gd name="connsiteY33" fmla="*/ 1479818 h 2212085"/>
                <a:gd name="connsiteX34" fmla="*/ 929656 w 2522230"/>
                <a:gd name="connsiteY34" fmla="*/ 1102947 h 2212085"/>
                <a:gd name="connsiteX35" fmla="*/ 1114805 w 2522230"/>
                <a:gd name="connsiteY35" fmla="*/ 810799 h 2212085"/>
                <a:gd name="connsiteX36" fmla="*/ 1247003 w 2522230"/>
                <a:gd name="connsiteY36" fmla="*/ 492722 h 2212085"/>
                <a:gd name="connsiteX37" fmla="*/ 0 w 2522230"/>
                <a:gd name="connsiteY37" fmla="*/ 60030 h 2212085"/>
                <a:gd name="connsiteX0" fmla="*/ 0 w 2522230"/>
                <a:gd name="connsiteY0" fmla="*/ 60030 h 2212085"/>
                <a:gd name="connsiteX1" fmla="*/ 47205 w 2522230"/>
                <a:gd name="connsiteY1" fmla="*/ 0 h 2212085"/>
                <a:gd name="connsiteX2" fmla="*/ 1342201 w 2522230"/>
                <a:gd name="connsiteY2" fmla="*/ 355331 h 2212085"/>
                <a:gd name="connsiteX3" fmla="*/ 1301050 w 2522230"/>
                <a:gd name="connsiteY3" fmla="*/ 607390 h 2212085"/>
                <a:gd name="connsiteX4" fmla="*/ 1140003 w 2522230"/>
                <a:gd name="connsiteY4" fmla="*/ 936058 h 2212085"/>
                <a:gd name="connsiteX5" fmla="*/ 959967 w 2522230"/>
                <a:gd name="connsiteY5" fmla="*/ 1208851 h 2212085"/>
                <a:gd name="connsiteX6" fmla="*/ 776278 w 2522230"/>
                <a:gd name="connsiteY6" fmla="*/ 1613111 h 2212085"/>
                <a:gd name="connsiteX7" fmla="*/ 790521 w 2522230"/>
                <a:gd name="connsiteY7" fmla="*/ 1922789 h 2212085"/>
                <a:gd name="connsiteX8" fmla="*/ 921257 w 2522230"/>
                <a:gd name="connsiteY8" fmla="*/ 2090408 h 2212085"/>
                <a:gd name="connsiteX9" fmla="*/ 1127953 w 2522230"/>
                <a:gd name="connsiteY9" fmla="*/ 2095521 h 2212085"/>
                <a:gd name="connsiteX10" fmla="*/ 1262340 w 2522230"/>
                <a:gd name="connsiteY10" fmla="*/ 1977201 h 2212085"/>
                <a:gd name="connsiteX11" fmla="*/ 1401476 w 2522230"/>
                <a:gd name="connsiteY11" fmla="*/ 1813233 h 2212085"/>
                <a:gd name="connsiteX12" fmla="*/ 1557045 w 2522230"/>
                <a:gd name="connsiteY12" fmla="*/ 1693452 h 2212085"/>
                <a:gd name="connsiteX13" fmla="*/ 1825457 w 2522230"/>
                <a:gd name="connsiteY13" fmla="*/ 1710981 h 2212085"/>
                <a:gd name="connsiteX14" fmla="*/ 1955097 w 2522230"/>
                <a:gd name="connsiteY14" fmla="*/ 1819076 h 2212085"/>
                <a:gd name="connsiteX15" fmla="*/ 2078896 w 2522230"/>
                <a:gd name="connsiteY15" fmla="*/ 1969532 h 2212085"/>
                <a:gd name="connsiteX16" fmla="*/ 2226430 w 2522230"/>
                <a:gd name="connsiteY16" fmla="*/ 2097712 h 2212085"/>
                <a:gd name="connsiteX17" fmla="*/ 2285955 w 2522230"/>
                <a:gd name="connsiteY17" fmla="*/ 2117432 h 2212085"/>
                <a:gd name="connsiteX18" fmla="*/ 2397702 w 2522230"/>
                <a:gd name="connsiteY18" fmla="*/ 2069593 h 2212085"/>
                <a:gd name="connsiteX19" fmla="*/ 2436412 w 2522230"/>
                <a:gd name="connsiteY19" fmla="*/ 1973549 h 2212085"/>
                <a:gd name="connsiteX20" fmla="*/ 2453576 w 2522230"/>
                <a:gd name="connsiteY20" fmla="*/ 1963689 h 2212085"/>
                <a:gd name="connsiteX21" fmla="*/ 2522230 w 2522230"/>
                <a:gd name="connsiteY21" fmla="*/ 1962228 h 2212085"/>
                <a:gd name="connsiteX22" fmla="*/ 2428378 w 2522230"/>
                <a:gd name="connsiteY22" fmla="*/ 2159064 h 2212085"/>
                <a:gd name="connsiteX23" fmla="*/ 2213283 w 2522230"/>
                <a:gd name="connsiteY23" fmla="*/ 2184991 h 2212085"/>
                <a:gd name="connsiteX24" fmla="*/ 2052236 w 2522230"/>
                <a:gd name="connsiteY24" fmla="*/ 2065941 h 2212085"/>
                <a:gd name="connsiteX25" fmla="*/ 1909084 w 2522230"/>
                <a:gd name="connsiteY25" fmla="*/ 1897956 h 2212085"/>
                <a:gd name="connsiteX26" fmla="*/ 1800989 w 2522230"/>
                <a:gd name="connsiteY26" fmla="*/ 1799356 h 2212085"/>
                <a:gd name="connsiteX27" fmla="*/ 1542438 w 2522230"/>
                <a:gd name="connsiteY27" fmla="*/ 1810677 h 2212085"/>
                <a:gd name="connsiteX28" fmla="*/ 1406954 w 2522230"/>
                <a:gd name="connsiteY28" fmla="*/ 1952368 h 2212085"/>
                <a:gd name="connsiteX29" fmla="*/ 1275122 w 2522230"/>
                <a:gd name="connsiteY29" fmla="*/ 2101729 h 2212085"/>
                <a:gd name="connsiteX30" fmla="*/ 1053089 w 2522230"/>
                <a:gd name="connsiteY30" fmla="*/ 2210189 h 2212085"/>
                <a:gd name="connsiteX31" fmla="*/ 771897 w 2522230"/>
                <a:gd name="connsiteY31" fmla="*/ 2080914 h 2212085"/>
                <a:gd name="connsiteX32" fmla="*/ 682791 w 2522230"/>
                <a:gd name="connsiteY32" fmla="*/ 1838431 h 2212085"/>
                <a:gd name="connsiteX33" fmla="*/ 735013 w 2522230"/>
                <a:gd name="connsiteY33" fmla="*/ 1479818 h 2212085"/>
                <a:gd name="connsiteX34" fmla="*/ 929656 w 2522230"/>
                <a:gd name="connsiteY34" fmla="*/ 1102947 h 2212085"/>
                <a:gd name="connsiteX35" fmla="*/ 1114805 w 2522230"/>
                <a:gd name="connsiteY35" fmla="*/ 810799 h 2212085"/>
                <a:gd name="connsiteX36" fmla="*/ 1247003 w 2522230"/>
                <a:gd name="connsiteY36" fmla="*/ 492722 h 2212085"/>
                <a:gd name="connsiteX37" fmla="*/ 0 w 2522230"/>
                <a:gd name="connsiteY37" fmla="*/ 60030 h 2212085"/>
                <a:gd name="connsiteX0" fmla="*/ 0 w 2522230"/>
                <a:gd name="connsiteY0" fmla="*/ 60030 h 2212085"/>
                <a:gd name="connsiteX1" fmla="*/ 47205 w 2522230"/>
                <a:gd name="connsiteY1" fmla="*/ 0 h 2212085"/>
                <a:gd name="connsiteX2" fmla="*/ 1342201 w 2522230"/>
                <a:gd name="connsiteY2" fmla="*/ 355331 h 2212085"/>
                <a:gd name="connsiteX3" fmla="*/ 1301050 w 2522230"/>
                <a:gd name="connsiteY3" fmla="*/ 607390 h 2212085"/>
                <a:gd name="connsiteX4" fmla="*/ 1140003 w 2522230"/>
                <a:gd name="connsiteY4" fmla="*/ 936058 h 2212085"/>
                <a:gd name="connsiteX5" fmla="*/ 959967 w 2522230"/>
                <a:gd name="connsiteY5" fmla="*/ 1208851 h 2212085"/>
                <a:gd name="connsiteX6" fmla="*/ 776278 w 2522230"/>
                <a:gd name="connsiteY6" fmla="*/ 1613111 h 2212085"/>
                <a:gd name="connsiteX7" fmla="*/ 790521 w 2522230"/>
                <a:gd name="connsiteY7" fmla="*/ 1922789 h 2212085"/>
                <a:gd name="connsiteX8" fmla="*/ 921257 w 2522230"/>
                <a:gd name="connsiteY8" fmla="*/ 2090408 h 2212085"/>
                <a:gd name="connsiteX9" fmla="*/ 1127953 w 2522230"/>
                <a:gd name="connsiteY9" fmla="*/ 2095521 h 2212085"/>
                <a:gd name="connsiteX10" fmla="*/ 1262340 w 2522230"/>
                <a:gd name="connsiteY10" fmla="*/ 1977201 h 2212085"/>
                <a:gd name="connsiteX11" fmla="*/ 1401476 w 2522230"/>
                <a:gd name="connsiteY11" fmla="*/ 1813233 h 2212085"/>
                <a:gd name="connsiteX12" fmla="*/ 1557045 w 2522230"/>
                <a:gd name="connsiteY12" fmla="*/ 1693452 h 2212085"/>
                <a:gd name="connsiteX13" fmla="*/ 1825457 w 2522230"/>
                <a:gd name="connsiteY13" fmla="*/ 1710981 h 2212085"/>
                <a:gd name="connsiteX14" fmla="*/ 1955097 w 2522230"/>
                <a:gd name="connsiteY14" fmla="*/ 1819076 h 2212085"/>
                <a:gd name="connsiteX15" fmla="*/ 2078896 w 2522230"/>
                <a:gd name="connsiteY15" fmla="*/ 1969532 h 2212085"/>
                <a:gd name="connsiteX16" fmla="*/ 2226430 w 2522230"/>
                <a:gd name="connsiteY16" fmla="*/ 2097712 h 2212085"/>
                <a:gd name="connsiteX17" fmla="*/ 2285955 w 2522230"/>
                <a:gd name="connsiteY17" fmla="*/ 2117432 h 2212085"/>
                <a:gd name="connsiteX18" fmla="*/ 2397702 w 2522230"/>
                <a:gd name="connsiteY18" fmla="*/ 2069593 h 2212085"/>
                <a:gd name="connsiteX19" fmla="*/ 2436412 w 2522230"/>
                <a:gd name="connsiteY19" fmla="*/ 1973549 h 2212085"/>
                <a:gd name="connsiteX20" fmla="*/ 2453576 w 2522230"/>
                <a:gd name="connsiteY20" fmla="*/ 1963689 h 2212085"/>
                <a:gd name="connsiteX21" fmla="*/ 2522230 w 2522230"/>
                <a:gd name="connsiteY21" fmla="*/ 1962228 h 2212085"/>
                <a:gd name="connsiteX22" fmla="*/ 2428378 w 2522230"/>
                <a:gd name="connsiteY22" fmla="*/ 2159064 h 2212085"/>
                <a:gd name="connsiteX23" fmla="*/ 2213283 w 2522230"/>
                <a:gd name="connsiteY23" fmla="*/ 2184991 h 2212085"/>
                <a:gd name="connsiteX24" fmla="*/ 2052236 w 2522230"/>
                <a:gd name="connsiteY24" fmla="*/ 2065941 h 2212085"/>
                <a:gd name="connsiteX25" fmla="*/ 1909084 w 2522230"/>
                <a:gd name="connsiteY25" fmla="*/ 1897956 h 2212085"/>
                <a:gd name="connsiteX26" fmla="*/ 1800989 w 2522230"/>
                <a:gd name="connsiteY26" fmla="*/ 1799356 h 2212085"/>
                <a:gd name="connsiteX27" fmla="*/ 1542438 w 2522230"/>
                <a:gd name="connsiteY27" fmla="*/ 1810677 h 2212085"/>
                <a:gd name="connsiteX28" fmla="*/ 1406954 w 2522230"/>
                <a:gd name="connsiteY28" fmla="*/ 1952368 h 2212085"/>
                <a:gd name="connsiteX29" fmla="*/ 1275122 w 2522230"/>
                <a:gd name="connsiteY29" fmla="*/ 2101729 h 2212085"/>
                <a:gd name="connsiteX30" fmla="*/ 1053089 w 2522230"/>
                <a:gd name="connsiteY30" fmla="*/ 2210189 h 2212085"/>
                <a:gd name="connsiteX31" fmla="*/ 771897 w 2522230"/>
                <a:gd name="connsiteY31" fmla="*/ 2080914 h 2212085"/>
                <a:gd name="connsiteX32" fmla="*/ 682791 w 2522230"/>
                <a:gd name="connsiteY32" fmla="*/ 1838431 h 2212085"/>
                <a:gd name="connsiteX33" fmla="*/ 735013 w 2522230"/>
                <a:gd name="connsiteY33" fmla="*/ 1479818 h 2212085"/>
                <a:gd name="connsiteX34" fmla="*/ 929656 w 2522230"/>
                <a:gd name="connsiteY34" fmla="*/ 1102947 h 2212085"/>
                <a:gd name="connsiteX35" fmla="*/ 1114805 w 2522230"/>
                <a:gd name="connsiteY35" fmla="*/ 810799 h 2212085"/>
                <a:gd name="connsiteX36" fmla="*/ 1247003 w 2522230"/>
                <a:gd name="connsiteY36" fmla="*/ 492722 h 2212085"/>
                <a:gd name="connsiteX37" fmla="*/ 0 w 2522230"/>
                <a:gd name="connsiteY37" fmla="*/ 60030 h 2212085"/>
                <a:gd name="connsiteX0" fmla="*/ 0 w 2522230"/>
                <a:gd name="connsiteY0" fmla="*/ 60030 h 2212085"/>
                <a:gd name="connsiteX1" fmla="*/ 47205 w 2522230"/>
                <a:gd name="connsiteY1" fmla="*/ 0 h 2212085"/>
                <a:gd name="connsiteX2" fmla="*/ 1342201 w 2522230"/>
                <a:gd name="connsiteY2" fmla="*/ 355331 h 2212085"/>
                <a:gd name="connsiteX3" fmla="*/ 1301050 w 2522230"/>
                <a:gd name="connsiteY3" fmla="*/ 607390 h 2212085"/>
                <a:gd name="connsiteX4" fmla="*/ 1140003 w 2522230"/>
                <a:gd name="connsiteY4" fmla="*/ 936058 h 2212085"/>
                <a:gd name="connsiteX5" fmla="*/ 959967 w 2522230"/>
                <a:gd name="connsiteY5" fmla="*/ 1208851 h 2212085"/>
                <a:gd name="connsiteX6" fmla="*/ 776278 w 2522230"/>
                <a:gd name="connsiteY6" fmla="*/ 1613111 h 2212085"/>
                <a:gd name="connsiteX7" fmla="*/ 790521 w 2522230"/>
                <a:gd name="connsiteY7" fmla="*/ 1922789 h 2212085"/>
                <a:gd name="connsiteX8" fmla="*/ 921257 w 2522230"/>
                <a:gd name="connsiteY8" fmla="*/ 2090408 h 2212085"/>
                <a:gd name="connsiteX9" fmla="*/ 1127953 w 2522230"/>
                <a:gd name="connsiteY9" fmla="*/ 2095521 h 2212085"/>
                <a:gd name="connsiteX10" fmla="*/ 1262340 w 2522230"/>
                <a:gd name="connsiteY10" fmla="*/ 1977201 h 2212085"/>
                <a:gd name="connsiteX11" fmla="*/ 1401476 w 2522230"/>
                <a:gd name="connsiteY11" fmla="*/ 1813233 h 2212085"/>
                <a:gd name="connsiteX12" fmla="*/ 1557045 w 2522230"/>
                <a:gd name="connsiteY12" fmla="*/ 1693452 h 2212085"/>
                <a:gd name="connsiteX13" fmla="*/ 1825457 w 2522230"/>
                <a:gd name="connsiteY13" fmla="*/ 1710981 h 2212085"/>
                <a:gd name="connsiteX14" fmla="*/ 1955097 w 2522230"/>
                <a:gd name="connsiteY14" fmla="*/ 1819076 h 2212085"/>
                <a:gd name="connsiteX15" fmla="*/ 2078896 w 2522230"/>
                <a:gd name="connsiteY15" fmla="*/ 1969532 h 2212085"/>
                <a:gd name="connsiteX16" fmla="*/ 2226430 w 2522230"/>
                <a:gd name="connsiteY16" fmla="*/ 2097712 h 2212085"/>
                <a:gd name="connsiteX17" fmla="*/ 2285955 w 2522230"/>
                <a:gd name="connsiteY17" fmla="*/ 2117432 h 2212085"/>
                <a:gd name="connsiteX18" fmla="*/ 2397702 w 2522230"/>
                <a:gd name="connsiteY18" fmla="*/ 2069593 h 2212085"/>
                <a:gd name="connsiteX19" fmla="*/ 2436412 w 2522230"/>
                <a:gd name="connsiteY19" fmla="*/ 1973549 h 2212085"/>
                <a:gd name="connsiteX20" fmla="*/ 2453576 w 2522230"/>
                <a:gd name="connsiteY20" fmla="*/ 1963689 h 2212085"/>
                <a:gd name="connsiteX21" fmla="*/ 2522230 w 2522230"/>
                <a:gd name="connsiteY21" fmla="*/ 1962228 h 2212085"/>
                <a:gd name="connsiteX22" fmla="*/ 2428378 w 2522230"/>
                <a:gd name="connsiteY22" fmla="*/ 2159064 h 2212085"/>
                <a:gd name="connsiteX23" fmla="*/ 2213283 w 2522230"/>
                <a:gd name="connsiteY23" fmla="*/ 2184991 h 2212085"/>
                <a:gd name="connsiteX24" fmla="*/ 2052236 w 2522230"/>
                <a:gd name="connsiteY24" fmla="*/ 2065941 h 2212085"/>
                <a:gd name="connsiteX25" fmla="*/ 1909084 w 2522230"/>
                <a:gd name="connsiteY25" fmla="*/ 1897956 h 2212085"/>
                <a:gd name="connsiteX26" fmla="*/ 1800989 w 2522230"/>
                <a:gd name="connsiteY26" fmla="*/ 1799356 h 2212085"/>
                <a:gd name="connsiteX27" fmla="*/ 1542438 w 2522230"/>
                <a:gd name="connsiteY27" fmla="*/ 1810677 h 2212085"/>
                <a:gd name="connsiteX28" fmla="*/ 1406954 w 2522230"/>
                <a:gd name="connsiteY28" fmla="*/ 1952368 h 2212085"/>
                <a:gd name="connsiteX29" fmla="*/ 1275122 w 2522230"/>
                <a:gd name="connsiteY29" fmla="*/ 2101729 h 2212085"/>
                <a:gd name="connsiteX30" fmla="*/ 1053089 w 2522230"/>
                <a:gd name="connsiteY30" fmla="*/ 2210189 h 2212085"/>
                <a:gd name="connsiteX31" fmla="*/ 771897 w 2522230"/>
                <a:gd name="connsiteY31" fmla="*/ 2080914 h 2212085"/>
                <a:gd name="connsiteX32" fmla="*/ 682791 w 2522230"/>
                <a:gd name="connsiteY32" fmla="*/ 1838431 h 2212085"/>
                <a:gd name="connsiteX33" fmla="*/ 735013 w 2522230"/>
                <a:gd name="connsiteY33" fmla="*/ 1479818 h 2212085"/>
                <a:gd name="connsiteX34" fmla="*/ 929656 w 2522230"/>
                <a:gd name="connsiteY34" fmla="*/ 1102947 h 2212085"/>
                <a:gd name="connsiteX35" fmla="*/ 1114805 w 2522230"/>
                <a:gd name="connsiteY35" fmla="*/ 810799 h 2212085"/>
                <a:gd name="connsiteX36" fmla="*/ 1247003 w 2522230"/>
                <a:gd name="connsiteY36" fmla="*/ 492722 h 2212085"/>
                <a:gd name="connsiteX37" fmla="*/ 0 w 2522230"/>
                <a:gd name="connsiteY37" fmla="*/ 60030 h 2212085"/>
                <a:gd name="connsiteX0" fmla="*/ 0 w 2522230"/>
                <a:gd name="connsiteY0" fmla="*/ 60030 h 2212085"/>
                <a:gd name="connsiteX1" fmla="*/ 47205 w 2522230"/>
                <a:gd name="connsiteY1" fmla="*/ 0 h 2212085"/>
                <a:gd name="connsiteX2" fmla="*/ 1342201 w 2522230"/>
                <a:gd name="connsiteY2" fmla="*/ 355331 h 2212085"/>
                <a:gd name="connsiteX3" fmla="*/ 1301050 w 2522230"/>
                <a:gd name="connsiteY3" fmla="*/ 607390 h 2212085"/>
                <a:gd name="connsiteX4" fmla="*/ 1140003 w 2522230"/>
                <a:gd name="connsiteY4" fmla="*/ 936058 h 2212085"/>
                <a:gd name="connsiteX5" fmla="*/ 959967 w 2522230"/>
                <a:gd name="connsiteY5" fmla="*/ 1208851 h 2212085"/>
                <a:gd name="connsiteX6" fmla="*/ 776278 w 2522230"/>
                <a:gd name="connsiteY6" fmla="*/ 1613111 h 2212085"/>
                <a:gd name="connsiteX7" fmla="*/ 790521 w 2522230"/>
                <a:gd name="connsiteY7" fmla="*/ 1922789 h 2212085"/>
                <a:gd name="connsiteX8" fmla="*/ 921257 w 2522230"/>
                <a:gd name="connsiteY8" fmla="*/ 2090408 h 2212085"/>
                <a:gd name="connsiteX9" fmla="*/ 1127953 w 2522230"/>
                <a:gd name="connsiteY9" fmla="*/ 2095521 h 2212085"/>
                <a:gd name="connsiteX10" fmla="*/ 1262340 w 2522230"/>
                <a:gd name="connsiteY10" fmla="*/ 1977201 h 2212085"/>
                <a:gd name="connsiteX11" fmla="*/ 1401476 w 2522230"/>
                <a:gd name="connsiteY11" fmla="*/ 1813233 h 2212085"/>
                <a:gd name="connsiteX12" fmla="*/ 1557045 w 2522230"/>
                <a:gd name="connsiteY12" fmla="*/ 1693452 h 2212085"/>
                <a:gd name="connsiteX13" fmla="*/ 1825457 w 2522230"/>
                <a:gd name="connsiteY13" fmla="*/ 1710981 h 2212085"/>
                <a:gd name="connsiteX14" fmla="*/ 1955097 w 2522230"/>
                <a:gd name="connsiteY14" fmla="*/ 1819076 h 2212085"/>
                <a:gd name="connsiteX15" fmla="*/ 2078896 w 2522230"/>
                <a:gd name="connsiteY15" fmla="*/ 1969532 h 2212085"/>
                <a:gd name="connsiteX16" fmla="*/ 2226430 w 2522230"/>
                <a:gd name="connsiteY16" fmla="*/ 2097712 h 2212085"/>
                <a:gd name="connsiteX17" fmla="*/ 2285955 w 2522230"/>
                <a:gd name="connsiteY17" fmla="*/ 2117432 h 2212085"/>
                <a:gd name="connsiteX18" fmla="*/ 2397702 w 2522230"/>
                <a:gd name="connsiteY18" fmla="*/ 2069593 h 2212085"/>
                <a:gd name="connsiteX19" fmla="*/ 2436412 w 2522230"/>
                <a:gd name="connsiteY19" fmla="*/ 1973549 h 2212085"/>
                <a:gd name="connsiteX20" fmla="*/ 2453576 w 2522230"/>
                <a:gd name="connsiteY20" fmla="*/ 1963689 h 2212085"/>
                <a:gd name="connsiteX21" fmla="*/ 2522230 w 2522230"/>
                <a:gd name="connsiteY21" fmla="*/ 1962228 h 2212085"/>
                <a:gd name="connsiteX22" fmla="*/ 2428378 w 2522230"/>
                <a:gd name="connsiteY22" fmla="*/ 2159064 h 2212085"/>
                <a:gd name="connsiteX23" fmla="*/ 2213283 w 2522230"/>
                <a:gd name="connsiteY23" fmla="*/ 2184991 h 2212085"/>
                <a:gd name="connsiteX24" fmla="*/ 2052236 w 2522230"/>
                <a:gd name="connsiteY24" fmla="*/ 2065941 h 2212085"/>
                <a:gd name="connsiteX25" fmla="*/ 1909084 w 2522230"/>
                <a:gd name="connsiteY25" fmla="*/ 1897956 h 2212085"/>
                <a:gd name="connsiteX26" fmla="*/ 1800989 w 2522230"/>
                <a:gd name="connsiteY26" fmla="*/ 1799356 h 2212085"/>
                <a:gd name="connsiteX27" fmla="*/ 1542438 w 2522230"/>
                <a:gd name="connsiteY27" fmla="*/ 1810677 h 2212085"/>
                <a:gd name="connsiteX28" fmla="*/ 1406954 w 2522230"/>
                <a:gd name="connsiteY28" fmla="*/ 1952368 h 2212085"/>
                <a:gd name="connsiteX29" fmla="*/ 1275122 w 2522230"/>
                <a:gd name="connsiteY29" fmla="*/ 2101729 h 2212085"/>
                <a:gd name="connsiteX30" fmla="*/ 1053089 w 2522230"/>
                <a:gd name="connsiteY30" fmla="*/ 2210189 h 2212085"/>
                <a:gd name="connsiteX31" fmla="*/ 771897 w 2522230"/>
                <a:gd name="connsiteY31" fmla="*/ 2080914 h 2212085"/>
                <a:gd name="connsiteX32" fmla="*/ 682791 w 2522230"/>
                <a:gd name="connsiteY32" fmla="*/ 1838431 h 2212085"/>
                <a:gd name="connsiteX33" fmla="*/ 735013 w 2522230"/>
                <a:gd name="connsiteY33" fmla="*/ 1479818 h 2212085"/>
                <a:gd name="connsiteX34" fmla="*/ 929656 w 2522230"/>
                <a:gd name="connsiteY34" fmla="*/ 1102947 h 2212085"/>
                <a:gd name="connsiteX35" fmla="*/ 1114805 w 2522230"/>
                <a:gd name="connsiteY35" fmla="*/ 810799 h 2212085"/>
                <a:gd name="connsiteX36" fmla="*/ 1247003 w 2522230"/>
                <a:gd name="connsiteY36" fmla="*/ 492722 h 2212085"/>
                <a:gd name="connsiteX37" fmla="*/ 0 w 2522230"/>
                <a:gd name="connsiteY37" fmla="*/ 60030 h 2212085"/>
                <a:gd name="connsiteX0" fmla="*/ 0 w 2522230"/>
                <a:gd name="connsiteY0" fmla="*/ 62744 h 2214799"/>
                <a:gd name="connsiteX1" fmla="*/ 49918 w 2522230"/>
                <a:gd name="connsiteY1" fmla="*/ 0 h 2214799"/>
                <a:gd name="connsiteX2" fmla="*/ 1342201 w 2522230"/>
                <a:gd name="connsiteY2" fmla="*/ 358045 h 2214799"/>
                <a:gd name="connsiteX3" fmla="*/ 1301050 w 2522230"/>
                <a:gd name="connsiteY3" fmla="*/ 610104 h 2214799"/>
                <a:gd name="connsiteX4" fmla="*/ 1140003 w 2522230"/>
                <a:gd name="connsiteY4" fmla="*/ 938772 h 2214799"/>
                <a:gd name="connsiteX5" fmla="*/ 959967 w 2522230"/>
                <a:gd name="connsiteY5" fmla="*/ 1211565 h 2214799"/>
                <a:gd name="connsiteX6" fmla="*/ 776278 w 2522230"/>
                <a:gd name="connsiteY6" fmla="*/ 1615825 h 2214799"/>
                <a:gd name="connsiteX7" fmla="*/ 790521 w 2522230"/>
                <a:gd name="connsiteY7" fmla="*/ 1925503 h 2214799"/>
                <a:gd name="connsiteX8" fmla="*/ 921257 w 2522230"/>
                <a:gd name="connsiteY8" fmla="*/ 2093122 h 2214799"/>
                <a:gd name="connsiteX9" fmla="*/ 1127953 w 2522230"/>
                <a:gd name="connsiteY9" fmla="*/ 2098235 h 2214799"/>
                <a:gd name="connsiteX10" fmla="*/ 1262340 w 2522230"/>
                <a:gd name="connsiteY10" fmla="*/ 1979915 h 2214799"/>
                <a:gd name="connsiteX11" fmla="*/ 1401476 w 2522230"/>
                <a:gd name="connsiteY11" fmla="*/ 1815947 h 2214799"/>
                <a:gd name="connsiteX12" fmla="*/ 1557045 w 2522230"/>
                <a:gd name="connsiteY12" fmla="*/ 1696166 h 2214799"/>
                <a:gd name="connsiteX13" fmla="*/ 1825457 w 2522230"/>
                <a:gd name="connsiteY13" fmla="*/ 1713695 h 2214799"/>
                <a:gd name="connsiteX14" fmla="*/ 1955097 w 2522230"/>
                <a:gd name="connsiteY14" fmla="*/ 1821790 h 2214799"/>
                <a:gd name="connsiteX15" fmla="*/ 2078896 w 2522230"/>
                <a:gd name="connsiteY15" fmla="*/ 1972246 h 2214799"/>
                <a:gd name="connsiteX16" fmla="*/ 2226430 w 2522230"/>
                <a:gd name="connsiteY16" fmla="*/ 2100426 h 2214799"/>
                <a:gd name="connsiteX17" fmla="*/ 2285955 w 2522230"/>
                <a:gd name="connsiteY17" fmla="*/ 2120146 h 2214799"/>
                <a:gd name="connsiteX18" fmla="*/ 2397702 w 2522230"/>
                <a:gd name="connsiteY18" fmla="*/ 2072307 h 2214799"/>
                <a:gd name="connsiteX19" fmla="*/ 2436412 w 2522230"/>
                <a:gd name="connsiteY19" fmla="*/ 1976263 h 2214799"/>
                <a:gd name="connsiteX20" fmla="*/ 2453576 w 2522230"/>
                <a:gd name="connsiteY20" fmla="*/ 1966403 h 2214799"/>
                <a:gd name="connsiteX21" fmla="*/ 2522230 w 2522230"/>
                <a:gd name="connsiteY21" fmla="*/ 1964942 h 2214799"/>
                <a:gd name="connsiteX22" fmla="*/ 2428378 w 2522230"/>
                <a:gd name="connsiteY22" fmla="*/ 2161778 h 2214799"/>
                <a:gd name="connsiteX23" fmla="*/ 2213283 w 2522230"/>
                <a:gd name="connsiteY23" fmla="*/ 2187705 h 2214799"/>
                <a:gd name="connsiteX24" fmla="*/ 2052236 w 2522230"/>
                <a:gd name="connsiteY24" fmla="*/ 2068655 h 2214799"/>
                <a:gd name="connsiteX25" fmla="*/ 1909084 w 2522230"/>
                <a:gd name="connsiteY25" fmla="*/ 1900670 h 2214799"/>
                <a:gd name="connsiteX26" fmla="*/ 1800989 w 2522230"/>
                <a:gd name="connsiteY26" fmla="*/ 1802070 h 2214799"/>
                <a:gd name="connsiteX27" fmla="*/ 1542438 w 2522230"/>
                <a:gd name="connsiteY27" fmla="*/ 1813391 h 2214799"/>
                <a:gd name="connsiteX28" fmla="*/ 1406954 w 2522230"/>
                <a:gd name="connsiteY28" fmla="*/ 1955082 h 2214799"/>
                <a:gd name="connsiteX29" fmla="*/ 1275122 w 2522230"/>
                <a:gd name="connsiteY29" fmla="*/ 2104443 h 2214799"/>
                <a:gd name="connsiteX30" fmla="*/ 1053089 w 2522230"/>
                <a:gd name="connsiteY30" fmla="*/ 2212903 h 2214799"/>
                <a:gd name="connsiteX31" fmla="*/ 771897 w 2522230"/>
                <a:gd name="connsiteY31" fmla="*/ 2083628 h 2214799"/>
                <a:gd name="connsiteX32" fmla="*/ 682791 w 2522230"/>
                <a:gd name="connsiteY32" fmla="*/ 1841145 h 2214799"/>
                <a:gd name="connsiteX33" fmla="*/ 735013 w 2522230"/>
                <a:gd name="connsiteY33" fmla="*/ 1482532 h 2214799"/>
                <a:gd name="connsiteX34" fmla="*/ 929656 w 2522230"/>
                <a:gd name="connsiteY34" fmla="*/ 1105661 h 2214799"/>
                <a:gd name="connsiteX35" fmla="*/ 1114805 w 2522230"/>
                <a:gd name="connsiteY35" fmla="*/ 813513 h 2214799"/>
                <a:gd name="connsiteX36" fmla="*/ 1247003 w 2522230"/>
                <a:gd name="connsiteY36" fmla="*/ 495436 h 2214799"/>
                <a:gd name="connsiteX37" fmla="*/ 0 w 2522230"/>
                <a:gd name="connsiteY37" fmla="*/ 62744 h 2214799"/>
                <a:gd name="connsiteX0" fmla="*/ 0 w 2522230"/>
                <a:gd name="connsiteY0" fmla="*/ 62744 h 2214799"/>
                <a:gd name="connsiteX1" fmla="*/ 49918 w 2522230"/>
                <a:gd name="connsiteY1" fmla="*/ 0 h 2214799"/>
                <a:gd name="connsiteX2" fmla="*/ 1342201 w 2522230"/>
                <a:gd name="connsiteY2" fmla="*/ 358045 h 2214799"/>
                <a:gd name="connsiteX3" fmla="*/ 1301050 w 2522230"/>
                <a:gd name="connsiteY3" fmla="*/ 610104 h 2214799"/>
                <a:gd name="connsiteX4" fmla="*/ 1140003 w 2522230"/>
                <a:gd name="connsiteY4" fmla="*/ 938772 h 2214799"/>
                <a:gd name="connsiteX5" fmla="*/ 959967 w 2522230"/>
                <a:gd name="connsiteY5" fmla="*/ 1211565 h 2214799"/>
                <a:gd name="connsiteX6" fmla="*/ 776278 w 2522230"/>
                <a:gd name="connsiteY6" fmla="*/ 1615825 h 2214799"/>
                <a:gd name="connsiteX7" fmla="*/ 790521 w 2522230"/>
                <a:gd name="connsiteY7" fmla="*/ 1925503 h 2214799"/>
                <a:gd name="connsiteX8" fmla="*/ 921257 w 2522230"/>
                <a:gd name="connsiteY8" fmla="*/ 2093122 h 2214799"/>
                <a:gd name="connsiteX9" fmla="*/ 1127953 w 2522230"/>
                <a:gd name="connsiteY9" fmla="*/ 2098235 h 2214799"/>
                <a:gd name="connsiteX10" fmla="*/ 1262340 w 2522230"/>
                <a:gd name="connsiteY10" fmla="*/ 1979915 h 2214799"/>
                <a:gd name="connsiteX11" fmla="*/ 1401476 w 2522230"/>
                <a:gd name="connsiteY11" fmla="*/ 1815947 h 2214799"/>
                <a:gd name="connsiteX12" fmla="*/ 1557045 w 2522230"/>
                <a:gd name="connsiteY12" fmla="*/ 1696166 h 2214799"/>
                <a:gd name="connsiteX13" fmla="*/ 1825457 w 2522230"/>
                <a:gd name="connsiteY13" fmla="*/ 1713695 h 2214799"/>
                <a:gd name="connsiteX14" fmla="*/ 1955097 w 2522230"/>
                <a:gd name="connsiteY14" fmla="*/ 1821790 h 2214799"/>
                <a:gd name="connsiteX15" fmla="*/ 2078896 w 2522230"/>
                <a:gd name="connsiteY15" fmla="*/ 1972246 h 2214799"/>
                <a:gd name="connsiteX16" fmla="*/ 2226430 w 2522230"/>
                <a:gd name="connsiteY16" fmla="*/ 2100426 h 2214799"/>
                <a:gd name="connsiteX17" fmla="*/ 2285955 w 2522230"/>
                <a:gd name="connsiteY17" fmla="*/ 2120146 h 2214799"/>
                <a:gd name="connsiteX18" fmla="*/ 2397702 w 2522230"/>
                <a:gd name="connsiteY18" fmla="*/ 2072307 h 2214799"/>
                <a:gd name="connsiteX19" fmla="*/ 2436412 w 2522230"/>
                <a:gd name="connsiteY19" fmla="*/ 1976263 h 2214799"/>
                <a:gd name="connsiteX20" fmla="*/ 2453576 w 2522230"/>
                <a:gd name="connsiteY20" fmla="*/ 1966403 h 2214799"/>
                <a:gd name="connsiteX21" fmla="*/ 2522230 w 2522230"/>
                <a:gd name="connsiteY21" fmla="*/ 1964942 h 2214799"/>
                <a:gd name="connsiteX22" fmla="*/ 2428378 w 2522230"/>
                <a:gd name="connsiteY22" fmla="*/ 2161778 h 2214799"/>
                <a:gd name="connsiteX23" fmla="*/ 2213283 w 2522230"/>
                <a:gd name="connsiteY23" fmla="*/ 2187705 h 2214799"/>
                <a:gd name="connsiteX24" fmla="*/ 2052236 w 2522230"/>
                <a:gd name="connsiteY24" fmla="*/ 2068655 h 2214799"/>
                <a:gd name="connsiteX25" fmla="*/ 1909084 w 2522230"/>
                <a:gd name="connsiteY25" fmla="*/ 1900670 h 2214799"/>
                <a:gd name="connsiteX26" fmla="*/ 1800989 w 2522230"/>
                <a:gd name="connsiteY26" fmla="*/ 1802070 h 2214799"/>
                <a:gd name="connsiteX27" fmla="*/ 1542438 w 2522230"/>
                <a:gd name="connsiteY27" fmla="*/ 1813391 h 2214799"/>
                <a:gd name="connsiteX28" fmla="*/ 1406954 w 2522230"/>
                <a:gd name="connsiteY28" fmla="*/ 1955082 h 2214799"/>
                <a:gd name="connsiteX29" fmla="*/ 1275122 w 2522230"/>
                <a:gd name="connsiteY29" fmla="*/ 2104443 h 2214799"/>
                <a:gd name="connsiteX30" fmla="*/ 1053089 w 2522230"/>
                <a:gd name="connsiteY30" fmla="*/ 2212903 h 2214799"/>
                <a:gd name="connsiteX31" fmla="*/ 771897 w 2522230"/>
                <a:gd name="connsiteY31" fmla="*/ 2083628 h 2214799"/>
                <a:gd name="connsiteX32" fmla="*/ 682791 w 2522230"/>
                <a:gd name="connsiteY32" fmla="*/ 1841145 h 2214799"/>
                <a:gd name="connsiteX33" fmla="*/ 735013 w 2522230"/>
                <a:gd name="connsiteY33" fmla="*/ 1482532 h 2214799"/>
                <a:gd name="connsiteX34" fmla="*/ 929656 w 2522230"/>
                <a:gd name="connsiteY34" fmla="*/ 1105661 h 2214799"/>
                <a:gd name="connsiteX35" fmla="*/ 1114805 w 2522230"/>
                <a:gd name="connsiteY35" fmla="*/ 813513 h 2214799"/>
                <a:gd name="connsiteX36" fmla="*/ 1247003 w 2522230"/>
                <a:gd name="connsiteY36" fmla="*/ 495436 h 2214799"/>
                <a:gd name="connsiteX37" fmla="*/ 0 w 2522230"/>
                <a:gd name="connsiteY37" fmla="*/ 62744 h 2214799"/>
                <a:gd name="connsiteX0" fmla="*/ 0 w 2522230"/>
                <a:gd name="connsiteY0" fmla="*/ 62744 h 2214799"/>
                <a:gd name="connsiteX1" fmla="*/ 49918 w 2522230"/>
                <a:gd name="connsiteY1" fmla="*/ 0 h 2214799"/>
                <a:gd name="connsiteX2" fmla="*/ 1342201 w 2522230"/>
                <a:gd name="connsiteY2" fmla="*/ 358045 h 2214799"/>
                <a:gd name="connsiteX3" fmla="*/ 1301050 w 2522230"/>
                <a:gd name="connsiteY3" fmla="*/ 610104 h 2214799"/>
                <a:gd name="connsiteX4" fmla="*/ 1140003 w 2522230"/>
                <a:gd name="connsiteY4" fmla="*/ 938772 h 2214799"/>
                <a:gd name="connsiteX5" fmla="*/ 959967 w 2522230"/>
                <a:gd name="connsiteY5" fmla="*/ 1211565 h 2214799"/>
                <a:gd name="connsiteX6" fmla="*/ 776278 w 2522230"/>
                <a:gd name="connsiteY6" fmla="*/ 1615825 h 2214799"/>
                <a:gd name="connsiteX7" fmla="*/ 790521 w 2522230"/>
                <a:gd name="connsiteY7" fmla="*/ 1925503 h 2214799"/>
                <a:gd name="connsiteX8" fmla="*/ 921257 w 2522230"/>
                <a:gd name="connsiteY8" fmla="*/ 2093122 h 2214799"/>
                <a:gd name="connsiteX9" fmla="*/ 1127953 w 2522230"/>
                <a:gd name="connsiteY9" fmla="*/ 2098235 h 2214799"/>
                <a:gd name="connsiteX10" fmla="*/ 1262340 w 2522230"/>
                <a:gd name="connsiteY10" fmla="*/ 1979915 h 2214799"/>
                <a:gd name="connsiteX11" fmla="*/ 1401476 w 2522230"/>
                <a:gd name="connsiteY11" fmla="*/ 1815947 h 2214799"/>
                <a:gd name="connsiteX12" fmla="*/ 1557045 w 2522230"/>
                <a:gd name="connsiteY12" fmla="*/ 1696166 h 2214799"/>
                <a:gd name="connsiteX13" fmla="*/ 1825457 w 2522230"/>
                <a:gd name="connsiteY13" fmla="*/ 1713695 h 2214799"/>
                <a:gd name="connsiteX14" fmla="*/ 1955097 w 2522230"/>
                <a:gd name="connsiteY14" fmla="*/ 1821790 h 2214799"/>
                <a:gd name="connsiteX15" fmla="*/ 2078896 w 2522230"/>
                <a:gd name="connsiteY15" fmla="*/ 1972246 h 2214799"/>
                <a:gd name="connsiteX16" fmla="*/ 2226430 w 2522230"/>
                <a:gd name="connsiteY16" fmla="*/ 2100426 h 2214799"/>
                <a:gd name="connsiteX17" fmla="*/ 2285955 w 2522230"/>
                <a:gd name="connsiteY17" fmla="*/ 2120146 h 2214799"/>
                <a:gd name="connsiteX18" fmla="*/ 2397702 w 2522230"/>
                <a:gd name="connsiteY18" fmla="*/ 2072307 h 2214799"/>
                <a:gd name="connsiteX19" fmla="*/ 2436412 w 2522230"/>
                <a:gd name="connsiteY19" fmla="*/ 1976263 h 2214799"/>
                <a:gd name="connsiteX20" fmla="*/ 2453576 w 2522230"/>
                <a:gd name="connsiteY20" fmla="*/ 1966403 h 2214799"/>
                <a:gd name="connsiteX21" fmla="*/ 2522230 w 2522230"/>
                <a:gd name="connsiteY21" fmla="*/ 1964942 h 2214799"/>
                <a:gd name="connsiteX22" fmla="*/ 2428378 w 2522230"/>
                <a:gd name="connsiteY22" fmla="*/ 2161778 h 2214799"/>
                <a:gd name="connsiteX23" fmla="*/ 2213283 w 2522230"/>
                <a:gd name="connsiteY23" fmla="*/ 2187705 h 2214799"/>
                <a:gd name="connsiteX24" fmla="*/ 2052236 w 2522230"/>
                <a:gd name="connsiteY24" fmla="*/ 2068655 h 2214799"/>
                <a:gd name="connsiteX25" fmla="*/ 1909084 w 2522230"/>
                <a:gd name="connsiteY25" fmla="*/ 1900670 h 2214799"/>
                <a:gd name="connsiteX26" fmla="*/ 1800989 w 2522230"/>
                <a:gd name="connsiteY26" fmla="*/ 1802070 h 2214799"/>
                <a:gd name="connsiteX27" fmla="*/ 1542438 w 2522230"/>
                <a:gd name="connsiteY27" fmla="*/ 1813391 h 2214799"/>
                <a:gd name="connsiteX28" fmla="*/ 1406954 w 2522230"/>
                <a:gd name="connsiteY28" fmla="*/ 1955082 h 2214799"/>
                <a:gd name="connsiteX29" fmla="*/ 1275122 w 2522230"/>
                <a:gd name="connsiteY29" fmla="*/ 2104443 h 2214799"/>
                <a:gd name="connsiteX30" fmla="*/ 1053089 w 2522230"/>
                <a:gd name="connsiteY30" fmla="*/ 2212903 h 2214799"/>
                <a:gd name="connsiteX31" fmla="*/ 771897 w 2522230"/>
                <a:gd name="connsiteY31" fmla="*/ 2083628 h 2214799"/>
                <a:gd name="connsiteX32" fmla="*/ 682791 w 2522230"/>
                <a:gd name="connsiteY32" fmla="*/ 1841145 h 2214799"/>
                <a:gd name="connsiteX33" fmla="*/ 735013 w 2522230"/>
                <a:gd name="connsiteY33" fmla="*/ 1482532 h 2214799"/>
                <a:gd name="connsiteX34" fmla="*/ 929656 w 2522230"/>
                <a:gd name="connsiteY34" fmla="*/ 1105661 h 2214799"/>
                <a:gd name="connsiteX35" fmla="*/ 1114805 w 2522230"/>
                <a:gd name="connsiteY35" fmla="*/ 813513 h 2214799"/>
                <a:gd name="connsiteX36" fmla="*/ 1247003 w 2522230"/>
                <a:gd name="connsiteY36" fmla="*/ 495436 h 2214799"/>
                <a:gd name="connsiteX37" fmla="*/ 0 w 2522230"/>
                <a:gd name="connsiteY37" fmla="*/ 62744 h 2214799"/>
                <a:gd name="connsiteX0" fmla="*/ 75016 w 2597246"/>
                <a:gd name="connsiteY0" fmla="*/ 154998 h 2307053"/>
                <a:gd name="connsiteX1" fmla="*/ 8260 w 2597246"/>
                <a:gd name="connsiteY1" fmla="*/ 0 h 2307053"/>
                <a:gd name="connsiteX2" fmla="*/ 1417217 w 2597246"/>
                <a:gd name="connsiteY2" fmla="*/ 450299 h 2307053"/>
                <a:gd name="connsiteX3" fmla="*/ 1376066 w 2597246"/>
                <a:gd name="connsiteY3" fmla="*/ 702358 h 2307053"/>
                <a:gd name="connsiteX4" fmla="*/ 1215019 w 2597246"/>
                <a:gd name="connsiteY4" fmla="*/ 1031026 h 2307053"/>
                <a:gd name="connsiteX5" fmla="*/ 1034983 w 2597246"/>
                <a:gd name="connsiteY5" fmla="*/ 1303819 h 2307053"/>
                <a:gd name="connsiteX6" fmla="*/ 851294 w 2597246"/>
                <a:gd name="connsiteY6" fmla="*/ 1708079 h 2307053"/>
                <a:gd name="connsiteX7" fmla="*/ 865537 w 2597246"/>
                <a:gd name="connsiteY7" fmla="*/ 2017757 h 2307053"/>
                <a:gd name="connsiteX8" fmla="*/ 996273 w 2597246"/>
                <a:gd name="connsiteY8" fmla="*/ 2185376 h 2307053"/>
                <a:gd name="connsiteX9" fmla="*/ 1202969 w 2597246"/>
                <a:gd name="connsiteY9" fmla="*/ 2190489 h 2307053"/>
                <a:gd name="connsiteX10" fmla="*/ 1337356 w 2597246"/>
                <a:gd name="connsiteY10" fmla="*/ 2072169 h 2307053"/>
                <a:gd name="connsiteX11" fmla="*/ 1476492 w 2597246"/>
                <a:gd name="connsiteY11" fmla="*/ 1908201 h 2307053"/>
                <a:gd name="connsiteX12" fmla="*/ 1632061 w 2597246"/>
                <a:gd name="connsiteY12" fmla="*/ 1788420 h 2307053"/>
                <a:gd name="connsiteX13" fmla="*/ 1900473 w 2597246"/>
                <a:gd name="connsiteY13" fmla="*/ 1805949 h 2307053"/>
                <a:gd name="connsiteX14" fmla="*/ 2030113 w 2597246"/>
                <a:gd name="connsiteY14" fmla="*/ 1914044 h 2307053"/>
                <a:gd name="connsiteX15" fmla="*/ 2153912 w 2597246"/>
                <a:gd name="connsiteY15" fmla="*/ 2064500 h 2307053"/>
                <a:gd name="connsiteX16" fmla="*/ 2301446 w 2597246"/>
                <a:gd name="connsiteY16" fmla="*/ 2192680 h 2307053"/>
                <a:gd name="connsiteX17" fmla="*/ 2360971 w 2597246"/>
                <a:gd name="connsiteY17" fmla="*/ 2212400 h 2307053"/>
                <a:gd name="connsiteX18" fmla="*/ 2472718 w 2597246"/>
                <a:gd name="connsiteY18" fmla="*/ 2164561 h 2307053"/>
                <a:gd name="connsiteX19" fmla="*/ 2511428 w 2597246"/>
                <a:gd name="connsiteY19" fmla="*/ 2068517 h 2307053"/>
                <a:gd name="connsiteX20" fmla="*/ 2528592 w 2597246"/>
                <a:gd name="connsiteY20" fmla="*/ 2058657 h 2307053"/>
                <a:gd name="connsiteX21" fmla="*/ 2597246 w 2597246"/>
                <a:gd name="connsiteY21" fmla="*/ 2057196 h 2307053"/>
                <a:gd name="connsiteX22" fmla="*/ 2503394 w 2597246"/>
                <a:gd name="connsiteY22" fmla="*/ 2254032 h 2307053"/>
                <a:gd name="connsiteX23" fmla="*/ 2288299 w 2597246"/>
                <a:gd name="connsiteY23" fmla="*/ 2279959 h 2307053"/>
                <a:gd name="connsiteX24" fmla="*/ 2127252 w 2597246"/>
                <a:gd name="connsiteY24" fmla="*/ 2160909 h 2307053"/>
                <a:gd name="connsiteX25" fmla="*/ 1984100 w 2597246"/>
                <a:gd name="connsiteY25" fmla="*/ 1992924 h 2307053"/>
                <a:gd name="connsiteX26" fmla="*/ 1876005 w 2597246"/>
                <a:gd name="connsiteY26" fmla="*/ 1894324 h 2307053"/>
                <a:gd name="connsiteX27" fmla="*/ 1617454 w 2597246"/>
                <a:gd name="connsiteY27" fmla="*/ 1905645 h 2307053"/>
                <a:gd name="connsiteX28" fmla="*/ 1481970 w 2597246"/>
                <a:gd name="connsiteY28" fmla="*/ 2047336 h 2307053"/>
                <a:gd name="connsiteX29" fmla="*/ 1350138 w 2597246"/>
                <a:gd name="connsiteY29" fmla="*/ 2196697 h 2307053"/>
                <a:gd name="connsiteX30" fmla="*/ 1128105 w 2597246"/>
                <a:gd name="connsiteY30" fmla="*/ 2305157 h 2307053"/>
                <a:gd name="connsiteX31" fmla="*/ 846913 w 2597246"/>
                <a:gd name="connsiteY31" fmla="*/ 2175882 h 2307053"/>
                <a:gd name="connsiteX32" fmla="*/ 757807 w 2597246"/>
                <a:gd name="connsiteY32" fmla="*/ 1933399 h 2307053"/>
                <a:gd name="connsiteX33" fmla="*/ 810029 w 2597246"/>
                <a:gd name="connsiteY33" fmla="*/ 1574786 h 2307053"/>
                <a:gd name="connsiteX34" fmla="*/ 1004672 w 2597246"/>
                <a:gd name="connsiteY34" fmla="*/ 1197915 h 2307053"/>
                <a:gd name="connsiteX35" fmla="*/ 1189821 w 2597246"/>
                <a:gd name="connsiteY35" fmla="*/ 905767 h 2307053"/>
                <a:gd name="connsiteX36" fmla="*/ 1322019 w 2597246"/>
                <a:gd name="connsiteY36" fmla="*/ 587690 h 2307053"/>
                <a:gd name="connsiteX37" fmla="*/ 75016 w 2597246"/>
                <a:gd name="connsiteY37" fmla="*/ 154998 h 2307053"/>
                <a:gd name="connsiteX0" fmla="*/ 0 w 2636190"/>
                <a:gd name="connsiteY0" fmla="*/ 46464 h 2307053"/>
                <a:gd name="connsiteX1" fmla="*/ 47204 w 2636190"/>
                <a:gd name="connsiteY1" fmla="*/ 0 h 2307053"/>
                <a:gd name="connsiteX2" fmla="*/ 1456161 w 2636190"/>
                <a:gd name="connsiteY2" fmla="*/ 450299 h 2307053"/>
                <a:gd name="connsiteX3" fmla="*/ 1415010 w 2636190"/>
                <a:gd name="connsiteY3" fmla="*/ 702358 h 2307053"/>
                <a:gd name="connsiteX4" fmla="*/ 1253963 w 2636190"/>
                <a:gd name="connsiteY4" fmla="*/ 1031026 h 2307053"/>
                <a:gd name="connsiteX5" fmla="*/ 1073927 w 2636190"/>
                <a:gd name="connsiteY5" fmla="*/ 1303819 h 2307053"/>
                <a:gd name="connsiteX6" fmla="*/ 890238 w 2636190"/>
                <a:gd name="connsiteY6" fmla="*/ 1708079 h 2307053"/>
                <a:gd name="connsiteX7" fmla="*/ 904481 w 2636190"/>
                <a:gd name="connsiteY7" fmla="*/ 2017757 h 2307053"/>
                <a:gd name="connsiteX8" fmla="*/ 1035217 w 2636190"/>
                <a:gd name="connsiteY8" fmla="*/ 2185376 h 2307053"/>
                <a:gd name="connsiteX9" fmla="*/ 1241913 w 2636190"/>
                <a:gd name="connsiteY9" fmla="*/ 2190489 h 2307053"/>
                <a:gd name="connsiteX10" fmla="*/ 1376300 w 2636190"/>
                <a:gd name="connsiteY10" fmla="*/ 2072169 h 2307053"/>
                <a:gd name="connsiteX11" fmla="*/ 1515436 w 2636190"/>
                <a:gd name="connsiteY11" fmla="*/ 1908201 h 2307053"/>
                <a:gd name="connsiteX12" fmla="*/ 1671005 w 2636190"/>
                <a:gd name="connsiteY12" fmla="*/ 1788420 h 2307053"/>
                <a:gd name="connsiteX13" fmla="*/ 1939417 w 2636190"/>
                <a:gd name="connsiteY13" fmla="*/ 1805949 h 2307053"/>
                <a:gd name="connsiteX14" fmla="*/ 2069057 w 2636190"/>
                <a:gd name="connsiteY14" fmla="*/ 1914044 h 2307053"/>
                <a:gd name="connsiteX15" fmla="*/ 2192856 w 2636190"/>
                <a:gd name="connsiteY15" fmla="*/ 2064500 h 2307053"/>
                <a:gd name="connsiteX16" fmla="*/ 2340390 w 2636190"/>
                <a:gd name="connsiteY16" fmla="*/ 2192680 h 2307053"/>
                <a:gd name="connsiteX17" fmla="*/ 2399915 w 2636190"/>
                <a:gd name="connsiteY17" fmla="*/ 2212400 h 2307053"/>
                <a:gd name="connsiteX18" fmla="*/ 2511662 w 2636190"/>
                <a:gd name="connsiteY18" fmla="*/ 2164561 h 2307053"/>
                <a:gd name="connsiteX19" fmla="*/ 2550372 w 2636190"/>
                <a:gd name="connsiteY19" fmla="*/ 2068517 h 2307053"/>
                <a:gd name="connsiteX20" fmla="*/ 2567536 w 2636190"/>
                <a:gd name="connsiteY20" fmla="*/ 2058657 h 2307053"/>
                <a:gd name="connsiteX21" fmla="*/ 2636190 w 2636190"/>
                <a:gd name="connsiteY21" fmla="*/ 2057196 h 2307053"/>
                <a:gd name="connsiteX22" fmla="*/ 2542338 w 2636190"/>
                <a:gd name="connsiteY22" fmla="*/ 2254032 h 2307053"/>
                <a:gd name="connsiteX23" fmla="*/ 2327243 w 2636190"/>
                <a:gd name="connsiteY23" fmla="*/ 2279959 h 2307053"/>
                <a:gd name="connsiteX24" fmla="*/ 2166196 w 2636190"/>
                <a:gd name="connsiteY24" fmla="*/ 2160909 h 2307053"/>
                <a:gd name="connsiteX25" fmla="*/ 2023044 w 2636190"/>
                <a:gd name="connsiteY25" fmla="*/ 1992924 h 2307053"/>
                <a:gd name="connsiteX26" fmla="*/ 1914949 w 2636190"/>
                <a:gd name="connsiteY26" fmla="*/ 1894324 h 2307053"/>
                <a:gd name="connsiteX27" fmla="*/ 1656398 w 2636190"/>
                <a:gd name="connsiteY27" fmla="*/ 1905645 h 2307053"/>
                <a:gd name="connsiteX28" fmla="*/ 1520914 w 2636190"/>
                <a:gd name="connsiteY28" fmla="*/ 2047336 h 2307053"/>
                <a:gd name="connsiteX29" fmla="*/ 1389082 w 2636190"/>
                <a:gd name="connsiteY29" fmla="*/ 2196697 h 2307053"/>
                <a:gd name="connsiteX30" fmla="*/ 1167049 w 2636190"/>
                <a:gd name="connsiteY30" fmla="*/ 2305157 h 2307053"/>
                <a:gd name="connsiteX31" fmla="*/ 885857 w 2636190"/>
                <a:gd name="connsiteY31" fmla="*/ 2175882 h 2307053"/>
                <a:gd name="connsiteX32" fmla="*/ 796751 w 2636190"/>
                <a:gd name="connsiteY32" fmla="*/ 1933399 h 2307053"/>
                <a:gd name="connsiteX33" fmla="*/ 848973 w 2636190"/>
                <a:gd name="connsiteY33" fmla="*/ 1574786 h 2307053"/>
                <a:gd name="connsiteX34" fmla="*/ 1043616 w 2636190"/>
                <a:gd name="connsiteY34" fmla="*/ 1197915 h 2307053"/>
                <a:gd name="connsiteX35" fmla="*/ 1228765 w 2636190"/>
                <a:gd name="connsiteY35" fmla="*/ 905767 h 2307053"/>
                <a:gd name="connsiteX36" fmla="*/ 1360963 w 2636190"/>
                <a:gd name="connsiteY36" fmla="*/ 587690 h 2307053"/>
                <a:gd name="connsiteX37" fmla="*/ 0 w 2636190"/>
                <a:gd name="connsiteY37" fmla="*/ 46464 h 2307053"/>
                <a:gd name="connsiteX0" fmla="*/ 0 w 2636190"/>
                <a:gd name="connsiteY0" fmla="*/ 46464 h 2307053"/>
                <a:gd name="connsiteX1" fmla="*/ 47204 w 2636190"/>
                <a:gd name="connsiteY1" fmla="*/ 0 h 2307053"/>
                <a:gd name="connsiteX2" fmla="*/ 1456161 w 2636190"/>
                <a:gd name="connsiteY2" fmla="*/ 450299 h 2307053"/>
                <a:gd name="connsiteX3" fmla="*/ 1415010 w 2636190"/>
                <a:gd name="connsiteY3" fmla="*/ 702358 h 2307053"/>
                <a:gd name="connsiteX4" fmla="*/ 1253963 w 2636190"/>
                <a:gd name="connsiteY4" fmla="*/ 1031026 h 2307053"/>
                <a:gd name="connsiteX5" fmla="*/ 1073927 w 2636190"/>
                <a:gd name="connsiteY5" fmla="*/ 1303819 h 2307053"/>
                <a:gd name="connsiteX6" fmla="*/ 890238 w 2636190"/>
                <a:gd name="connsiteY6" fmla="*/ 1708079 h 2307053"/>
                <a:gd name="connsiteX7" fmla="*/ 904481 w 2636190"/>
                <a:gd name="connsiteY7" fmla="*/ 2017757 h 2307053"/>
                <a:gd name="connsiteX8" fmla="*/ 1035217 w 2636190"/>
                <a:gd name="connsiteY8" fmla="*/ 2185376 h 2307053"/>
                <a:gd name="connsiteX9" fmla="*/ 1241913 w 2636190"/>
                <a:gd name="connsiteY9" fmla="*/ 2190489 h 2307053"/>
                <a:gd name="connsiteX10" fmla="*/ 1376300 w 2636190"/>
                <a:gd name="connsiteY10" fmla="*/ 2072169 h 2307053"/>
                <a:gd name="connsiteX11" fmla="*/ 1515436 w 2636190"/>
                <a:gd name="connsiteY11" fmla="*/ 1908201 h 2307053"/>
                <a:gd name="connsiteX12" fmla="*/ 1671005 w 2636190"/>
                <a:gd name="connsiteY12" fmla="*/ 1788420 h 2307053"/>
                <a:gd name="connsiteX13" fmla="*/ 1939417 w 2636190"/>
                <a:gd name="connsiteY13" fmla="*/ 1805949 h 2307053"/>
                <a:gd name="connsiteX14" fmla="*/ 2069057 w 2636190"/>
                <a:gd name="connsiteY14" fmla="*/ 1914044 h 2307053"/>
                <a:gd name="connsiteX15" fmla="*/ 2192856 w 2636190"/>
                <a:gd name="connsiteY15" fmla="*/ 2064500 h 2307053"/>
                <a:gd name="connsiteX16" fmla="*/ 2340390 w 2636190"/>
                <a:gd name="connsiteY16" fmla="*/ 2192680 h 2307053"/>
                <a:gd name="connsiteX17" fmla="*/ 2399915 w 2636190"/>
                <a:gd name="connsiteY17" fmla="*/ 2212400 h 2307053"/>
                <a:gd name="connsiteX18" fmla="*/ 2511662 w 2636190"/>
                <a:gd name="connsiteY18" fmla="*/ 2164561 h 2307053"/>
                <a:gd name="connsiteX19" fmla="*/ 2550372 w 2636190"/>
                <a:gd name="connsiteY19" fmla="*/ 2068517 h 2307053"/>
                <a:gd name="connsiteX20" fmla="*/ 2567536 w 2636190"/>
                <a:gd name="connsiteY20" fmla="*/ 2058657 h 2307053"/>
                <a:gd name="connsiteX21" fmla="*/ 2636190 w 2636190"/>
                <a:gd name="connsiteY21" fmla="*/ 2057196 h 2307053"/>
                <a:gd name="connsiteX22" fmla="*/ 2542338 w 2636190"/>
                <a:gd name="connsiteY22" fmla="*/ 2254032 h 2307053"/>
                <a:gd name="connsiteX23" fmla="*/ 2327243 w 2636190"/>
                <a:gd name="connsiteY23" fmla="*/ 2279959 h 2307053"/>
                <a:gd name="connsiteX24" fmla="*/ 2166196 w 2636190"/>
                <a:gd name="connsiteY24" fmla="*/ 2160909 h 2307053"/>
                <a:gd name="connsiteX25" fmla="*/ 2023044 w 2636190"/>
                <a:gd name="connsiteY25" fmla="*/ 1992924 h 2307053"/>
                <a:gd name="connsiteX26" fmla="*/ 1914949 w 2636190"/>
                <a:gd name="connsiteY26" fmla="*/ 1894324 h 2307053"/>
                <a:gd name="connsiteX27" fmla="*/ 1656398 w 2636190"/>
                <a:gd name="connsiteY27" fmla="*/ 1905645 h 2307053"/>
                <a:gd name="connsiteX28" fmla="*/ 1520914 w 2636190"/>
                <a:gd name="connsiteY28" fmla="*/ 2047336 h 2307053"/>
                <a:gd name="connsiteX29" fmla="*/ 1389082 w 2636190"/>
                <a:gd name="connsiteY29" fmla="*/ 2196697 h 2307053"/>
                <a:gd name="connsiteX30" fmla="*/ 1167049 w 2636190"/>
                <a:gd name="connsiteY30" fmla="*/ 2305157 h 2307053"/>
                <a:gd name="connsiteX31" fmla="*/ 885857 w 2636190"/>
                <a:gd name="connsiteY31" fmla="*/ 2175882 h 2307053"/>
                <a:gd name="connsiteX32" fmla="*/ 796751 w 2636190"/>
                <a:gd name="connsiteY32" fmla="*/ 1933399 h 2307053"/>
                <a:gd name="connsiteX33" fmla="*/ 848973 w 2636190"/>
                <a:gd name="connsiteY33" fmla="*/ 1574786 h 2307053"/>
                <a:gd name="connsiteX34" fmla="*/ 1043616 w 2636190"/>
                <a:gd name="connsiteY34" fmla="*/ 1197915 h 2307053"/>
                <a:gd name="connsiteX35" fmla="*/ 1228765 w 2636190"/>
                <a:gd name="connsiteY35" fmla="*/ 905767 h 2307053"/>
                <a:gd name="connsiteX36" fmla="*/ 1360963 w 2636190"/>
                <a:gd name="connsiteY36" fmla="*/ 587690 h 2307053"/>
                <a:gd name="connsiteX37" fmla="*/ 0 w 2636190"/>
                <a:gd name="connsiteY37" fmla="*/ 46464 h 2307053"/>
                <a:gd name="connsiteX0" fmla="*/ 0 w 2636190"/>
                <a:gd name="connsiteY0" fmla="*/ 46464 h 2307053"/>
                <a:gd name="connsiteX1" fmla="*/ 47204 w 2636190"/>
                <a:gd name="connsiteY1" fmla="*/ 0 h 2307053"/>
                <a:gd name="connsiteX2" fmla="*/ 1456161 w 2636190"/>
                <a:gd name="connsiteY2" fmla="*/ 450299 h 2307053"/>
                <a:gd name="connsiteX3" fmla="*/ 1415010 w 2636190"/>
                <a:gd name="connsiteY3" fmla="*/ 702358 h 2307053"/>
                <a:gd name="connsiteX4" fmla="*/ 1253963 w 2636190"/>
                <a:gd name="connsiteY4" fmla="*/ 1031026 h 2307053"/>
                <a:gd name="connsiteX5" fmla="*/ 1073927 w 2636190"/>
                <a:gd name="connsiteY5" fmla="*/ 1303819 h 2307053"/>
                <a:gd name="connsiteX6" fmla="*/ 890238 w 2636190"/>
                <a:gd name="connsiteY6" fmla="*/ 1708079 h 2307053"/>
                <a:gd name="connsiteX7" fmla="*/ 904481 w 2636190"/>
                <a:gd name="connsiteY7" fmla="*/ 2017757 h 2307053"/>
                <a:gd name="connsiteX8" fmla="*/ 1035217 w 2636190"/>
                <a:gd name="connsiteY8" fmla="*/ 2185376 h 2307053"/>
                <a:gd name="connsiteX9" fmla="*/ 1241913 w 2636190"/>
                <a:gd name="connsiteY9" fmla="*/ 2190489 h 2307053"/>
                <a:gd name="connsiteX10" fmla="*/ 1376300 w 2636190"/>
                <a:gd name="connsiteY10" fmla="*/ 2072169 h 2307053"/>
                <a:gd name="connsiteX11" fmla="*/ 1515436 w 2636190"/>
                <a:gd name="connsiteY11" fmla="*/ 1908201 h 2307053"/>
                <a:gd name="connsiteX12" fmla="*/ 1671005 w 2636190"/>
                <a:gd name="connsiteY12" fmla="*/ 1788420 h 2307053"/>
                <a:gd name="connsiteX13" fmla="*/ 1939417 w 2636190"/>
                <a:gd name="connsiteY13" fmla="*/ 1805949 h 2307053"/>
                <a:gd name="connsiteX14" fmla="*/ 2069057 w 2636190"/>
                <a:gd name="connsiteY14" fmla="*/ 1914044 h 2307053"/>
                <a:gd name="connsiteX15" fmla="*/ 2192856 w 2636190"/>
                <a:gd name="connsiteY15" fmla="*/ 2064500 h 2307053"/>
                <a:gd name="connsiteX16" fmla="*/ 2340390 w 2636190"/>
                <a:gd name="connsiteY16" fmla="*/ 2192680 h 2307053"/>
                <a:gd name="connsiteX17" fmla="*/ 2399915 w 2636190"/>
                <a:gd name="connsiteY17" fmla="*/ 2212400 h 2307053"/>
                <a:gd name="connsiteX18" fmla="*/ 2511662 w 2636190"/>
                <a:gd name="connsiteY18" fmla="*/ 2164561 h 2307053"/>
                <a:gd name="connsiteX19" fmla="*/ 2550372 w 2636190"/>
                <a:gd name="connsiteY19" fmla="*/ 2068517 h 2307053"/>
                <a:gd name="connsiteX20" fmla="*/ 2567536 w 2636190"/>
                <a:gd name="connsiteY20" fmla="*/ 2058657 h 2307053"/>
                <a:gd name="connsiteX21" fmla="*/ 2636190 w 2636190"/>
                <a:gd name="connsiteY21" fmla="*/ 2057196 h 2307053"/>
                <a:gd name="connsiteX22" fmla="*/ 2542338 w 2636190"/>
                <a:gd name="connsiteY22" fmla="*/ 2254032 h 2307053"/>
                <a:gd name="connsiteX23" fmla="*/ 2327243 w 2636190"/>
                <a:gd name="connsiteY23" fmla="*/ 2279959 h 2307053"/>
                <a:gd name="connsiteX24" fmla="*/ 2166196 w 2636190"/>
                <a:gd name="connsiteY24" fmla="*/ 2160909 h 2307053"/>
                <a:gd name="connsiteX25" fmla="*/ 2023044 w 2636190"/>
                <a:gd name="connsiteY25" fmla="*/ 1992924 h 2307053"/>
                <a:gd name="connsiteX26" fmla="*/ 1914949 w 2636190"/>
                <a:gd name="connsiteY26" fmla="*/ 1894324 h 2307053"/>
                <a:gd name="connsiteX27" fmla="*/ 1656398 w 2636190"/>
                <a:gd name="connsiteY27" fmla="*/ 1905645 h 2307053"/>
                <a:gd name="connsiteX28" fmla="*/ 1520914 w 2636190"/>
                <a:gd name="connsiteY28" fmla="*/ 2047336 h 2307053"/>
                <a:gd name="connsiteX29" fmla="*/ 1389082 w 2636190"/>
                <a:gd name="connsiteY29" fmla="*/ 2196697 h 2307053"/>
                <a:gd name="connsiteX30" fmla="*/ 1167049 w 2636190"/>
                <a:gd name="connsiteY30" fmla="*/ 2305157 h 2307053"/>
                <a:gd name="connsiteX31" fmla="*/ 885857 w 2636190"/>
                <a:gd name="connsiteY31" fmla="*/ 2175882 h 2307053"/>
                <a:gd name="connsiteX32" fmla="*/ 796751 w 2636190"/>
                <a:gd name="connsiteY32" fmla="*/ 1933399 h 2307053"/>
                <a:gd name="connsiteX33" fmla="*/ 848973 w 2636190"/>
                <a:gd name="connsiteY33" fmla="*/ 1574786 h 2307053"/>
                <a:gd name="connsiteX34" fmla="*/ 1043616 w 2636190"/>
                <a:gd name="connsiteY34" fmla="*/ 1197915 h 2307053"/>
                <a:gd name="connsiteX35" fmla="*/ 1228765 w 2636190"/>
                <a:gd name="connsiteY35" fmla="*/ 905767 h 2307053"/>
                <a:gd name="connsiteX36" fmla="*/ 1360963 w 2636190"/>
                <a:gd name="connsiteY36" fmla="*/ 587690 h 2307053"/>
                <a:gd name="connsiteX37" fmla="*/ 0 w 2636190"/>
                <a:gd name="connsiteY37" fmla="*/ 46464 h 2307053"/>
                <a:gd name="connsiteX0" fmla="*/ 0 w 2636190"/>
                <a:gd name="connsiteY0" fmla="*/ 46464 h 2307053"/>
                <a:gd name="connsiteX1" fmla="*/ 55344 w 2636190"/>
                <a:gd name="connsiteY1" fmla="*/ 0 h 2307053"/>
                <a:gd name="connsiteX2" fmla="*/ 1456161 w 2636190"/>
                <a:gd name="connsiteY2" fmla="*/ 450299 h 2307053"/>
                <a:gd name="connsiteX3" fmla="*/ 1415010 w 2636190"/>
                <a:gd name="connsiteY3" fmla="*/ 702358 h 2307053"/>
                <a:gd name="connsiteX4" fmla="*/ 1253963 w 2636190"/>
                <a:gd name="connsiteY4" fmla="*/ 1031026 h 2307053"/>
                <a:gd name="connsiteX5" fmla="*/ 1073927 w 2636190"/>
                <a:gd name="connsiteY5" fmla="*/ 1303819 h 2307053"/>
                <a:gd name="connsiteX6" fmla="*/ 890238 w 2636190"/>
                <a:gd name="connsiteY6" fmla="*/ 1708079 h 2307053"/>
                <a:gd name="connsiteX7" fmla="*/ 904481 w 2636190"/>
                <a:gd name="connsiteY7" fmla="*/ 2017757 h 2307053"/>
                <a:gd name="connsiteX8" fmla="*/ 1035217 w 2636190"/>
                <a:gd name="connsiteY8" fmla="*/ 2185376 h 2307053"/>
                <a:gd name="connsiteX9" fmla="*/ 1241913 w 2636190"/>
                <a:gd name="connsiteY9" fmla="*/ 2190489 h 2307053"/>
                <a:gd name="connsiteX10" fmla="*/ 1376300 w 2636190"/>
                <a:gd name="connsiteY10" fmla="*/ 2072169 h 2307053"/>
                <a:gd name="connsiteX11" fmla="*/ 1515436 w 2636190"/>
                <a:gd name="connsiteY11" fmla="*/ 1908201 h 2307053"/>
                <a:gd name="connsiteX12" fmla="*/ 1671005 w 2636190"/>
                <a:gd name="connsiteY12" fmla="*/ 1788420 h 2307053"/>
                <a:gd name="connsiteX13" fmla="*/ 1939417 w 2636190"/>
                <a:gd name="connsiteY13" fmla="*/ 1805949 h 2307053"/>
                <a:gd name="connsiteX14" fmla="*/ 2069057 w 2636190"/>
                <a:gd name="connsiteY14" fmla="*/ 1914044 h 2307053"/>
                <a:gd name="connsiteX15" fmla="*/ 2192856 w 2636190"/>
                <a:gd name="connsiteY15" fmla="*/ 2064500 h 2307053"/>
                <a:gd name="connsiteX16" fmla="*/ 2340390 w 2636190"/>
                <a:gd name="connsiteY16" fmla="*/ 2192680 h 2307053"/>
                <a:gd name="connsiteX17" fmla="*/ 2399915 w 2636190"/>
                <a:gd name="connsiteY17" fmla="*/ 2212400 h 2307053"/>
                <a:gd name="connsiteX18" fmla="*/ 2511662 w 2636190"/>
                <a:gd name="connsiteY18" fmla="*/ 2164561 h 2307053"/>
                <a:gd name="connsiteX19" fmla="*/ 2550372 w 2636190"/>
                <a:gd name="connsiteY19" fmla="*/ 2068517 h 2307053"/>
                <a:gd name="connsiteX20" fmla="*/ 2567536 w 2636190"/>
                <a:gd name="connsiteY20" fmla="*/ 2058657 h 2307053"/>
                <a:gd name="connsiteX21" fmla="*/ 2636190 w 2636190"/>
                <a:gd name="connsiteY21" fmla="*/ 2057196 h 2307053"/>
                <a:gd name="connsiteX22" fmla="*/ 2542338 w 2636190"/>
                <a:gd name="connsiteY22" fmla="*/ 2254032 h 2307053"/>
                <a:gd name="connsiteX23" fmla="*/ 2327243 w 2636190"/>
                <a:gd name="connsiteY23" fmla="*/ 2279959 h 2307053"/>
                <a:gd name="connsiteX24" fmla="*/ 2166196 w 2636190"/>
                <a:gd name="connsiteY24" fmla="*/ 2160909 h 2307053"/>
                <a:gd name="connsiteX25" fmla="*/ 2023044 w 2636190"/>
                <a:gd name="connsiteY25" fmla="*/ 1992924 h 2307053"/>
                <a:gd name="connsiteX26" fmla="*/ 1914949 w 2636190"/>
                <a:gd name="connsiteY26" fmla="*/ 1894324 h 2307053"/>
                <a:gd name="connsiteX27" fmla="*/ 1656398 w 2636190"/>
                <a:gd name="connsiteY27" fmla="*/ 1905645 h 2307053"/>
                <a:gd name="connsiteX28" fmla="*/ 1520914 w 2636190"/>
                <a:gd name="connsiteY28" fmla="*/ 2047336 h 2307053"/>
                <a:gd name="connsiteX29" fmla="*/ 1389082 w 2636190"/>
                <a:gd name="connsiteY29" fmla="*/ 2196697 h 2307053"/>
                <a:gd name="connsiteX30" fmla="*/ 1167049 w 2636190"/>
                <a:gd name="connsiteY30" fmla="*/ 2305157 h 2307053"/>
                <a:gd name="connsiteX31" fmla="*/ 885857 w 2636190"/>
                <a:gd name="connsiteY31" fmla="*/ 2175882 h 2307053"/>
                <a:gd name="connsiteX32" fmla="*/ 796751 w 2636190"/>
                <a:gd name="connsiteY32" fmla="*/ 1933399 h 2307053"/>
                <a:gd name="connsiteX33" fmla="*/ 848973 w 2636190"/>
                <a:gd name="connsiteY33" fmla="*/ 1574786 h 2307053"/>
                <a:gd name="connsiteX34" fmla="*/ 1043616 w 2636190"/>
                <a:gd name="connsiteY34" fmla="*/ 1197915 h 2307053"/>
                <a:gd name="connsiteX35" fmla="*/ 1228765 w 2636190"/>
                <a:gd name="connsiteY35" fmla="*/ 905767 h 2307053"/>
                <a:gd name="connsiteX36" fmla="*/ 1360963 w 2636190"/>
                <a:gd name="connsiteY36" fmla="*/ 587690 h 2307053"/>
                <a:gd name="connsiteX37" fmla="*/ 0 w 2636190"/>
                <a:gd name="connsiteY37" fmla="*/ 46464 h 2307053"/>
                <a:gd name="connsiteX0" fmla="*/ 0 w 2649757"/>
                <a:gd name="connsiteY0" fmla="*/ 46464 h 2307053"/>
                <a:gd name="connsiteX1" fmla="*/ 68911 w 2649757"/>
                <a:gd name="connsiteY1" fmla="*/ 0 h 2307053"/>
                <a:gd name="connsiteX2" fmla="*/ 1469728 w 2649757"/>
                <a:gd name="connsiteY2" fmla="*/ 450299 h 2307053"/>
                <a:gd name="connsiteX3" fmla="*/ 1428577 w 2649757"/>
                <a:gd name="connsiteY3" fmla="*/ 702358 h 2307053"/>
                <a:gd name="connsiteX4" fmla="*/ 1267530 w 2649757"/>
                <a:gd name="connsiteY4" fmla="*/ 1031026 h 2307053"/>
                <a:gd name="connsiteX5" fmla="*/ 1087494 w 2649757"/>
                <a:gd name="connsiteY5" fmla="*/ 1303819 h 2307053"/>
                <a:gd name="connsiteX6" fmla="*/ 903805 w 2649757"/>
                <a:gd name="connsiteY6" fmla="*/ 1708079 h 2307053"/>
                <a:gd name="connsiteX7" fmla="*/ 918048 w 2649757"/>
                <a:gd name="connsiteY7" fmla="*/ 2017757 h 2307053"/>
                <a:gd name="connsiteX8" fmla="*/ 1048784 w 2649757"/>
                <a:gd name="connsiteY8" fmla="*/ 2185376 h 2307053"/>
                <a:gd name="connsiteX9" fmla="*/ 1255480 w 2649757"/>
                <a:gd name="connsiteY9" fmla="*/ 2190489 h 2307053"/>
                <a:gd name="connsiteX10" fmla="*/ 1389867 w 2649757"/>
                <a:gd name="connsiteY10" fmla="*/ 2072169 h 2307053"/>
                <a:gd name="connsiteX11" fmla="*/ 1529003 w 2649757"/>
                <a:gd name="connsiteY11" fmla="*/ 1908201 h 2307053"/>
                <a:gd name="connsiteX12" fmla="*/ 1684572 w 2649757"/>
                <a:gd name="connsiteY12" fmla="*/ 1788420 h 2307053"/>
                <a:gd name="connsiteX13" fmla="*/ 1952984 w 2649757"/>
                <a:gd name="connsiteY13" fmla="*/ 1805949 h 2307053"/>
                <a:gd name="connsiteX14" fmla="*/ 2082624 w 2649757"/>
                <a:gd name="connsiteY14" fmla="*/ 1914044 h 2307053"/>
                <a:gd name="connsiteX15" fmla="*/ 2206423 w 2649757"/>
                <a:gd name="connsiteY15" fmla="*/ 2064500 h 2307053"/>
                <a:gd name="connsiteX16" fmla="*/ 2353957 w 2649757"/>
                <a:gd name="connsiteY16" fmla="*/ 2192680 h 2307053"/>
                <a:gd name="connsiteX17" fmla="*/ 2413482 w 2649757"/>
                <a:gd name="connsiteY17" fmla="*/ 2212400 h 2307053"/>
                <a:gd name="connsiteX18" fmla="*/ 2525229 w 2649757"/>
                <a:gd name="connsiteY18" fmla="*/ 2164561 h 2307053"/>
                <a:gd name="connsiteX19" fmla="*/ 2563939 w 2649757"/>
                <a:gd name="connsiteY19" fmla="*/ 2068517 h 2307053"/>
                <a:gd name="connsiteX20" fmla="*/ 2581103 w 2649757"/>
                <a:gd name="connsiteY20" fmla="*/ 2058657 h 2307053"/>
                <a:gd name="connsiteX21" fmla="*/ 2649757 w 2649757"/>
                <a:gd name="connsiteY21" fmla="*/ 2057196 h 2307053"/>
                <a:gd name="connsiteX22" fmla="*/ 2555905 w 2649757"/>
                <a:gd name="connsiteY22" fmla="*/ 2254032 h 2307053"/>
                <a:gd name="connsiteX23" fmla="*/ 2340810 w 2649757"/>
                <a:gd name="connsiteY23" fmla="*/ 2279959 h 2307053"/>
                <a:gd name="connsiteX24" fmla="*/ 2179763 w 2649757"/>
                <a:gd name="connsiteY24" fmla="*/ 2160909 h 2307053"/>
                <a:gd name="connsiteX25" fmla="*/ 2036611 w 2649757"/>
                <a:gd name="connsiteY25" fmla="*/ 1992924 h 2307053"/>
                <a:gd name="connsiteX26" fmla="*/ 1928516 w 2649757"/>
                <a:gd name="connsiteY26" fmla="*/ 1894324 h 2307053"/>
                <a:gd name="connsiteX27" fmla="*/ 1669965 w 2649757"/>
                <a:gd name="connsiteY27" fmla="*/ 1905645 h 2307053"/>
                <a:gd name="connsiteX28" fmla="*/ 1534481 w 2649757"/>
                <a:gd name="connsiteY28" fmla="*/ 2047336 h 2307053"/>
                <a:gd name="connsiteX29" fmla="*/ 1402649 w 2649757"/>
                <a:gd name="connsiteY29" fmla="*/ 2196697 h 2307053"/>
                <a:gd name="connsiteX30" fmla="*/ 1180616 w 2649757"/>
                <a:gd name="connsiteY30" fmla="*/ 2305157 h 2307053"/>
                <a:gd name="connsiteX31" fmla="*/ 899424 w 2649757"/>
                <a:gd name="connsiteY31" fmla="*/ 2175882 h 2307053"/>
                <a:gd name="connsiteX32" fmla="*/ 810318 w 2649757"/>
                <a:gd name="connsiteY32" fmla="*/ 1933399 h 2307053"/>
                <a:gd name="connsiteX33" fmla="*/ 862540 w 2649757"/>
                <a:gd name="connsiteY33" fmla="*/ 1574786 h 2307053"/>
                <a:gd name="connsiteX34" fmla="*/ 1057183 w 2649757"/>
                <a:gd name="connsiteY34" fmla="*/ 1197915 h 2307053"/>
                <a:gd name="connsiteX35" fmla="*/ 1242332 w 2649757"/>
                <a:gd name="connsiteY35" fmla="*/ 905767 h 2307053"/>
                <a:gd name="connsiteX36" fmla="*/ 1374530 w 2649757"/>
                <a:gd name="connsiteY36" fmla="*/ 587690 h 2307053"/>
                <a:gd name="connsiteX37" fmla="*/ 0 w 2649757"/>
                <a:gd name="connsiteY37" fmla="*/ 46464 h 2307053"/>
                <a:gd name="connsiteX0" fmla="*/ 0 w 2649757"/>
                <a:gd name="connsiteY0" fmla="*/ 46464 h 2307053"/>
                <a:gd name="connsiteX1" fmla="*/ 68911 w 2649757"/>
                <a:gd name="connsiteY1" fmla="*/ 0 h 2307053"/>
                <a:gd name="connsiteX2" fmla="*/ 1469728 w 2649757"/>
                <a:gd name="connsiteY2" fmla="*/ 450299 h 2307053"/>
                <a:gd name="connsiteX3" fmla="*/ 1428577 w 2649757"/>
                <a:gd name="connsiteY3" fmla="*/ 702358 h 2307053"/>
                <a:gd name="connsiteX4" fmla="*/ 1267530 w 2649757"/>
                <a:gd name="connsiteY4" fmla="*/ 1031026 h 2307053"/>
                <a:gd name="connsiteX5" fmla="*/ 1087494 w 2649757"/>
                <a:gd name="connsiteY5" fmla="*/ 1303819 h 2307053"/>
                <a:gd name="connsiteX6" fmla="*/ 903805 w 2649757"/>
                <a:gd name="connsiteY6" fmla="*/ 1708079 h 2307053"/>
                <a:gd name="connsiteX7" fmla="*/ 918048 w 2649757"/>
                <a:gd name="connsiteY7" fmla="*/ 2017757 h 2307053"/>
                <a:gd name="connsiteX8" fmla="*/ 1048784 w 2649757"/>
                <a:gd name="connsiteY8" fmla="*/ 2185376 h 2307053"/>
                <a:gd name="connsiteX9" fmla="*/ 1255480 w 2649757"/>
                <a:gd name="connsiteY9" fmla="*/ 2190489 h 2307053"/>
                <a:gd name="connsiteX10" fmla="*/ 1389867 w 2649757"/>
                <a:gd name="connsiteY10" fmla="*/ 2072169 h 2307053"/>
                <a:gd name="connsiteX11" fmla="*/ 1529003 w 2649757"/>
                <a:gd name="connsiteY11" fmla="*/ 1908201 h 2307053"/>
                <a:gd name="connsiteX12" fmla="*/ 1684572 w 2649757"/>
                <a:gd name="connsiteY12" fmla="*/ 1788420 h 2307053"/>
                <a:gd name="connsiteX13" fmla="*/ 1952984 w 2649757"/>
                <a:gd name="connsiteY13" fmla="*/ 1805949 h 2307053"/>
                <a:gd name="connsiteX14" fmla="*/ 2082624 w 2649757"/>
                <a:gd name="connsiteY14" fmla="*/ 1914044 h 2307053"/>
                <a:gd name="connsiteX15" fmla="*/ 2206423 w 2649757"/>
                <a:gd name="connsiteY15" fmla="*/ 2064500 h 2307053"/>
                <a:gd name="connsiteX16" fmla="*/ 2353957 w 2649757"/>
                <a:gd name="connsiteY16" fmla="*/ 2192680 h 2307053"/>
                <a:gd name="connsiteX17" fmla="*/ 2413482 w 2649757"/>
                <a:gd name="connsiteY17" fmla="*/ 2212400 h 2307053"/>
                <a:gd name="connsiteX18" fmla="*/ 2525229 w 2649757"/>
                <a:gd name="connsiteY18" fmla="*/ 2164561 h 2307053"/>
                <a:gd name="connsiteX19" fmla="*/ 2563939 w 2649757"/>
                <a:gd name="connsiteY19" fmla="*/ 2068517 h 2307053"/>
                <a:gd name="connsiteX20" fmla="*/ 2581103 w 2649757"/>
                <a:gd name="connsiteY20" fmla="*/ 2058657 h 2307053"/>
                <a:gd name="connsiteX21" fmla="*/ 2649757 w 2649757"/>
                <a:gd name="connsiteY21" fmla="*/ 2057196 h 2307053"/>
                <a:gd name="connsiteX22" fmla="*/ 2555905 w 2649757"/>
                <a:gd name="connsiteY22" fmla="*/ 2254032 h 2307053"/>
                <a:gd name="connsiteX23" fmla="*/ 2340810 w 2649757"/>
                <a:gd name="connsiteY23" fmla="*/ 2279959 h 2307053"/>
                <a:gd name="connsiteX24" fmla="*/ 2179763 w 2649757"/>
                <a:gd name="connsiteY24" fmla="*/ 2160909 h 2307053"/>
                <a:gd name="connsiteX25" fmla="*/ 2036611 w 2649757"/>
                <a:gd name="connsiteY25" fmla="*/ 1992924 h 2307053"/>
                <a:gd name="connsiteX26" fmla="*/ 1928516 w 2649757"/>
                <a:gd name="connsiteY26" fmla="*/ 1894324 h 2307053"/>
                <a:gd name="connsiteX27" fmla="*/ 1669965 w 2649757"/>
                <a:gd name="connsiteY27" fmla="*/ 1905645 h 2307053"/>
                <a:gd name="connsiteX28" fmla="*/ 1534481 w 2649757"/>
                <a:gd name="connsiteY28" fmla="*/ 2047336 h 2307053"/>
                <a:gd name="connsiteX29" fmla="*/ 1402649 w 2649757"/>
                <a:gd name="connsiteY29" fmla="*/ 2196697 h 2307053"/>
                <a:gd name="connsiteX30" fmla="*/ 1180616 w 2649757"/>
                <a:gd name="connsiteY30" fmla="*/ 2305157 h 2307053"/>
                <a:gd name="connsiteX31" fmla="*/ 899424 w 2649757"/>
                <a:gd name="connsiteY31" fmla="*/ 2175882 h 2307053"/>
                <a:gd name="connsiteX32" fmla="*/ 810318 w 2649757"/>
                <a:gd name="connsiteY32" fmla="*/ 1933399 h 2307053"/>
                <a:gd name="connsiteX33" fmla="*/ 862540 w 2649757"/>
                <a:gd name="connsiteY33" fmla="*/ 1574786 h 2307053"/>
                <a:gd name="connsiteX34" fmla="*/ 1057183 w 2649757"/>
                <a:gd name="connsiteY34" fmla="*/ 1197915 h 2307053"/>
                <a:gd name="connsiteX35" fmla="*/ 1242332 w 2649757"/>
                <a:gd name="connsiteY35" fmla="*/ 905767 h 2307053"/>
                <a:gd name="connsiteX36" fmla="*/ 1374530 w 2649757"/>
                <a:gd name="connsiteY36" fmla="*/ 587690 h 2307053"/>
                <a:gd name="connsiteX37" fmla="*/ 0 w 2649757"/>
                <a:gd name="connsiteY37" fmla="*/ 46464 h 2307053"/>
                <a:gd name="connsiteX0" fmla="*/ 0 w 2649757"/>
                <a:gd name="connsiteY0" fmla="*/ 46464 h 2307053"/>
                <a:gd name="connsiteX1" fmla="*/ 68911 w 2649757"/>
                <a:gd name="connsiteY1" fmla="*/ 0 h 2307053"/>
                <a:gd name="connsiteX2" fmla="*/ 1488722 w 2649757"/>
                <a:gd name="connsiteY2" fmla="*/ 420452 h 2307053"/>
                <a:gd name="connsiteX3" fmla="*/ 1428577 w 2649757"/>
                <a:gd name="connsiteY3" fmla="*/ 702358 h 2307053"/>
                <a:gd name="connsiteX4" fmla="*/ 1267530 w 2649757"/>
                <a:gd name="connsiteY4" fmla="*/ 1031026 h 2307053"/>
                <a:gd name="connsiteX5" fmla="*/ 1087494 w 2649757"/>
                <a:gd name="connsiteY5" fmla="*/ 1303819 h 2307053"/>
                <a:gd name="connsiteX6" fmla="*/ 903805 w 2649757"/>
                <a:gd name="connsiteY6" fmla="*/ 1708079 h 2307053"/>
                <a:gd name="connsiteX7" fmla="*/ 918048 w 2649757"/>
                <a:gd name="connsiteY7" fmla="*/ 2017757 h 2307053"/>
                <a:gd name="connsiteX8" fmla="*/ 1048784 w 2649757"/>
                <a:gd name="connsiteY8" fmla="*/ 2185376 h 2307053"/>
                <a:gd name="connsiteX9" fmla="*/ 1255480 w 2649757"/>
                <a:gd name="connsiteY9" fmla="*/ 2190489 h 2307053"/>
                <a:gd name="connsiteX10" fmla="*/ 1389867 w 2649757"/>
                <a:gd name="connsiteY10" fmla="*/ 2072169 h 2307053"/>
                <a:gd name="connsiteX11" fmla="*/ 1529003 w 2649757"/>
                <a:gd name="connsiteY11" fmla="*/ 1908201 h 2307053"/>
                <a:gd name="connsiteX12" fmla="*/ 1684572 w 2649757"/>
                <a:gd name="connsiteY12" fmla="*/ 1788420 h 2307053"/>
                <a:gd name="connsiteX13" fmla="*/ 1952984 w 2649757"/>
                <a:gd name="connsiteY13" fmla="*/ 1805949 h 2307053"/>
                <a:gd name="connsiteX14" fmla="*/ 2082624 w 2649757"/>
                <a:gd name="connsiteY14" fmla="*/ 1914044 h 2307053"/>
                <a:gd name="connsiteX15" fmla="*/ 2206423 w 2649757"/>
                <a:gd name="connsiteY15" fmla="*/ 2064500 h 2307053"/>
                <a:gd name="connsiteX16" fmla="*/ 2353957 w 2649757"/>
                <a:gd name="connsiteY16" fmla="*/ 2192680 h 2307053"/>
                <a:gd name="connsiteX17" fmla="*/ 2413482 w 2649757"/>
                <a:gd name="connsiteY17" fmla="*/ 2212400 h 2307053"/>
                <a:gd name="connsiteX18" fmla="*/ 2525229 w 2649757"/>
                <a:gd name="connsiteY18" fmla="*/ 2164561 h 2307053"/>
                <a:gd name="connsiteX19" fmla="*/ 2563939 w 2649757"/>
                <a:gd name="connsiteY19" fmla="*/ 2068517 h 2307053"/>
                <a:gd name="connsiteX20" fmla="*/ 2581103 w 2649757"/>
                <a:gd name="connsiteY20" fmla="*/ 2058657 h 2307053"/>
                <a:gd name="connsiteX21" fmla="*/ 2649757 w 2649757"/>
                <a:gd name="connsiteY21" fmla="*/ 2057196 h 2307053"/>
                <a:gd name="connsiteX22" fmla="*/ 2555905 w 2649757"/>
                <a:gd name="connsiteY22" fmla="*/ 2254032 h 2307053"/>
                <a:gd name="connsiteX23" fmla="*/ 2340810 w 2649757"/>
                <a:gd name="connsiteY23" fmla="*/ 2279959 h 2307053"/>
                <a:gd name="connsiteX24" fmla="*/ 2179763 w 2649757"/>
                <a:gd name="connsiteY24" fmla="*/ 2160909 h 2307053"/>
                <a:gd name="connsiteX25" fmla="*/ 2036611 w 2649757"/>
                <a:gd name="connsiteY25" fmla="*/ 1992924 h 2307053"/>
                <a:gd name="connsiteX26" fmla="*/ 1928516 w 2649757"/>
                <a:gd name="connsiteY26" fmla="*/ 1894324 h 2307053"/>
                <a:gd name="connsiteX27" fmla="*/ 1669965 w 2649757"/>
                <a:gd name="connsiteY27" fmla="*/ 1905645 h 2307053"/>
                <a:gd name="connsiteX28" fmla="*/ 1534481 w 2649757"/>
                <a:gd name="connsiteY28" fmla="*/ 2047336 h 2307053"/>
                <a:gd name="connsiteX29" fmla="*/ 1402649 w 2649757"/>
                <a:gd name="connsiteY29" fmla="*/ 2196697 h 2307053"/>
                <a:gd name="connsiteX30" fmla="*/ 1180616 w 2649757"/>
                <a:gd name="connsiteY30" fmla="*/ 2305157 h 2307053"/>
                <a:gd name="connsiteX31" fmla="*/ 899424 w 2649757"/>
                <a:gd name="connsiteY31" fmla="*/ 2175882 h 2307053"/>
                <a:gd name="connsiteX32" fmla="*/ 810318 w 2649757"/>
                <a:gd name="connsiteY32" fmla="*/ 1933399 h 2307053"/>
                <a:gd name="connsiteX33" fmla="*/ 862540 w 2649757"/>
                <a:gd name="connsiteY33" fmla="*/ 1574786 h 2307053"/>
                <a:gd name="connsiteX34" fmla="*/ 1057183 w 2649757"/>
                <a:gd name="connsiteY34" fmla="*/ 1197915 h 2307053"/>
                <a:gd name="connsiteX35" fmla="*/ 1242332 w 2649757"/>
                <a:gd name="connsiteY35" fmla="*/ 905767 h 2307053"/>
                <a:gd name="connsiteX36" fmla="*/ 1374530 w 2649757"/>
                <a:gd name="connsiteY36" fmla="*/ 587690 h 2307053"/>
                <a:gd name="connsiteX37" fmla="*/ 0 w 2649757"/>
                <a:gd name="connsiteY37" fmla="*/ 46464 h 2307053"/>
                <a:gd name="connsiteX0" fmla="*/ 0 w 2649757"/>
                <a:gd name="connsiteY0" fmla="*/ 46464 h 2307053"/>
                <a:gd name="connsiteX1" fmla="*/ 68911 w 2649757"/>
                <a:gd name="connsiteY1" fmla="*/ 0 h 2307053"/>
                <a:gd name="connsiteX2" fmla="*/ 1477869 w 2649757"/>
                <a:gd name="connsiteY2" fmla="*/ 485572 h 2307053"/>
                <a:gd name="connsiteX3" fmla="*/ 1428577 w 2649757"/>
                <a:gd name="connsiteY3" fmla="*/ 702358 h 2307053"/>
                <a:gd name="connsiteX4" fmla="*/ 1267530 w 2649757"/>
                <a:gd name="connsiteY4" fmla="*/ 1031026 h 2307053"/>
                <a:gd name="connsiteX5" fmla="*/ 1087494 w 2649757"/>
                <a:gd name="connsiteY5" fmla="*/ 1303819 h 2307053"/>
                <a:gd name="connsiteX6" fmla="*/ 903805 w 2649757"/>
                <a:gd name="connsiteY6" fmla="*/ 1708079 h 2307053"/>
                <a:gd name="connsiteX7" fmla="*/ 918048 w 2649757"/>
                <a:gd name="connsiteY7" fmla="*/ 2017757 h 2307053"/>
                <a:gd name="connsiteX8" fmla="*/ 1048784 w 2649757"/>
                <a:gd name="connsiteY8" fmla="*/ 2185376 h 2307053"/>
                <a:gd name="connsiteX9" fmla="*/ 1255480 w 2649757"/>
                <a:gd name="connsiteY9" fmla="*/ 2190489 h 2307053"/>
                <a:gd name="connsiteX10" fmla="*/ 1389867 w 2649757"/>
                <a:gd name="connsiteY10" fmla="*/ 2072169 h 2307053"/>
                <a:gd name="connsiteX11" fmla="*/ 1529003 w 2649757"/>
                <a:gd name="connsiteY11" fmla="*/ 1908201 h 2307053"/>
                <a:gd name="connsiteX12" fmla="*/ 1684572 w 2649757"/>
                <a:gd name="connsiteY12" fmla="*/ 1788420 h 2307053"/>
                <a:gd name="connsiteX13" fmla="*/ 1952984 w 2649757"/>
                <a:gd name="connsiteY13" fmla="*/ 1805949 h 2307053"/>
                <a:gd name="connsiteX14" fmla="*/ 2082624 w 2649757"/>
                <a:gd name="connsiteY14" fmla="*/ 1914044 h 2307053"/>
                <a:gd name="connsiteX15" fmla="*/ 2206423 w 2649757"/>
                <a:gd name="connsiteY15" fmla="*/ 2064500 h 2307053"/>
                <a:gd name="connsiteX16" fmla="*/ 2353957 w 2649757"/>
                <a:gd name="connsiteY16" fmla="*/ 2192680 h 2307053"/>
                <a:gd name="connsiteX17" fmla="*/ 2413482 w 2649757"/>
                <a:gd name="connsiteY17" fmla="*/ 2212400 h 2307053"/>
                <a:gd name="connsiteX18" fmla="*/ 2525229 w 2649757"/>
                <a:gd name="connsiteY18" fmla="*/ 2164561 h 2307053"/>
                <a:gd name="connsiteX19" fmla="*/ 2563939 w 2649757"/>
                <a:gd name="connsiteY19" fmla="*/ 2068517 h 2307053"/>
                <a:gd name="connsiteX20" fmla="*/ 2581103 w 2649757"/>
                <a:gd name="connsiteY20" fmla="*/ 2058657 h 2307053"/>
                <a:gd name="connsiteX21" fmla="*/ 2649757 w 2649757"/>
                <a:gd name="connsiteY21" fmla="*/ 2057196 h 2307053"/>
                <a:gd name="connsiteX22" fmla="*/ 2555905 w 2649757"/>
                <a:gd name="connsiteY22" fmla="*/ 2254032 h 2307053"/>
                <a:gd name="connsiteX23" fmla="*/ 2340810 w 2649757"/>
                <a:gd name="connsiteY23" fmla="*/ 2279959 h 2307053"/>
                <a:gd name="connsiteX24" fmla="*/ 2179763 w 2649757"/>
                <a:gd name="connsiteY24" fmla="*/ 2160909 h 2307053"/>
                <a:gd name="connsiteX25" fmla="*/ 2036611 w 2649757"/>
                <a:gd name="connsiteY25" fmla="*/ 1992924 h 2307053"/>
                <a:gd name="connsiteX26" fmla="*/ 1928516 w 2649757"/>
                <a:gd name="connsiteY26" fmla="*/ 1894324 h 2307053"/>
                <a:gd name="connsiteX27" fmla="*/ 1669965 w 2649757"/>
                <a:gd name="connsiteY27" fmla="*/ 1905645 h 2307053"/>
                <a:gd name="connsiteX28" fmla="*/ 1534481 w 2649757"/>
                <a:gd name="connsiteY28" fmla="*/ 2047336 h 2307053"/>
                <a:gd name="connsiteX29" fmla="*/ 1402649 w 2649757"/>
                <a:gd name="connsiteY29" fmla="*/ 2196697 h 2307053"/>
                <a:gd name="connsiteX30" fmla="*/ 1180616 w 2649757"/>
                <a:gd name="connsiteY30" fmla="*/ 2305157 h 2307053"/>
                <a:gd name="connsiteX31" fmla="*/ 899424 w 2649757"/>
                <a:gd name="connsiteY31" fmla="*/ 2175882 h 2307053"/>
                <a:gd name="connsiteX32" fmla="*/ 810318 w 2649757"/>
                <a:gd name="connsiteY32" fmla="*/ 1933399 h 2307053"/>
                <a:gd name="connsiteX33" fmla="*/ 862540 w 2649757"/>
                <a:gd name="connsiteY33" fmla="*/ 1574786 h 2307053"/>
                <a:gd name="connsiteX34" fmla="*/ 1057183 w 2649757"/>
                <a:gd name="connsiteY34" fmla="*/ 1197915 h 2307053"/>
                <a:gd name="connsiteX35" fmla="*/ 1242332 w 2649757"/>
                <a:gd name="connsiteY35" fmla="*/ 905767 h 2307053"/>
                <a:gd name="connsiteX36" fmla="*/ 1374530 w 2649757"/>
                <a:gd name="connsiteY36" fmla="*/ 587690 h 2307053"/>
                <a:gd name="connsiteX37" fmla="*/ 0 w 2649757"/>
                <a:gd name="connsiteY37" fmla="*/ 46464 h 2307053"/>
                <a:gd name="connsiteX0" fmla="*/ 0 w 2649757"/>
                <a:gd name="connsiteY0" fmla="*/ 46464 h 2307053"/>
                <a:gd name="connsiteX1" fmla="*/ 68911 w 2649757"/>
                <a:gd name="connsiteY1" fmla="*/ 0 h 2307053"/>
                <a:gd name="connsiteX2" fmla="*/ 1477869 w 2649757"/>
                <a:gd name="connsiteY2" fmla="*/ 469292 h 2307053"/>
                <a:gd name="connsiteX3" fmla="*/ 1428577 w 2649757"/>
                <a:gd name="connsiteY3" fmla="*/ 702358 h 2307053"/>
                <a:gd name="connsiteX4" fmla="*/ 1267530 w 2649757"/>
                <a:gd name="connsiteY4" fmla="*/ 1031026 h 2307053"/>
                <a:gd name="connsiteX5" fmla="*/ 1087494 w 2649757"/>
                <a:gd name="connsiteY5" fmla="*/ 1303819 h 2307053"/>
                <a:gd name="connsiteX6" fmla="*/ 903805 w 2649757"/>
                <a:gd name="connsiteY6" fmla="*/ 1708079 h 2307053"/>
                <a:gd name="connsiteX7" fmla="*/ 918048 w 2649757"/>
                <a:gd name="connsiteY7" fmla="*/ 2017757 h 2307053"/>
                <a:gd name="connsiteX8" fmla="*/ 1048784 w 2649757"/>
                <a:gd name="connsiteY8" fmla="*/ 2185376 h 2307053"/>
                <a:gd name="connsiteX9" fmla="*/ 1255480 w 2649757"/>
                <a:gd name="connsiteY9" fmla="*/ 2190489 h 2307053"/>
                <a:gd name="connsiteX10" fmla="*/ 1389867 w 2649757"/>
                <a:gd name="connsiteY10" fmla="*/ 2072169 h 2307053"/>
                <a:gd name="connsiteX11" fmla="*/ 1529003 w 2649757"/>
                <a:gd name="connsiteY11" fmla="*/ 1908201 h 2307053"/>
                <a:gd name="connsiteX12" fmla="*/ 1684572 w 2649757"/>
                <a:gd name="connsiteY12" fmla="*/ 1788420 h 2307053"/>
                <a:gd name="connsiteX13" fmla="*/ 1952984 w 2649757"/>
                <a:gd name="connsiteY13" fmla="*/ 1805949 h 2307053"/>
                <a:gd name="connsiteX14" fmla="*/ 2082624 w 2649757"/>
                <a:gd name="connsiteY14" fmla="*/ 1914044 h 2307053"/>
                <a:gd name="connsiteX15" fmla="*/ 2206423 w 2649757"/>
                <a:gd name="connsiteY15" fmla="*/ 2064500 h 2307053"/>
                <a:gd name="connsiteX16" fmla="*/ 2353957 w 2649757"/>
                <a:gd name="connsiteY16" fmla="*/ 2192680 h 2307053"/>
                <a:gd name="connsiteX17" fmla="*/ 2413482 w 2649757"/>
                <a:gd name="connsiteY17" fmla="*/ 2212400 h 2307053"/>
                <a:gd name="connsiteX18" fmla="*/ 2525229 w 2649757"/>
                <a:gd name="connsiteY18" fmla="*/ 2164561 h 2307053"/>
                <a:gd name="connsiteX19" fmla="*/ 2563939 w 2649757"/>
                <a:gd name="connsiteY19" fmla="*/ 2068517 h 2307053"/>
                <a:gd name="connsiteX20" fmla="*/ 2581103 w 2649757"/>
                <a:gd name="connsiteY20" fmla="*/ 2058657 h 2307053"/>
                <a:gd name="connsiteX21" fmla="*/ 2649757 w 2649757"/>
                <a:gd name="connsiteY21" fmla="*/ 2057196 h 2307053"/>
                <a:gd name="connsiteX22" fmla="*/ 2555905 w 2649757"/>
                <a:gd name="connsiteY22" fmla="*/ 2254032 h 2307053"/>
                <a:gd name="connsiteX23" fmla="*/ 2340810 w 2649757"/>
                <a:gd name="connsiteY23" fmla="*/ 2279959 h 2307053"/>
                <a:gd name="connsiteX24" fmla="*/ 2179763 w 2649757"/>
                <a:gd name="connsiteY24" fmla="*/ 2160909 h 2307053"/>
                <a:gd name="connsiteX25" fmla="*/ 2036611 w 2649757"/>
                <a:gd name="connsiteY25" fmla="*/ 1992924 h 2307053"/>
                <a:gd name="connsiteX26" fmla="*/ 1928516 w 2649757"/>
                <a:gd name="connsiteY26" fmla="*/ 1894324 h 2307053"/>
                <a:gd name="connsiteX27" fmla="*/ 1669965 w 2649757"/>
                <a:gd name="connsiteY27" fmla="*/ 1905645 h 2307053"/>
                <a:gd name="connsiteX28" fmla="*/ 1534481 w 2649757"/>
                <a:gd name="connsiteY28" fmla="*/ 2047336 h 2307053"/>
                <a:gd name="connsiteX29" fmla="*/ 1402649 w 2649757"/>
                <a:gd name="connsiteY29" fmla="*/ 2196697 h 2307053"/>
                <a:gd name="connsiteX30" fmla="*/ 1180616 w 2649757"/>
                <a:gd name="connsiteY30" fmla="*/ 2305157 h 2307053"/>
                <a:gd name="connsiteX31" fmla="*/ 899424 w 2649757"/>
                <a:gd name="connsiteY31" fmla="*/ 2175882 h 2307053"/>
                <a:gd name="connsiteX32" fmla="*/ 810318 w 2649757"/>
                <a:gd name="connsiteY32" fmla="*/ 1933399 h 2307053"/>
                <a:gd name="connsiteX33" fmla="*/ 862540 w 2649757"/>
                <a:gd name="connsiteY33" fmla="*/ 1574786 h 2307053"/>
                <a:gd name="connsiteX34" fmla="*/ 1057183 w 2649757"/>
                <a:gd name="connsiteY34" fmla="*/ 1197915 h 2307053"/>
                <a:gd name="connsiteX35" fmla="*/ 1242332 w 2649757"/>
                <a:gd name="connsiteY35" fmla="*/ 905767 h 2307053"/>
                <a:gd name="connsiteX36" fmla="*/ 1374530 w 2649757"/>
                <a:gd name="connsiteY36" fmla="*/ 587690 h 2307053"/>
                <a:gd name="connsiteX37" fmla="*/ 0 w 2649757"/>
                <a:gd name="connsiteY37" fmla="*/ 46464 h 2307053"/>
                <a:gd name="connsiteX0" fmla="*/ 0 w 2649757"/>
                <a:gd name="connsiteY0" fmla="*/ 46464 h 2307053"/>
                <a:gd name="connsiteX1" fmla="*/ 68911 w 2649757"/>
                <a:gd name="connsiteY1" fmla="*/ 0 h 2307053"/>
                <a:gd name="connsiteX2" fmla="*/ 1464303 w 2649757"/>
                <a:gd name="connsiteY2" fmla="*/ 461152 h 2307053"/>
                <a:gd name="connsiteX3" fmla="*/ 1428577 w 2649757"/>
                <a:gd name="connsiteY3" fmla="*/ 702358 h 2307053"/>
                <a:gd name="connsiteX4" fmla="*/ 1267530 w 2649757"/>
                <a:gd name="connsiteY4" fmla="*/ 1031026 h 2307053"/>
                <a:gd name="connsiteX5" fmla="*/ 1087494 w 2649757"/>
                <a:gd name="connsiteY5" fmla="*/ 1303819 h 2307053"/>
                <a:gd name="connsiteX6" fmla="*/ 903805 w 2649757"/>
                <a:gd name="connsiteY6" fmla="*/ 1708079 h 2307053"/>
                <a:gd name="connsiteX7" fmla="*/ 918048 w 2649757"/>
                <a:gd name="connsiteY7" fmla="*/ 2017757 h 2307053"/>
                <a:gd name="connsiteX8" fmla="*/ 1048784 w 2649757"/>
                <a:gd name="connsiteY8" fmla="*/ 2185376 h 2307053"/>
                <a:gd name="connsiteX9" fmla="*/ 1255480 w 2649757"/>
                <a:gd name="connsiteY9" fmla="*/ 2190489 h 2307053"/>
                <a:gd name="connsiteX10" fmla="*/ 1389867 w 2649757"/>
                <a:gd name="connsiteY10" fmla="*/ 2072169 h 2307053"/>
                <a:gd name="connsiteX11" fmla="*/ 1529003 w 2649757"/>
                <a:gd name="connsiteY11" fmla="*/ 1908201 h 2307053"/>
                <a:gd name="connsiteX12" fmla="*/ 1684572 w 2649757"/>
                <a:gd name="connsiteY12" fmla="*/ 1788420 h 2307053"/>
                <a:gd name="connsiteX13" fmla="*/ 1952984 w 2649757"/>
                <a:gd name="connsiteY13" fmla="*/ 1805949 h 2307053"/>
                <a:gd name="connsiteX14" fmla="*/ 2082624 w 2649757"/>
                <a:gd name="connsiteY14" fmla="*/ 1914044 h 2307053"/>
                <a:gd name="connsiteX15" fmla="*/ 2206423 w 2649757"/>
                <a:gd name="connsiteY15" fmla="*/ 2064500 h 2307053"/>
                <a:gd name="connsiteX16" fmla="*/ 2353957 w 2649757"/>
                <a:gd name="connsiteY16" fmla="*/ 2192680 h 2307053"/>
                <a:gd name="connsiteX17" fmla="*/ 2413482 w 2649757"/>
                <a:gd name="connsiteY17" fmla="*/ 2212400 h 2307053"/>
                <a:gd name="connsiteX18" fmla="*/ 2525229 w 2649757"/>
                <a:gd name="connsiteY18" fmla="*/ 2164561 h 2307053"/>
                <a:gd name="connsiteX19" fmla="*/ 2563939 w 2649757"/>
                <a:gd name="connsiteY19" fmla="*/ 2068517 h 2307053"/>
                <a:gd name="connsiteX20" fmla="*/ 2581103 w 2649757"/>
                <a:gd name="connsiteY20" fmla="*/ 2058657 h 2307053"/>
                <a:gd name="connsiteX21" fmla="*/ 2649757 w 2649757"/>
                <a:gd name="connsiteY21" fmla="*/ 2057196 h 2307053"/>
                <a:gd name="connsiteX22" fmla="*/ 2555905 w 2649757"/>
                <a:gd name="connsiteY22" fmla="*/ 2254032 h 2307053"/>
                <a:gd name="connsiteX23" fmla="*/ 2340810 w 2649757"/>
                <a:gd name="connsiteY23" fmla="*/ 2279959 h 2307053"/>
                <a:gd name="connsiteX24" fmla="*/ 2179763 w 2649757"/>
                <a:gd name="connsiteY24" fmla="*/ 2160909 h 2307053"/>
                <a:gd name="connsiteX25" fmla="*/ 2036611 w 2649757"/>
                <a:gd name="connsiteY25" fmla="*/ 1992924 h 2307053"/>
                <a:gd name="connsiteX26" fmla="*/ 1928516 w 2649757"/>
                <a:gd name="connsiteY26" fmla="*/ 1894324 h 2307053"/>
                <a:gd name="connsiteX27" fmla="*/ 1669965 w 2649757"/>
                <a:gd name="connsiteY27" fmla="*/ 1905645 h 2307053"/>
                <a:gd name="connsiteX28" fmla="*/ 1534481 w 2649757"/>
                <a:gd name="connsiteY28" fmla="*/ 2047336 h 2307053"/>
                <a:gd name="connsiteX29" fmla="*/ 1402649 w 2649757"/>
                <a:gd name="connsiteY29" fmla="*/ 2196697 h 2307053"/>
                <a:gd name="connsiteX30" fmla="*/ 1180616 w 2649757"/>
                <a:gd name="connsiteY30" fmla="*/ 2305157 h 2307053"/>
                <a:gd name="connsiteX31" fmla="*/ 899424 w 2649757"/>
                <a:gd name="connsiteY31" fmla="*/ 2175882 h 2307053"/>
                <a:gd name="connsiteX32" fmla="*/ 810318 w 2649757"/>
                <a:gd name="connsiteY32" fmla="*/ 1933399 h 2307053"/>
                <a:gd name="connsiteX33" fmla="*/ 862540 w 2649757"/>
                <a:gd name="connsiteY33" fmla="*/ 1574786 h 2307053"/>
                <a:gd name="connsiteX34" fmla="*/ 1057183 w 2649757"/>
                <a:gd name="connsiteY34" fmla="*/ 1197915 h 2307053"/>
                <a:gd name="connsiteX35" fmla="*/ 1242332 w 2649757"/>
                <a:gd name="connsiteY35" fmla="*/ 905767 h 2307053"/>
                <a:gd name="connsiteX36" fmla="*/ 1374530 w 2649757"/>
                <a:gd name="connsiteY36" fmla="*/ 587690 h 2307053"/>
                <a:gd name="connsiteX37" fmla="*/ 0 w 2649757"/>
                <a:gd name="connsiteY37" fmla="*/ 46464 h 2307053"/>
                <a:gd name="connsiteX0" fmla="*/ 0 w 2649757"/>
                <a:gd name="connsiteY0" fmla="*/ 46464 h 2307053"/>
                <a:gd name="connsiteX1" fmla="*/ 68911 w 2649757"/>
                <a:gd name="connsiteY1" fmla="*/ 0 h 2307053"/>
                <a:gd name="connsiteX2" fmla="*/ 1472443 w 2649757"/>
                <a:gd name="connsiteY2" fmla="*/ 463865 h 2307053"/>
                <a:gd name="connsiteX3" fmla="*/ 1428577 w 2649757"/>
                <a:gd name="connsiteY3" fmla="*/ 702358 h 2307053"/>
                <a:gd name="connsiteX4" fmla="*/ 1267530 w 2649757"/>
                <a:gd name="connsiteY4" fmla="*/ 1031026 h 2307053"/>
                <a:gd name="connsiteX5" fmla="*/ 1087494 w 2649757"/>
                <a:gd name="connsiteY5" fmla="*/ 1303819 h 2307053"/>
                <a:gd name="connsiteX6" fmla="*/ 903805 w 2649757"/>
                <a:gd name="connsiteY6" fmla="*/ 1708079 h 2307053"/>
                <a:gd name="connsiteX7" fmla="*/ 918048 w 2649757"/>
                <a:gd name="connsiteY7" fmla="*/ 2017757 h 2307053"/>
                <a:gd name="connsiteX8" fmla="*/ 1048784 w 2649757"/>
                <a:gd name="connsiteY8" fmla="*/ 2185376 h 2307053"/>
                <a:gd name="connsiteX9" fmla="*/ 1255480 w 2649757"/>
                <a:gd name="connsiteY9" fmla="*/ 2190489 h 2307053"/>
                <a:gd name="connsiteX10" fmla="*/ 1389867 w 2649757"/>
                <a:gd name="connsiteY10" fmla="*/ 2072169 h 2307053"/>
                <a:gd name="connsiteX11" fmla="*/ 1529003 w 2649757"/>
                <a:gd name="connsiteY11" fmla="*/ 1908201 h 2307053"/>
                <a:gd name="connsiteX12" fmla="*/ 1684572 w 2649757"/>
                <a:gd name="connsiteY12" fmla="*/ 1788420 h 2307053"/>
                <a:gd name="connsiteX13" fmla="*/ 1952984 w 2649757"/>
                <a:gd name="connsiteY13" fmla="*/ 1805949 h 2307053"/>
                <a:gd name="connsiteX14" fmla="*/ 2082624 w 2649757"/>
                <a:gd name="connsiteY14" fmla="*/ 1914044 h 2307053"/>
                <a:gd name="connsiteX15" fmla="*/ 2206423 w 2649757"/>
                <a:gd name="connsiteY15" fmla="*/ 2064500 h 2307053"/>
                <a:gd name="connsiteX16" fmla="*/ 2353957 w 2649757"/>
                <a:gd name="connsiteY16" fmla="*/ 2192680 h 2307053"/>
                <a:gd name="connsiteX17" fmla="*/ 2413482 w 2649757"/>
                <a:gd name="connsiteY17" fmla="*/ 2212400 h 2307053"/>
                <a:gd name="connsiteX18" fmla="*/ 2525229 w 2649757"/>
                <a:gd name="connsiteY18" fmla="*/ 2164561 h 2307053"/>
                <a:gd name="connsiteX19" fmla="*/ 2563939 w 2649757"/>
                <a:gd name="connsiteY19" fmla="*/ 2068517 h 2307053"/>
                <a:gd name="connsiteX20" fmla="*/ 2581103 w 2649757"/>
                <a:gd name="connsiteY20" fmla="*/ 2058657 h 2307053"/>
                <a:gd name="connsiteX21" fmla="*/ 2649757 w 2649757"/>
                <a:gd name="connsiteY21" fmla="*/ 2057196 h 2307053"/>
                <a:gd name="connsiteX22" fmla="*/ 2555905 w 2649757"/>
                <a:gd name="connsiteY22" fmla="*/ 2254032 h 2307053"/>
                <a:gd name="connsiteX23" fmla="*/ 2340810 w 2649757"/>
                <a:gd name="connsiteY23" fmla="*/ 2279959 h 2307053"/>
                <a:gd name="connsiteX24" fmla="*/ 2179763 w 2649757"/>
                <a:gd name="connsiteY24" fmla="*/ 2160909 h 2307053"/>
                <a:gd name="connsiteX25" fmla="*/ 2036611 w 2649757"/>
                <a:gd name="connsiteY25" fmla="*/ 1992924 h 2307053"/>
                <a:gd name="connsiteX26" fmla="*/ 1928516 w 2649757"/>
                <a:gd name="connsiteY26" fmla="*/ 1894324 h 2307053"/>
                <a:gd name="connsiteX27" fmla="*/ 1669965 w 2649757"/>
                <a:gd name="connsiteY27" fmla="*/ 1905645 h 2307053"/>
                <a:gd name="connsiteX28" fmla="*/ 1534481 w 2649757"/>
                <a:gd name="connsiteY28" fmla="*/ 2047336 h 2307053"/>
                <a:gd name="connsiteX29" fmla="*/ 1402649 w 2649757"/>
                <a:gd name="connsiteY29" fmla="*/ 2196697 h 2307053"/>
                <a:gd name="connsiteX30" fmla="*/ 1180616 w 2649757"/>
                <a:gd name="connsiteY30" fmla="*/ 2305157 h 2307053"/>
                <a:gd name="connsiteX31" fmla="*/ 899424 w 2649757"/>
                <a:gd name="connsiteY31" fmla="*/ 2175882 h 2307053"/>
                <a:gd name="connsiteX32" fmla="*/ 810318 w 2649757"/>
                <a:gd name="connsiteY32" fmla="*/ 1933399 h 2307053"/>
                <a:gd name="connsiteX33" fmla="*/ 862540 w 2649757"/>
                <a:gd name="connsiteY33" fmla="*/ 1574786 h 2307053"/>
                <a:gd name="connsiteX34" fmla="*/ 1057183 w 2649757"/>
                <a:gd name="connsiteY34" fmla="*/ 1197915 h 2307053"/>
                <a:gd name="connsiteX35" fmla="*/ 1242332 w 2649757"/>
                <a:gd name="connsiteY35" fmla="*/ 905767 h 2307053"/>
                <a:gd name="connsiteX36" fmla="*/ 1374530 w 2649757"/>
                <a:gd name="connsiteY36" fmla="*/ 587690 h 2307053"/>
                <a:gd name="connsiteX37" fmla="*/ 0 w 2649757"/>
                <a:gd name="connsiteY37" fmla="*/ 46464 h 2307053"/>
                <a:gd name="connsiteX0" fmla="*/ 0 w 2649757"/>
                <a:gd name="connsiteY0" fmla="*/ 46464 h 2307053"/>
                <a:gd name="connsiteX1" fmla="*/ 68911 w 2649757"/>
                <a:gd name="connsiteY1" fmla="*/ 0 h 2307053"/>
                <a:gd name="connsiteX2" fmla="*/ 1472443 w 2649757"/>
                <a:gd name="connsiteY2" fmla="*/ 463865 h 2307053"/>
                <a:gd name="connsiteX3" fmla="*/ 1428577 w 2649757"/>
                <a:gd name="connsiteY3" fmla="*/ 702358 h 2307053"/>
                <a:gd name="connsiteX4" fmla="*/ 1267530 w 2649757"/>
                <a:gd name="connsiteY4" fmla="*/ 1031026 h 2307053"/>
                <a:gd name="connsiteX5" fmla="*/ 1087494 w 2649757"/>
                <a:gd name="connsiteY5" fmla="*/ 1303819 h 2307053"/>
                <a:gd name="connsiteX6" fmla="*/ 903805 w 2649757"/>
                <a:gd name="connsiteY6" fmla="*/ 1708079 h 2307053"/>
                <a:gd name="connsiteX7" fmla="*/ 918048 w 2649757"/>
                <a:gd name="connsiteY7" fmla="*/ 2017757 h 2307053"/>
                <a:gd name="connsiteX8" fmla="*/ 1048784 w 2649757"/>
                <a:gd name="connsiteY8" fmla="*/ 2185376 h 2307053"/>
                <a:gd name="connsiteX9" fmla="*/ 1255480 w 2649757"/>
                <a:gd name="connsiteY9" fmla="*/ 2190489 h 2307053"/>
                <a:gd name="connsiteX10" fmla="*/ 1389867 w 2649757"/>
                <a:gd name="connsiteY10" fmla="*/ 2072169 h 2307053"/>
                <a:gd name="connsiteX11" fmla="*/ 1529003 w 2649757"/>
                <a:gd name="connsiteY11" fmla="*/ 1908201 h 2307053"/>
                <a:gd name="connsiteX12" fmla="*/ 1684572 w 2649757"/>
                <a:gd name="connsiteY12" fmla="*/ 1788420 h 2307053"/>
                <a:gd name="connsiteX13" fmla="*/ 1952984 w 2649757"/>
                <a:gd name="connsiteY13" fmla="*/ 1805949 h 2307053"/>
                <a:gd name="connsiteX14" fmla="*/ 2082624 w 2649757"/>
                <a:gd name="connsiteY14" fmla="*/ 1914044 h 2307053"/>
                <a:gd name="connsiteX15" fmla="*/ 2206423 w 2649757"/>
                <a:gd name="connsiteY15" fmla="*/ 2064500 h 2307053"/>
                <a:gd name="connsiteX16" fmla="*/ 2353957 w 2649757"/>
                <a:gd name="connsiteY16" fmla="*/ 2192680 h 2307053"/>
                <a:gd name="connsiteX17" fmla="*/ 2413482 w 2649757"/>
                <a:gd name="connsiteY17" fmla="*/ 2212400 h 2307053"/>
                <a:gd name="connsiteX18" fmla="*/ 2525229 w 2649757"/>
                <a:gd name="connsiteY18" fmla="*/ 2164561 h 2307053"/>
                <a:gd name="connsiteX19" fmla="*/ 2563939 w 2649757"/>
                <a:gd name="connsiteY19" fmla="*/ 2068517 h 2307053"/>
                <a:gd name="connsiteX20" fmla="*/ 2581103 w 2649757"/>
                <a:gd name="connsiteY20" fmla="*/ 2058657 h 2307053"/>
                <a:gd name="connsiteX21" fmla="*/ 2649757 w 2649757"/>
                <a:gd name="connsiteY21" fmla="*/ 2057196 h 2307053"/>
                <a:gd name="connsiteX22" fmla="*/ 2555905 w 2649757"/>
                <a:gd name="connsiteY22" fmla="*/ 2254032 h 2307053"/>
                <a:gd name="connsiteX23" fmla="*/ 2340810 w 2649757"/>
                <a:gd name="connsiteY23" fmla="*/ 2279959 h 2307053"/>
                <a:gd name="connsiteX24" fmla="*/ 2179763 w 2649757"/>
                <a:gd name="connsiteY24" fmla="*/ 2160909 h 2307053"/>
                <a:gd name="connsiteX25" fmla="*/ 2036611 w 2649757"/>
                <a:gd name="connsiteY25" fmla="*/ 1992924 h 2307053"/>
                <a:gd name="connsiteX26" fmla="*/ 1928516 w 2649757"/>
                <a:gd name="connsiteY26" fmla="*/ 1894324 h 2307053"/>
                <a:gd name="connsiteX27" fmla="*/ 1669965 w 2649757"/>
                <a:gd name="connsiteY27" fmla="*/ 1905645 h 2307053"/>
                <a:gd name="connsiteX28" fmla="*/ 1534481 w 2649757"/>
                <a:gd name="connsiteY28" fmla="*/ 2047336 h 2307053"/>
                <a:gd name="connsiteX29" fmla="*/ 1402649 w 2649757"/>
                <a:gd name="connsiteY29" fmla="*/ 2196697 h 2307053"/>
                <a:gd name="connsiteX30" fmla="*/ 1180616 w 2649757"/>
                <a:gd name="connsiteY30" fmla="*/ 2305157 h 2307053"/>
                <a:gd name="connsiteX31" fmla="*/ 899424 w 2649757"/>
                <a:gd name="connsiteY31" fmla="*/ 2175882 h 2307053"/>
                <a:gd name="connsiteX32" fmla="*/ 810318 w 2649757"/>
                <a:gd name="connsiteY32" fmla="*/ 1933399 h 2307053"/>
                <a:gd name="connsiteX33" fmla="*/ 862540 w 2649757"/>
                <a:gd name="connsiteY33" fmla="*/ 1574786 h 2307053"/>
                <a:gd name="connsiteX34" fmla="*/ 1057183 w 2649757"/>
                <a:gd name="connsiteY34" fmla="*/ 1197915 h 2307053"/>
                <a:gd name="connsiteX35" fmla="*/ 1242332 w 2649757"/>
                <a:gd name="connsiteY35" fmla="*/ 905767 h 2307053"/>
                <a:gd name="connsiteX36" fmla="*/ 1377243 w 2649757"/>
                <a:gd name="connsiteY36" fmla="*/ 582263 h 2307053"/>
                <a:gd name="connsiteX37" fmla="*/ 0 w 2649757"/>
                <a:gd name="connsiteY37" fmla="*/ 46464 h 2307053"/>
                <a:gd name="connsiteX0" fmla="*/ 0 w 2838601"/>
                <a:gd name="connsiteY0" fmla="*/ 255541 h 2307053"/>
                <a:gd name="connsiteX1" fmla="*/ 257755 w 2838601"/>
                <a:gd name="connsiteY1" fmla="*/ 0 h 2307053"/>
                <a:gd name="connsiteX2" fmla="*/ 1661287 w 2838601"/>
                <a:gd name="connsiteY2" fmla="*/ 463865 h 2307053"/>
                <a:gd name="connsiteX3" fmla="*/ 1617421 w 2838601"/>
                <a:gd name="connsiteY3" fmla="*/ 702358 h 2307053"/>
                <a:gd name="connsiteX4" fmla="*/ 1456374 w 2838601"/>
                <a:gd name="connsiteY4" fmla="*/ 1031026 h 2307053"/>
                <a:gd name="connsiteX5" fmla="*/ 1276338 w 2838601"/>
                <a:gd name="connsiteY5" fmla="*/ 1303819 h 2307053"/>
                <a:gd name="connsiteX6" fmla="*/ 1092649 w 2838601"/>
                <a:gd name="connsiteY6" fmla="*/ 1708079 h 2307053"/>
                <a:gd name="connsiteX7" fmla="*/ 1106892 w 2838601"/>
                <a:gd name="connsiteY7" fmla="*/ 2017757 h 2307053"/>
                <a:gd name="connsiteX8" fmla="*/ 1237628 w 2838601"/>
                <a:gd name="connsiteY8" fmla="*/ 2185376 h 2307053"/>
                <a:gd name="connsiteX9" fmla="*/ 1444324 w 2838601"/>
                <a:gd name="connsiteY9" fmla="*/ 2190489 h 2307053"/>
                <a:gd name="connsiteX10" fmla="*/ 1578711 w 2838601"/>
                <a:gd name="connsiteY10" fmla="*/ 2072169 h 2307053"/>
                <a:gd name="connsiteX11" fmla="*/ 1717847 w 2838601"/>
                <a:gd name="connsiteY11" fmla="*/ 1908201 h 2307053"/>
                <a:gd name="connsiteX12" fmla="*/ 1873416 w 2838601"/>
                <a:gd name="connsiteY12" fmla="*/ 1788420 h 2307053"/>
                <a:gd name="connsiteX13" fmla="*/ 2141828 w 2838601"/>
                <a:gd name="connsiteY13" fmla="*/ 1805949 h 2307053"/>
                <a:gd name="connsiteX14" fmla="*/ 2271468 w 2838601"/>
                <a:gd name="connsiteY14" fmla="*/ 1914044 h 2307053"/>
                <a:gd name="connsiteX15" fmla="*/ 2395267 w 2838601"/>
                <a:gd name="connsiteY15" fmla="*/ 2064500 h 2307053"/>
                <a:gd name="connsiteX16" fmla="*/ 2542801 w 2838601"/>
                <a:gd name="connsiteY16" fmla="*/ 2192680 h 2307053"/>
                <a:gd name="connsiteX17" fmla="*/ 2602326 w 2838601"/>
                <a:gd name="connsiteY17" fmla="*/ 2212400 h 2307053"/>
                <a:gd name="connsiteX18" fmla="*/ 2714073 w 2838601"/>
                <a:gd name="connsiteY18" fmla="*/ 2164561 h 2307053"/>
                <a:gd name="connsiteX19" fmla="*/ 2752783 w 2838601"/>
                <a:gd name="connsiteY19" fmla="*/ 2068517 h 2307053"/>
                <a:gd name="connsiteX20" fmla="*/ 2769947 w 2838601"/>
                <a:gd name="connsiteY20" fmla="*/ 2058657 h 2307053"/>
                <a:gd name="connsiteX21" fmla="*/ 2838601 w 2838601"/>
                <a:gd name="connsiteY21" fmla="*/ 2057196 h 2307053"/>
                <a:gd name="connsiteX22" fmla="*/ 2744749 w 2838601"/>
                <a:gd name="connsiteY22" fmla="*/ 2254032 h 2307053"/>
                <a:gd name="connsiteX23" fmla="*/ 2529654 w 2838601"/>
                <a:gd name="connsiteY23" fmla="*/ 2279959 h 2307053"/>
                <a:gd name="connsiteX24" fmla="*/ 2368607 w 2838601"/>
                <a:gd name="connsiteY24" fmla="*/ 2160909 h 2307053"/>
                <a:gd name="connsiteX25" fmla="*/ 2225455 w 2838601"/>
                <a:gd name="connsiteY25" fmla="*/ 1992924 h 2307053"/>
                <a:gd name="connsiteX26" fmla="*/ 2117360 w 2838601"/>
                <a:gd name="connsiteY26" fmla="*/ 1894324 h 2307053"/>
                <a:gd name="connsiteX27" fmla="*/ 1858809 w 2838601"/>
                <a:gd name="connsiteY27" fmla="*/ 1905645 h 2307053"/>
                <a:gd name="connsiteX28" fmla="*/ 1723325 w 2838601"/>
                <a:gd name="connsiteY28" fmla="*/ 2047336 h 2307053"/>
                <a:gd name="connsiteX29" fmla="*/ 1591493 w 2838601"/>
                <a:gd name="connsiteY29" fmla="*/ 2196697 h 2307053"/>
                <a:gd name="connsiteX30" fmla="*/ 1369460 w 2838601"/>
                <a:gd name="connsiteY30" fmla="*/ 2305157 h 2307053"/>
                <a:gd name="connsiteX31" fmla="*/ 1088268 w 2838601"/>
                <a:gd name="connsiteY31" fmla="*/ 2175882 h 2307053"/>
                <a:gd name="connsiteX32" fmla="*/ 999162 w 2838601"/>
                <a:gd name="connsiteY32" fmla="*/ 1933399 h 2307053"/>
                <a:gd name="connsiteX33" fmla="*/ 1051384 w 2838601"/>
                <a:gd name="connsiteY33" fmla="*/ 1574786 h 2307053"/>
                <a:gd name="connsiteX34" fmla="*/ 1246027 w 2838601"/>
                <a:gd name="connsiteY34" fmla="*/ 1197915 h 2307053"/>
                <a:gd name="connsiteX35" fmla="*/ 1431176 w 2838601"/>
                <a:gd name="connsiteY35" fmla="*/ 905767 h 2307053"/>
                <a:gd name="connsiteX36" fmla="*/ 1566087 w 2838601"/>
                <a:gd name="connsiteY36" fmla="*/ 582263 h 2307053"/>
                <a:gd name="connsiteX37" fmla="*/ 0 w 2838601"/>
                <a:gd name="connsiteY37" fmla="*/ 255541 h 2307053"/>
                <a:gd name="connsiteX0" fmla="*/ 0 w 2838601"/>
                <a:gd name="connsiteY0" fmla="*/ 86930 h 2138442"/>
                <a:gd name="connsiteX1" fmla="*/ 82400 w 2838601"/>
                <a:gd name="connsiteY1" fmla="*/ 0 h 2138442"/>
                <a:gd name="connsiteX2" fmla="*/ 1661287 w 2838601"/>
                <a:gd name="connsiteY2" fmla="*/ 295254 h 2138442"/>
                <a:gd name="connsiteX3" fmla="*/ 1617421 w 2838601"/>
                <a:gd name="connsiteY3" fmla="*/ 533747 h 2138442"/>
                <a:gd name="connsiteX4" fmla="*/ 1456374 w 2838601"/>
                <a:gd name="connsiteY4" fmla="*/ 862415 h 2138442"/>
                <a:gd name="connsiteX5" fmla="*/ 1276338 w 2838601"/>
                <a:gd name="connsiteY5" fmla="*/ 1135208 h 2138442"/>
                <a:gd name="connsiteX6" fmla="*/ 1092649 w 2838601"/>
                <a:gd name="connsiteY6" fmla="*/ 1539468 h 2138442"/>
                <a:gd name="connsiteX7" fmla="*/ 1106892 w 2838601"/>
                <a:gd name="connsiteY7" fmla="*/ 1849146 h 2138442"/>
                <a:gd name="connsiteX8" fmla="*/ 1237628 w 2838601"/>
                <a:gd name="connsiteY8" fmla="*/ 2016765 h 2138442"/>
                <a:gd name="connsiteX9" fmla="*/ 1444324 w 2838601"/>
                <a:gd name="connsiteY9" fmla="*/ 2021878 h 2138442"/>
                <a:gd name="connsiteX10" fmla="*/ 1578711 w 2838601"/>
                <a:gd name="connsiteY10" fmla="*/ 1903558 h 2138442"/>
                <a:gd name="connsiteX11" fmla="*/ 1717847 w 2838601"/>
                <a:gd name="connsiteY11" fmla="*/ 1739590 h 2138442"/>
                <a:gd name="connsiteX12" fmla="*/ 1873416 w 2838601"/>
                <a:gd name="connsiteY12" fmla="*/ 1619809 h 2138442"/>
                <a:gd name="connsiteX13" fmla="*/ 2141828 w 2838601"/>
                <a:gd name="connsiteY13" fmla="*/ 1637338 h 2138442"/>
                <a:gd name="connsiteX14" fmla="*/ 2271468 w 2838601"/>
                <a:gd name="connsiteY14" fmla="*/ 1745433 h 2138442"/>
                <a:gd name="connsiteX15" fmla="*/ 2395267 w 2838601"/>
                <a:gd name="connsiteY15" fmla="*/ 1895889 h 2138442"/>
                <a:gd name="connsiteX16" fmla="*/ 2542801 w 2838601"/>
                <a:gd name="connsiteY16" fmla="*/ 2024069 h 2138442"/>
                <a:gd name="connsiteX17" fmla="*/ 2602326 w 2838601"/>
                <a:gd name="connsiteY17" fmla="*/ 2043789 h 2138442"/>
                <a:gd name="connsiteX18" fmla="*/ 2714073 w 2838601"/>
                <a:gd name="connsiteY18" fmla="*/ 1995950 h 2138442"/>
                <a:gd name="connsiteX19" fmla="*/ 2752783 w 2838601"/>
                <a:gd name="connsiteY19" fmla="*/ 1899906 h 2138442"/>
                <a:gd name="connsiteX20" fmla="*/ 2769947 w 2838601"/>
                <a:gd name="connsiteY20" fmla="*/ 1890046 h 2138442"/>
                <a:gd name="connsiteX21" fmla="*/ 2838601 w 2838601"/>
                <a:gd name="connsiteY21" fmla="*/ 1888585 h 2138442"/>
                <a:gd name="connsiteX22" fmla="*/ 2744749 w 2838601"/>
                <a:gd name="connsiteY22" fmla="*/ 2085421 h 2138442"/>
                <a:gd name="connsiteX23" fmla="*/ 2529654 w 2838601"/>
                <a:gd name="connsiteY23" fmla="*/ 2111348 h 2138442"/>
                <a:gd name="connsiteX24" fmla="*/ 2368607 w 2838601"/>
                <a:gd name="connsiteY24" fmla="*/ 1992298 h 2138442"/>
                <a:gd name="connsiteX25" fmla="*/ 2225455 w 2838601"/>
                <a:gd name="connsiteY25" fmla="*/ 1824313 h 2138442"/>
                <a:gd name="connsiteX26" fmla="*/ 2117360 w 2838601"/>
                <a:gd name="connsiteY26" fmla="*/ 1725713 h 2138442"/>
                <a:gd name="connsiteX27" fmla="*/ 1858809 w 2838601"/>
                <a:gd name="connsiteY27" fmla="*/ 1737034 h 2138442"/>
                <a:gd name="connsiteX28" fmla="*/ 1723325 w 2838601"/>
                <a:gd name="connsiteY28" fmla="*/ 1878725 h 2138442"/>
                <a:gd name="connsiteX29" fmla="*/ 1591493 w 2838601"/>
                <a:gd name="connsiteY29" fmla="*/ 2028086 h 2138442"/>
                <a:gd name="connsiteX30" fmla="*/ 1369460 w 2838601"/>
                <a:gd name="connsiteY30" fmla="*/ 2136546 h 2138442"/>
                <a:gd name="connsiteX31" fmla="*/ 1088268 w 2838601"/>
                <a:gd name="connsiteY31" fmla="*/ 2007271 h 2138442"/>
                <a:gd name="connsiteX32" fmla="*/ 999162 w 2838601"/>
                <a:gd name="connsiteY32" fmla="*/ 1764788 h 2138442"/>
                <a:gd name="connsiteX33" fmla="*/ 1051384 w 2838601"/>
                <a:gd name="connsiteY33" fmla="*/ 1406175 h 2138442"/>
                <a:gd name="connsiteX34" fmla="*/ 1246027 w 2838601"/>
                <a:gd name="connsiteY34" fmla="*/ 1029304 h 2138442"/>
                <a:gd name="connsiteX35" fmla="*/ 1431176 w 2838601"/>
                <a:gd name="connsiteY35" fmla="*/ 737156 h 2138442"/>
                <a:gd name="connsiteX36" fmla="*/ 1566087 w 2838601"/>
                <a:gd name="connsiteY36" fmla="*/ 413652 h 2138442"/>
                <a:gd name="connsiteX37" fmla="*/ 0 w 2838601"/>
                <a:gd name="connsiteY37" fmla="*/ 86930 h 2138442"/>
                <a:gd name="connsiteX0" fmla="*/ 0 w 2838601"/>
                <a:gd name="connsiteY0" fmla="*/ 73441 h 2124953"/>
                <a:gd name="connsiteX1" fmla="*/ 62166 w 2838601"/>
                <a:gd name="connsiteY1" fmla="*/ 0 h 2124953"/>
                <a:gd name="connsiteX2" fmla="*/ 1661287 w 2838601"/>
                <a:gd name="connsiteY2" fmla="*/ 281765 h 2124953"/>
                <a:gd name="connsiteX3" fmla="*/ 1617421 w 2838601"/>
                <a:gd name="connsiteY3" fmla="*/ 520258 h 2124953"/>
                <a:gd name="connsiteX4" fmla="*/ 1456374 w 2838601"/>
                <a:gd name="connsiteY4" fmla="*/ 848926 h 2124953"/>
                <a:gd name="connsiteX5" fmla="*/ 1276338 w 2838601"/>
                <a:gd name="connsiteY5" fmla="*/ 1121719 h 2124953"/>
                <a:gd name="connsiteX6" fmla="*/ 1092649 w 2838601"/>
                <a:gd name="connsiteY6" fmla="*/ 1525979 h 2124953"/>
                <a:gd name="connsiteX7" fmla="*/ 1106892 w 2838601"/>
                <a:gd name="connsiteY7" fmla="*/ 1835657 h 2124953"/>
                <a:gd name="connsiteX8" fmla="*/ 1237628 w 2838601"/>
                <a:gd name="connsiteY8" fmla="*/ 2003276 h 2124953"/>
                <a:gd name="connsiteX9" fmla="*/ 1444324 w 2838601"/>
                <a:gd name="connsiteY9" fmla="*/ 2008389 h 2124953"/>
                <a:gd name="connsiteX10" fmla="*/ 1578711 w 2838601"/>
                <a:gd name="connsiteY10" fmla="*/ 1890069 h 2124953"/>
                <a:gd name="connsiteX11" fmla="*/ 1717847 w 2838601"/>
                <a:gd name="connsiteY11" fmla="*/ 1726101 h 2124953"/>
                <a:gd name="connsiteX12" fmla="*/ 1873416 w 2838601"/>
                <a:gd name="connsiteY12" fmla="*/ 1606320 h 2124953"/>
                <a:gd name="connsiteX13" fmla="*/ 2141828 w 2838601"/>
                <a:gd name="connsiteY13" fmla="*/ 1623849 h 2124953"/>
                <a:gd name="connsiteX14" fmla="*/ 2271468 w 2838601"/>
                <a:gd name="connsiteY14" fmla="*/ 1731944 h 2124953"/>
                <a:gd name="connsiteX15" fmla="*/ 2395267 w 2838601"/>
                <a:gd name="connsiteY15" fmla="*/ 1882400 h 2124953"/>
                <a:gd name="connsiteX16" fmla="*/ 2542801 w 2838601"/>
                <a:gd name="connsiteY16" fmla="*/ 2010580 h 2124953"/>
                <a:gd name="connsiteX17" fmla="*/ 2602326 w 2838601"/>
                <a:gd name="connsiteY17" fmla="*/ 2030300 h 2124953"/>
                <a:gd name="connsiteX18" fmla="*/ 2714073 w 2838601"/>
                <a:gd name="connsiteY18" fmla="*/ 1982461 h 2124953"/>
                <a:gd name="connsiteX19" fmla="*/ 2752783 w 2838601"/>
                <a:gd name="connsiteY19" fmla="*/ 1886417 h 2124953"/>
                <a:gd name="connsiteX20" fmla="*/ 2769947 w 2838601"/>
                <a:gd name="connsiteY20" fmla="*/ 1876557 h 2124953"/>
                <a:gd name="connsiteX21" fmla="*/ 2838601 w 2838601"/>
                <a:gd name="connsiteY21" fmla="*/ 1875096 h 2124953"/>
                <a:gd name="connsiteX22" fmla="*/ 2744749 w 2838601"/>
                <a:gd name="connsiteY22" fmla="*/ 2071932 h 2124953"/>
                <a:gd name="connsiteX23" fmla="*/ 2529654 w 2838601"/>
                <a:gd name="connsiteY23" fmla="*/ 2097859 h 2124953"/>
                <a:gd name="connsiteX24" fmla="*/ 2368607 w 2838601"/>
                <a:gd name="connsiteY24" fmla="*/ 1978809 h 2124953"/>
                <a:gd name="connsiteX25" fmla="*/ 2225455 w 2838601"/>
                <a:gd name="connsiteY25" fmla="*/ 1810824 h 2124953"/>
                <a:gd name="connsiteX26" fmla="*/ 2117360 w 2838601"/>
                <a:gd name="connsiteY26" fmla="*/ 1712224 h 2124953"/>
                <a:gd name="connsiteX27" fmla="*/ 1858809 w 2838601"/>
                <a:gd name="connsiteY27" fmla="*/ 1723545 h 2124953"/>
                <a:gd name="connsiteX28" fmla="*/ 1723325 w 2838601"/>
                <a:gd name="connsiteY28" fmla="*/ 1865236 h 2124953"/>
                <a:gd name="connsiteX29" fmla="*/ 1591493 w 2838601"/>
                <a:gd name="connsiteY29" fmla="*/ 2014597 h 2124953"/>
                <a:gd name="connsiteX30" fmla="*/ 1369460 w 2838601"/>
                <a:gd name="connsiteY30" fmla="*/ 2123057 h 2124953"/>
                <a:gd name="connsiteX31" fmla="*/ 1088268 w 2838601"/>
                <a:gd name="connsiteY31" fmla="*/ 1993782 h 2124953"/>
                <a:gd name="connsiteX32" fmla="*/ 999162 w 2838601"/>
                <a:gd name="connsiteY32" fmla="*/ 1751299 h 2124953"/>
                <a:gd name="connsiteX33" fmla="*/ 1051384 w 2838601"/>
                <a:gd name="connsiteY33" fmla="*/ 1392686 h 2124953"/>
                <a:gd name="connsiteX34" fmla="*/ 1246027 w 2838601"/>
                <a:gd name="connsiteY34" fmla="*/ 1015815 h 2124953"/>
                <a:gd name="connsiteX35" fmla="*/ 1431176 w 2838601"/>
                <a:gd name="connsiteY35" fmla="*/ 723667 h 2124953"/>
                <a:gd name="connsiteX36" fmla="*/ 1566087 w 2838601"/>
                <a:gd name="connsiteY36" fmla="*/ 400163 h 2124953"/>
                <a:gd name="connsiteX37" fmla="*/ 0 w 2838601"/>
                <a:gd name="connsiteY37" fmla="*/ 73441 h 2124953"/>
                <a:gd name="connsiteX0" fmla="*/ 0 w 2825112"/>
                <a:gd name="connsiteY0" fmla="*/ 53208 h 2124953"/>
                <a:gd name="connsiteX1" fmla="*/ 48677 w 2825112"/>
                <a:gd name="connsiteY1" fmla="*/ 0 h 2124953"/>
                <a:gd name="connsiteX2" fmla="*/ 1647798 w 2825112"/>
                <a:gd name="connsiteY2" fmla="*/ 281765 h 2124953"/>
                <a:gd name="connsiteX3" fmla="*/ 1603932 w 2825112"/>
                <a:gd name="connsiteY3" fmla="*/ 520258 h 2124953"/>
                <a:gd name="connsiteX4" fmla="*/ 1442885 w 2825112"/>
                <a:gd name="connsiteY4" fmla="*/ 848926 h 2124953"/>
                <a:gd name="connsiteX5" fmla="*/ 1262849 w 2825112"/>
                <a:gd name="connsiteY5" fmla="*/ 1121719 h 2124953"/>
                <a:gd name="connsiteX6" fmla="*/ 1079160 w 2825112"/>
                <a:gd name="connsiteY6" fmla="*/ 1525979 h 2124953"/>
                <a:gd name="connsiteX7" fmla="*/ 1093403 w 2825112"/>
                <a:gd name="connsiteY7" fmla="*/ 1835657 h 2124953"/>
                <a:gd name="connsiteX8" fmla="*/ 1224139 w 2825112"/>
                <a:gd name="connsiteY8" fmla="*/ 2003276 h 2124953"/>
                <a:gd name="connsiteX9" fmla="*/ 1430835 w 2825112"/>
                <a:gd name="connsiteY9" fmla="*/ 2008389 h 2124953"/>
                <a:gd name="connsiteX10" fmla="*/ 1565222 w 2825112"/>
                <a:gd name="connsiteY10" fmla="*/ 1890069 h 2124953"/>
                <a:gd name="connsiteX11" fmla="*/ 1704358 w 2825112"/>
                <a:gd name="connsiteY11" fmla="*/ 1726101 h 2124953"/>
                <a:gd name="connsiteX12" fmla="*/ 1859927 w 2825112"/>
                <a:gd name="connsiteY12" fmla="*/ 1606320 h 2124953"/>
                <a:gd name="connsiteX13" fmla="*/ 2128339 w 2825112"/>
                <a:gd name="connsiteY13" fmla="*/ 1623849 h 2124953"/>
                <a:gd name="connsiteX14" fmla="*/ 2257979 w 2825112"/>
                <a:gd name="connsiteY14" fmla="*/ 1731944 h 2124953"/>
                <a:gd name="connsiteX15" fmla="*/ 2381778 w 2825112"/>
                <a:gd name="connsiteY15" fmla="*/ 1882400 h 2124953"/>
                <a:gd name="connsiteX16" fmla="*/ 2529312 w 2825112"/>
                <a:gd name="connsiteY16" fmla="*/ 2010580 h 2124953"/>
                <a:gd name="connsiteX17" fmla="*/ 2588837 w 2825112"/>
                <a:gd name="connsiteY17" fmla="*/ 2030300 h 2124953"/>
                <a:gd name="connsiteX18" fmla="*/ 2700584 w 2825112"/>
                <a:gd name="connsiteY18" fmla="*/ 1982461 h 2124953"/>
                <a:gd name="connsiteX19" fmla="*/ 2739294 w 2825112"/>
                <a:gd name="connsiteY19" fmla="*/ 1886417 h 2124953"/>
                <a:gd name="connsiteX20" fmla="*/ 2756458 w 2825112"/>
                <a:gd name="connsiteY20" fmla="*/ 1876557 h 2124953"/>
                <a:gd name="connsiteX21" fmla="*/ 2825112 w 2825112"/>
                <a:gd name="connsiteY21" fmla="*/ 1875096 h 2124953"/>
                <a:gd name="connsiteX22" fmla="*/ 2731260 w 2825112"/>
                <a:gd name="connsiteY22" fmla="*/ 2071932 h 2124953"/>
                <a:gd name="connsiteX23" fmla="*/ 2516165 w 2825112"/>
                <a:gd name="connsiteY23" fmla="*/ 2097859 h 2124953"/>
                <a:gd name="connsiteX24" fmla="*/ 2355118 w 2825112"/>
                <a:gd name="connsiteY24" fmla="*/ 1978809 h 2124953"/>
                <a:gd name="connsiteX25" fmla="*/ 2211966 w 2825112"/>
                <a:gd name="connsiteY25" fmla="*/ 1810824 h 2124953"/>
                <a:gd name="connsiteX26" fmla="*/ 2103871 w 2825112"/>
                <a:gd name="connsiteY26" fmla="*/ 1712224 h 2124953"/>
                <a:gd name="connsiteX27" fmla="*/ 1845320 w 2825112"/>
                <a:gd name="connsiteY27" fmla="*/ 1723545 h 2124953"/>
                <a:gd name="connsiteX28" fmla="*/ 1709836 w 2825112"/>
                <a:gd name="connsiteY28" fmla="*/ 1865236 h 2124953"/>
                <a:gd name="connsiteX29" fmla="*/ 1578004 w 2825112"/>
                <a:gd name="connsiteY29" fmla="*/ 2014597 h 2124953"/>
                <a:gd name="connsiteX30" fmla="*/ 1355971 w 2825112"/>
                <a:gd name="connsiteY30" fmla="*/ 2123057 h 2124953"/>
                <a:gd name="connsiteX31" fmla="*/ 1074779 w 2825112"/>
                <a:gd name="connsiteY31" fmla="*/ 1993782 h 2124953"/>
                <a:gd name="connsiteX32" fmla="*/ 985673 w 2825112"/>
                <a:gd name="connsiteY32" fmla="*/ 1751299 h 2124953"/>
                <a:gd name="connsiteX33" fmla="*/ 1037895 w 2825112"/>
                <a:gd name="connsiteY33" fmla="*/ 1392686 h 2124953"/>
                <a:gd name="connsiteX34" fmla="*/ 1232538 w 2825112"/>
                <a:gd name="connsiteY34" fmla="*/ 1015815 h 2124953"/>
                <a:gd name="connsiteX35" fmla="*/ 1417687 w 2825112"/>
                <a:gd name="connsiteY35" fmla="*/ 723667 h 2124953"/>
                <a:gd name="connsiteX36" fmla="*/ 1552598 w 2825112"/>
                <a:gd name="connsiteY36" fmla="*/ 400163 h 2124953"/>
                <a:gd name="connsiteX37" fmla="*/ 0 w 2825112"/>
                <a:gd name="connsiteY37" fmla="*/ 53208 h 2124953"/>
                <a:gd name="connsiteX0" fmla="*/ 0 w 2845345"/>
                <a:gd name="connsiteY0" fmla="*/ 59952 h 2124953"/>
                <a:gd name="connsiteX1" fmla="*/ 68910 w 2845345"/>
                <a:gd name="connsiteY1" fmla="*/ 0 h 2124953"/>
                <a:gd name="connsiteX2" fmla="*/ 1668031 w 2845345"/>
                <a:gd name="connsiteY2" fmla="*/ 281765 h 2124953"/>
                <a:gd name="connsiteX3" fmla="*/ 1624165 w 2845345"/>
                <a:gd name="connsiteY3" fmla="*/ 520258 h 2124953"/>
                <a:gd name="connsiteX4" fmla="*/ 1463118 w 2845345"/>
                <a:gd name="connsiteY4" fmla="*/ 848926 h 2124953"/>
                <a:gd name="connsiteX5" fmla="*/ 1283082 w 2845345"/>
                <a:gd name="connsiteY5" fmla="*/ 1121719 h 2124953"/>
                <a:gd name="connsiteX6" fmla="*/ 1099393 w 2845345"/>
                <a:gd name="connsiteY6" fmla="*/ 1525979 h 2124953"/>
                <a:gd name="connsiteX7" fmla="*/ 1113636 w 2845345"/>
                <a:gd name="connsiteY7" fmla="*/ 1835657 h 2124953"/>
                <a:gd name="connsiteX8" fmla="*/ 1244372 w 2845345"/>
                <a:gd name="connsiteY8" fmla="*/ 2003276 h 2124953"/>
                <a:gd name="connsiteX9" fmla="*/ 1451068 w 2845345"/>
                <a:gd name="connsiteY9" fmla="*/ 2008389 h 2124953"/>
                <a:gd name="connsiteX10" fmla="*/ 1585455 w 2845345"/>
                <a:gd name="connsiteY10" fmla="*/ 1890069 h 2124953"/>
                <a:gd name="connsiteX11" fmla="*/ 1724591 w 2845345"/>
                <a:gd name="connsiteY11" fmla="*/ 1726101 h 2124953"/>
                <a:gd name="connsiteX12" fmla="*/ 1880160 w 2845345"/>
                <a:gd name="connsiteY12" fmla="*/ 1606320 h 2124953"/>
                <a:gd name="connsiteX13" fmla="*/ 2148572 w 2845345"/>
                <a:gd name="connsiteY13" fmla="*/ 1623849 h 2124953"/>
                <a:gd name="connsiteX14" fmla="*/ 2278212 w 2845345"/>
                <a:gd name="connsiteY14" fmla="*/ 1731944 h 2124953"/>
                <a:gd name="connsiteX15" fmla="*/ 2402011 w 2845345"/>
                <a:gd name="connsiteY15" fmla="*/ 1882400 h 2124953"/>
                <a:gd name="connsiteX16" fmla="*/ 2549545 w 2845345"/>
                <a:gd name="connsiteY16" fmla="*/ 2010580 h 2124953"/>
                <a:gd name="connsiteX17" fmla="*/ 2609070 w 2845345"/>
                <a:gd name="connsiteY17" fmla="*/ 2030300 h 2124953"/>
                <a:gd name="connsiteX18" fmla="*/ 2720817 w 2845345"/>
                <a:gd name="connsiteY18" fmla="*/ 1982461 h 2124953"/>
                <a:gd name="connsiteX19" fmla="*/ 2759527 w 2845345"/>
                <a:gd name="connsiteY19" fmla="*/ 1886417 h 2124953"/>
                <a:gd name="connsiteX20" fmla="*/ 2776691 w 2845345"/>
                <a:gd name="connsiteY20" fmla="*/ 1876557 h 2124953"/>
                <a:gd name="connsiteX21" fmla="*/ 2845345 w 2845345"/>
                <a:gd name="connsiteY21" fmla="*/ 1875096 h 2124953"/>
                <a:gd name="connsiteX22" fmla="*/ 2751493 w 2845345"/>
                <a:gd name="connsiteY22" fmla="*/ 2071932 h 2124953"/>
                <a:gd name="connsiteX23" fmla="*/ 2536398 w 2845345"/>
                <a:gd name="connsiteY23" fmla="*/ 2097859 h 2124953"/>
                <a:gd name="connsiteX24" fmla="*/ 2375351 w 2845345"/>
                <a:gd name="connsiteY24" fmla="*/ 1978809 h 2124953"/>
                <a:gd name="connsiteX25" fmla="*/ 2232199 w 2845345"/>
                <a:gd name="connsiteY25" fmla="*/ 1810824 h 2124953"/>
                <a:gd name="connsiteX26" fmla="*/ 2124104 w 2845345"/>
                <a:gd name="connsiteY26" fmla="*/ 1712224 h 2124953"/>
                <a:gd name="connsiteX27" fmla="*/ 1865553 w 2845345"/>
                <a:gd name="connsiteY27" fmla="*/ 1723545 h 2124953"/>
                <a:gd name="connsiteX28" fmla="*/ 1730069 w 2845345"/>
                <a:gd name="connsiteY28" fmla="*/ 1865236 h 2124953"/>
                <a:gd name="connsiteX29" fmla="*/ 1598237 w 2845345"/>
                <a:gd name="connsiteY29" fmla="*/ 2014597 h 2124953"/>
                <a:gd name="connsiteX30" fmla="*/ 1376204 w 2845345"/>
                <a:gd name="connsiteY30" fmla="*/ 2123057 h 2124953"/>
                <a:gd name="connsiteX31" fmla="*/ 1095012 w 2845345"/>
                <a:gd name="connsiteY31" fmla="*/ 1993782 h 2124953"/>
                <a:gd name="connsiteX32" fmla="*/ 1005906 w 2845345"/>
                <a:gd name="connsiteY32" fmla="*/ 1751299 h 2124953"/>
                <a:gd name="connsiteX33" fmla="*/ 1058128 w 2845345"/>
                <a:gd name="connsiteY33" fmla="*/ 1392686 h 2124953"/>
                <a:gd name="connsiteX34" fmla="*/ 1252771 w 2845345"/>
                <a:gd name="connsiteY34" fmla="*/ 1015815 h 2124953"/>
                <a:gd name="connsiteX35" fmla="*/ 1437920 w 2845345"/>
                <a:gd name="connsiteY35" fmla="*/ 723667 h 2124953"/>
                <a:gd name="connsiteX36" fmla="*/ 1572831 w 2845345"/>
                <a:gd name="connsiteY36" fmla="*/ 400163 h 2124953"/>
                <a:gd name="connsiteX37" fmla="*/ 0 w 2845345"/>
                <a:gd name="connsiteY37" fmla="*/ 59952 h 2124953"/>
                <a:gd name="connsiteX0" fmla="*/ 0 w 2955074"/>
                <a:gd name="connsiteY0" fmla="*/ 5763 h 2202439"/>
                <a:gd name="connsiteX1" fmla="*/ 178639 w 2955074"/>
                <a:gd name="connsiteY1" fmla="*/ 77486 h 2202439"/>
                <a:gd name="connsiteX2" fmla="*/ 1777760 w 2955074"/>
                <a:gd name="connsiteY2" fmla="*/ 359251 h 2202439"/>
                <a:gd name="connsiteX3" fmla="*/ 1733894 w 2955074"/>
                <a:gd name="connsiteY3" fmla="*/ 597744 h 2202439"/>
                <a:gd name="connsiteX4" fmla="*/ 1572847 w 2955074"/>
                <a:gd name="connsiteY4" fmla="*/ 926412 h 2202439"/>
                <a:gd name="connsiteX5" fmla="*/ 1392811 w 2955074"/>
                <a:gd name="connsiteY5" fmla="*/ 1199205 h 2202439"/>
                <a:gd name="connsiteX6" fmla="*/ 1209122 w 2955074"/>
                <a:gd name="connsiteY6" fmla="*/ 1603465 h 2202439"/>
                <a:gd name="connsiteX7" fmla="*/ 1223365 w 2955074"/>
                <a:gd name="connsiteY7" fmla="*/ 1913143 h 2202439"/>
                <a:gd name="connsiteX8" fmla="*/ 1354101 w 2955074"/>
                <a:gd name="connsiteY8" fmla="*/ 2080762 h 2202439"/>
                <a:gd name="connsiteX9" fmla="*/ 1560797 w 2955074"/>
                <a:gd name="connsiteY9" fmla="*/ 2085875 h 2202439"/>
                <a:gd name="connsiteX10" fmla="*/ 1695184 w 2955074"/>
                <a:gd name="connsiteY10" fmla="*/ 1967555 h 2202439"/>
                <a:gd name="connsiteX11" fmla="*/ 1834320 w 2955074"/>
                <a:gd name="connsiteY11" fmla="*/ 1803587 h 2202439"/>
                <a:gd name="connsiteX12" fmla="*/ 1989889 w 2955074"/>
                <a:gd name="connsiteY12" fmla="*/ 1683806 h 2202439"/>
                <a:gd name="connsiteX13" fmla="*/ 2258301 w 2955074"/>
                <a:gd name="connsiteY13" fmla="*/ 1701335 h 2202439"/>
                <a:gd name="connsiteX14" fmla="*/ 2387941 w 2955074"/>
                <a:gd name="connsiteY14" fmla="*/ 1809430 h 2202439"/>
                <a:gd name="connsiteX15" fmla="*/ 2511740 w 2955074"/>
                <a:gd name="connsiteY15" fmla="*/ 1959886 h 2202439"/>
                <a:gd name="connsiteX16" fmla="*/ 2659274 w 2955074"/>
                <a:gd name="connsiteY16" fmla="*/ 2088066 h 2202439"/>
                <a:gd name="connsiteX17" fmla="*/ 2718799 w 2955074"/>
                <a:gd name="connsiteY17" fmla="*/ 2107786 h 2202439"/>
                <a:gd name="connsiteX18" fmla="*/ 2830546 w 2955074"/>
                <a:gd name="connsiteY18" fmla="*/ 2059947 h 2202439"/>
                <a:gd name="connsiteX19" fmla="*/ 2869256 w 2955074"/>
                <a:gd name="connsiteY19" fmla="*/ 1963903 h 2202439"/>
                <a:gd name="connsiteX20" fmla="*/ 2886420 w 2955074"/>
                <a:gd name="connsiteY20" fmla="*/ 1954043 h 2202439"/>
                <a:gd name="connsiteX21" fmla="*/ 2955074 w 2955074"/>
                <a:gd name="connsiteY21" fmla="*/ 1952582 h 2202439"/>
                <a:gd name="connsiteX22" fmla="*/ 2861222 w 2955074"/>
                <a:gd name="connsiteY22" fmla="*/ 2149418 h 2202439"/>
                <a:gd name="connsiteX23" fmla="*/ 2646127 w 2955074"/>
                <a:gd name="connsiteY23" fmla="*/ 2175345 h 2202439"/>
                <a:gd name="connsiteX24" fmla="*/ 2485080 w 2955074"/>
                <a:gd name="connsiteY24" fmla="*/ 2056295 h 2202439"/>
                <a:gd name="connsiteX25" fmla="*/ 2341928 w 2955074"/>
                <a:gd name="connsiteY25" fmla="*/ 1888310 h 2202439"/>
                <a:gd name="connsiteX26" fmla="*/ 2233833 w 2955074"/>
                <a:gd name="connsiteY26" fmla="*/ 1789710 h 2202439"/>
                <a:gd name="connsiteX27" fmla="*/ 1975282 w 2955074"/>
                <a:gd name="connsiteY27" fmla="*/ 1801031 h 2202439"/>
                <a:gd name="connsiteX28" fmla="*/ 1839798 w 2955074"/>
                <a:gd name="connsiteY28" fmla="*/ 1942722 h 2202439"/>
                <a:gd name="connsiteX29" fmla="*/ 1707966 w 2955074"/>
                <a:gd name="connsiteY29" fmla="*/ 2092083 h 2202439"/>
                <a:gd name="connsiteX30" fmla="*/ 1485933 w 2955074"/>
                <a:gd name="connsiteY30" fmla="*/ 2200543 h 2202439"/>
                <a:gd name="connsiteX31" fmla="*/ 1204741 w 2955074"/>
                <a:gd name="connsiteY31" fmla="*/ 2071268 h 2202439"/>
                <a:gd name="connsiteX32" fmla="*/ 1115635 w 2955074"/>
                <a:gd name="connsiteY32" fmla="*/ 1828785 h 2202439"/>
                <a:gd name="connsiteX33" fmla="*/ 1167857 w 2955074"/>
                <a:gd name="connsiteY33" fmla="*/ 1470172 h 2202439"/>
                <a:gd name="connsiteX34" fmla="*/ 1362500 w 2955074"/>
                <a:gd name="connsiteY34" fmla="*/ 1093301 h 2202439"/>
                <a:gd name="connsiteX35" fmla="*/ 1547649 w 2955074"/>
                <a:gd name="connsiteY35" fmla="*/ 801153 h 2202439"/>
                <a:gd name="connsiteX36" fmla="*/ 1682560 w 2955074"/>
                <a:gd name="connsiteY36" fmla="*/ 477649 h 2202439"/>
                <a:gd name="connsiteX37" fmla="*/ 0 w 2955074"/>
                <a:gd name="connsiteY37" fmla="*/ 5763 h 2202439"/>
                <a:gd name="connsiteX0" fmla="*/ 0 w 2955074"/>
                <a:gd name="connsiteY0" fmla="*/ 52637 h 2249313"/>
                <a:gd name="connsiteX1" fmla="*/ 54280 w 2955074"/>
                <a:gd name="connsiteY1" fmla="*/ 0 h 2249313"/>
                <a:gd name="connsiteX2" fmla="*/ 1777760 w 2955074"/>
                <a:gd name="connsiteY2" fmla="*/ 406125 h 2249313"/>
                <a:gd name="connsiteX3" fmla="*/ 1733894 w 2955074"/>
                <a:gd name="connsiteY3" fmla="*/ 644618 h 2249313"/>
                <a:gd name="connsiteX4" fmla="*/ 1572847 w 2955074"/>
                <a:gd name="connsiteY4" fmla="*/ 973286 h 2249313"/>
                <a:gd name="connsiteX5" fmla="*/ 1392811 w 2955074"/>
                <a:gd name="connsiteY5" fmla="*/ 1246079 h 2249313"/>
                <a:gd name="connsiteX6" fmla="*/ 1209122 w 2955074"/>
                <a:gd name="connsiteY6" fmla="*/ 1650339 h 2249313"/>
                <a:gd name="connsiteX7" fmla="*/ 1223365 w 2955074"/>
                <a:gd name="connsiteY7" fmla="*/ 1960017 h 2249313"/>
                <a:gd name="connsiteX8" fmla="*/ 1354101 w 2955074"/>
                <a:gd name="connsiteY8" fmla="*/ 2127636 h 2249313"/>
                <a:gd name="connsiteX9" fmla="*/ 1560797 w 2955074"/>
                <a:gd name="connsiteY9" fmla="*/ 2132749 h 2249313"/>
                <a:gd name="connsiteX10" fmla="*/ 1695184 w 2955074"/>
                <a:gd name="connsiteY10" fmla="*/ 2014429 h 2249313"/>
                <a:gd name="connsiteX11" fmla="*/ 1834320 w 2955074"/>
                <a:gd name="connsiteY11" fmla="*/ 1850461 h 2249313"/>
                <a:gd name="connsiteX12" fmla="*/ 1989889 w 2955074"/>
                <a:gd name="connsiteY12" fmla="*/ 1730680 h 2249313"/>
                <a:gd name="connsiteX13" fmla="*/ 2258301 w 2955074"/>
                <a:gd name="connsiteY13" fmla="*/ 1748209 h 2249313"/>
                <a:gd name="connsiteX14" fmla="*/ 2387941 w 2955074"/>
                <a:gd name="connsiteY14" fmla="*/ 1856304 h 2249313"/>
                <a:gd name="connsiteX15" fmla="*/ 2511740 w 2955074"/>
                <a:gd name="connsiteY15" fmla="*/ 2006760 h 2249313"/>
                <a:gd name="connsiteX16" fmla="*/ 2659274 w 2955074"/>
                <a:gd name="connsiteY16" fmla="*/ 2134940 h 2249313"/>
                <a:gd name="connsiteX17" fmla="*/ 2718799 w 2955074"/>
                <a:gd name="connsiteY17" fmla="*/ 2154660 h 2249313"/>
                <a:gd name="connsiteX18" fmla="*/ 2830546 w 2955074"/>
                <a:gd name="connsiteY18" fmla="*/ 2106821 h 2249313"/>
                <a:gd name="connsiteX19" fmla="*/ 2869256 w 2955074"/>
                <a:gd name="connsiteY19" fmla="*/ 2010777 h 2249313"/>
                <a:gd name="connsiteX20" fmla="*/ 2886420 w 2955074"/>
                <a:gd name="connsiteY20" fmla="*/ 2000917 h 2249313"/>
                <a:gd name="connsiteX21" fmla="*/ 2955074 w 2955074"/>
                <a:gd name="connsiteY21" fmla="*/ 1999456 h 2249313"/>
                <a:gd name="connsiteX22" fmla="*/ 2861222 w 2955074"/>
                <a:gd name="connsiteY22" fmla="*/ 2196292 h 2249313"/>
                <a:gd name="connsiteX23" fmla="*/ 2646127 w 2955074"/>
                <a:gd name="connsiteY23" fmla="*/ 2222219 h 2249313"/>
                <a:gd name="connsiteX24" fmla="*/ 2485080 w 2955074"/>
                <a:gd name="connsiteY24" fmla="*/ 2103169 h 2249313"/>
                <a:gd name="connsiteX25" fmla="*/ 2341928 w 2955074"/>
                <a:gd name="connsiteY25" fmla="*/ 1935184 h 2249313"/>
                <a:gd name="connsiteX26" fmla="*/ 2233833 w 2955074"/>
                <a:gd name="connsiteY26" fmla="*/ 1836584 h 2249313"/>
                <a:gd name="connsiteX27" fmla="*/ 1975282 w 2955074"/>
                <a:gd name="connsiteY27" fmla="*/ 1847905 h 2249313"/>
                <a:gd name="connsiteX28" fmla="*/ 1839798 w 2955074"/>
                <a:gd name="connsiteY28" fmla="*/ 1989596 h 2249313"/>
                <a:gd name="connsiteX29" fmla="*/ 1707966 w 2955074"/>
                <a:gd name="connsiteY29" fmla="*/ 2138957 h 2249313"/>
                <a:gd name="connsiteX30" fmla="*/ 1485933 w 2955074"/>
                <a:gd name="connsiteY30" fmla="*/ 2247417 h 2249313"/>
                <a:gd name="connsiteX31" fmla="*/ 1204741 w 2955074"/>
                <a:gd name="connsiteY31" fmla="*/ 2118142 h 2249313"/>
                <a:gd name="connsiteX32" fmla="*/ 1115635 w 2955074"/>
                <a:gd name="connsiteY32" fmla="*/ 1875659 h 2249313"/>
                <a:gd name="connsiteX33" fmla="*/ 1167857 w 2955074"/>
                <a:gd name="connsiteY33" fmla="*/ 1517046 h 2249313"/>
                <a:gd name="connsiteX34" fmla="*/ 1362500 w 2955074"/>
                <a:gd name="connsiteY34" fmla="*/ 1140175 h 2249313"/>
                <a:gd name="connsiteX35" fmla="*/ 1547649 w 2955074"/>
                <a:gd name="connsiteY35" fmla="*/ 848027 h 2249313"/>
                <a:gd name="connsiteX36" fmla="*/ 1682560 w 2955074"/>
                <a:gd name="connsiteY36" fmla="*/ 524523 h 2249313"/>
                <a:gd name="connsiteX37" fmla="*/ 0 w 2955074"/>
                <a:gd name="connsiteY37" fmla="*/ 52637 h 2249313"/>
                <a:gd name="connsiteX0" fmla="*/ 0 w 2955074"/>
                <a:gd name="connsiteY0" fmla="*/ 52637 h 2249313"/>
                <a:gd name="connsiteX1" fmla="*/ 54280 w 2955074"/>
                <a:gd name="connsiteY1" fmla="*/ 0 h 2249313"/>
                <a:gd name="connsiteX2" fmla="*/ 1777760 w 2955074"/>
                <a:gd name="connsiteY2" fmla="*/ 406125 h 2249313"/>
                <a:gd name="connsiteX3" fmla="*/ 1733894 w 2955074"/>
                <a:gd name="connsiteY3" fmla="*/ 644618 h 2249313"/>
                <a:gd name="connsiteX4" fmla="*/ 1572847 w 2955074"/>
                <a:gd name="connsiteY4" fmla="*/ 973286 h 2249313"/>
                <a:gd name="connsiteX5" fmla="*/ 1392811 w 2955074"/>
                <a:gd name="connsiteY5" fmla="*/ 1246079 h 2249313"/>
                <a:gd name="connsiteX6" fmla="*/ 1209122 w 2955074"/>
                <a:gd name="connsiteY6" fmla="*/ 1650339 h 2249313"/>
                <a:gd name="connsiteX7" fmla="*/ 1223365 w 2955074"/>
                <a:gd name="connsiteY7" fmla="*/ 1960017 h 2249313"/>
                <a:gd name="connsiteX8" fmla="*/ 1354101 w 2955074"/>
                <a:gd name="connsiteY8" fmla="*/ 2127636 h 2249313"/>
                <a:gd name="connsiteX9" fmla="*/ 1560797 w 2955074"/>
                <a:gd name="connsiteY9" fmla="*/ 2132749 h 2249313"/>
                <a:gd name="connsiteX10" fmla="*/ 1695184 w 2955074"/>
                <a:gd name="connsiteY10" fmla="*/ 2014429 h 2249313"/>
                <a:gd name="connsiteX11" fmla="*/ 1834320 w 2955074"/>
                <a:gd name="connsiteY11" fmla="*/ 1850461 h 2249313"/>
                <a:gd name="connsiteX12" fmla="*/ 1989889 w 2955074"/>
                <a:gd name="connsiteY12" fmla="*/ 1730680 h 2249313"/>
                <a:gd name="connsiteX13" fmla="*/ 2258301 w 2955074"/>
                <a:gd name="connsiteY13" fmla="*/ 1748209 h 2249313"/>
                <a:gd name="connsiteX14" fmla="*/ 2387941 w 2955074"/>
                <a:gd name="connsiteY14" fmla="*/ 1856304 h 2249313"/>
                <a:gd name="connsiteX15" fmla="*/ 2511740 w 2955074"/>
                <a:gd name="connsiteY15" fmla="*/ 2006760 h 2249313"/>
                <a:gd name="connsiteX16" fmla="*/ 2659274 w 2955074"/>
                <a:gd name="connsiteY16" fmla="*/ 2134940 h 2249313"/>
                <a:gd name="connsiteX17" fmla="*/ 2718799 w 2955074"/>
                <a:gd name="connsiteY17" fmla="*/ 2154660 h 2249313"/>
                <a:gd name="connsiteX18" fmla="*/ 2830546 w 2955074"/>
                <a:gd name="connsiteY18" fmla="*/ 2106821 h 2249313"/>
                <a:gd name="connsiteX19" fmla="*/ 2869256 w 2955074"/>
                <a:gd name="connsiteY19" fmla="*/ 2010777 h 2249313"/>
                <a:gd name="connsiteX20" fmla="*/ 2886420 w 2955074"/>
                <a:gd name="connsiteY20" fmla="*/ 2000917 h 2249313"/>
                <a:gd name="connsiteX21" fmla="*/ 2955074 w 2955074"/>
                <a:gd name="connsiteY21" fmla="*/ 1999456 h 2249313"/>
                <a:gd name="connsiteX22" fmla="*/ 2861222 w 2955074"/>
                <a:gd name="connsiteY22" fmla="*/ 2196292 h 2249313"/>
                <a:gd name="connsiteX23" fmla="*/ 2646127 w 2955074"/>
                <a:gd name="connsiteY23" fmla="*/ 2222219 h 2249313"/>
                <a:gd name="connsiteX24" fmla="*/ 2485080 w 2955074"/>
                <a:gd name="connsiteY24" fmla="*/ 2103169 h 2249313"/>
                <a:gd name="connsiteX25" fmla="*/ 2341928 w 2955074"/>
                <a:gd name="connsiteY25" fmla="*/ 1935184 h 2249313"/>
                <a:gd name="connsiteX26" fmla="*/ 2233833 w 2955074"/>
                <a:gd name="connsiteY26" fmla="*/ 1836584 h 2249313"/>
                <a:gd name="connsiteX27" fmla="*/ 1975282 w 2955074"/>
                <a:gd name="connsiteY27" fmla="*/ 1847905 h 2249313"/>
                <a:gd name="connsiteX28" fmla="*/ 1839798 w 2955074"/>
                <a:gd name="connsiteY28" fmla="*/ 1989596 h 2249313"/>
                <a:gd name="connsiteX29" fmla="*/ 1707966 w 2955074"/>
                <a:gd name="connsiteY29" fmla="*/ 2138957 h 2249313"/>
                <a:gd name="connsiteX30" fmla="*/ 1485933 w 2955074"/>
                <a:gd name="connsiteY30" fmla="*/ 2247417 h 2249313"/>
                <a:gd name="connsiteX31" fmla="*/ 1204741 w 2955074"/>
                <a:gd name="connsiteY31" fmla="*/ 2118142 h 2249313"/>
                <a:gd name="connsiteX32" fmla="*/ 1115635 w 2955074"/>
                <a:gd name="connsiteY32" fmla="*/ 1875659 h 2249313"/>
                <a:gd name="connsiteX33" fmla="*/ 1167857 w 2955074"/>
                <a:gd name="connsiteY33" fmla="*/ 1517046 h 2249313"/>
                <a:gd name="connsiteX34" fmla="*/ 1362500 w 2955074"/>
                <a:gd name="connsiteY34" fmla="*/ 1140175 h 2249313"/>
                <a:gd name="connsiteX35" fmla="*/ 1547649 w 2955074"/>
                <a:gd name="connsiteY35" fmla="*/ 848027 h 2249313"/>
                <a:gd name="connsiteX36" fmla="*/ 1682560 w 2955074"/>
                <a:gd name="connsiteY36" fmla="*/ 524523 h 2249313"/>
                <a:gd name="connsiteX37" fmla="*/ 0 w 2955074"/>
                <a:gd name="connsiteY37" fmla="*/ 52637 h 2249313"/>
                <a:gd name="connsiteX0" fmla="*/ 0 w 2955074"/>
                <a:gd name="connsiteY0" fmla="*/ 52637 h 2249313"/>
                <a:gd name="connsiteX1" fmla="*/ 54280 w 2955074"/>
                <a:gd name="connsiteY1" fmla="*/ 0 h 2249313"/>
                <a:gd name="connsiteX2" fmla="*/ 1777760 w 2955074"/>
                <a:gd name="connsiteY2" fmla="*/ 406125 h 2249313"/>
                <a:gd name="connsiteX3" fmla="*/ 1733894 w 2955074"/>
                <a:gd name="connsiteY3" fmla="*/ 644618 h 2249313"/>
                <a:gd name="connsiteX4" fmla="*/ 1572847 w 2955074"/>
                <a:gd name="connsiteY4" fmla="*/ 973286 h 2249313"/>
                <a:gd name="connsiteX5" fmla="*/ 1392811 w 2955074"/>
                <a:gd name="connsiteY5" fmla="*/ 1246079 h 2249313"/>
                <a:gd name="connsiteX6" fmla="*/ 1209122 w 2955074"/>
                <a:gd name="connsiteY6" fmla="*/ 1650339 h 2249313"/>
                <a:gd name="connsiteX7" fmla="*/ 1223365 w 2955074"/>
                <a:gd name="connsiteY7" fmla="*/ 1960017 h 2249313"/>
                <a:gd name="connsiteX8" fmla="*/ 1354101 w 2955074"/>
                <a:gd name="connsiteY8" fmla="*/ 2127636 h 2249313"/>
                <a:gd name="connsiteX9" fmla="*/ 1560797 w 2955074"/>
                <a:gd name="connsiteY9" fmla="*/ 2132749 h 2249313"/>
                <a:gd name="connsiteX10" fmla="*/ 1695184 w 2955074"/>
                <a:gd name="connsiteY10" fmla="*/ 2014429 h 2249313"/>
                <a:gd name="connsiteX11" fmla="*/ 1834320 w 2955074"/>
                <a:gd name="connsiteY11" fmla="*/ 1850461 h 2249313"/>
                <a:gd name="connsiteX12" fmla="*/ 1989889 w 2955074"/>
                <a:gd name="connsiteY12" fmla="*/ 1730680 h 2249313"/>
                <a:gd name="connsiteX13" fmla="*/ 2258301 w 2955074"/>
                <a:gd name="connsiteY13" fmla="*/ 1748209 h 2249313"/>
                <a:gd name="connsiteX14" fmla="*/ 2387941 w 2955074"/>
                <a:gd name="connsiteY14" fmla="*/ 1856304 h 2249313"/>
                <a:gd name="connsiteX15" fmla="*/ 2511740 w 2955074"/>
                <a:gd name="connsiteY15" fmla="*/ 2006760 h 2249313"/>
                <a:gd name="connsiteX16" fmla="*/ 2659274 w 2955074"/>
                <a:gd name="connsiteY16" fmla="*/ 2134940 h 2249313"/>
                <a:gd name="connsiteX17" fmla="*/ 2718799 w 2955074"/>
                <a:gd name="connsiteY17" fmla="*/ 2154660 h 2249313"/>
                <a:gd name="connsiteX18" fmla="*/ 2830546 w 2955074"/>
                <a:gd name="connsiteY18" fmla="*/ 2106821 h 2249313"/>
                <a:gd name="connsiteX19" fmla="*/ 2869256 w 2955074"/>
                <a:gd name="connsiteY19" fmla="*/ 2010777 h 2249313"/>
                <a:gd name="connsiteX20" fmla="*/ 2886420 w 2955074"/>
                <a:gd name="connsiteY20" fmla="*/ 2000917 h 2249313"/>
                <a:gd name="connsiteX21" fmla="*/ 2955074 w 2955074"/>
                <a:gd name="connsiteY21" fmla="*/ 1999456 h 2249313"/>
                <a:gd name="connsiteX22" fmla="*/ 2861222 w 2955074"/>
                <a:gd name="connsiteY22" fmla="*/ 2196292 h 2249313"/>
                <a:gd name="connsiteX23" fmla="*/ 2646127 w 2955074"/>
                <a:gd name="connsiteY23" fmla="*/ 2222219 h 2249313"/>
                <a:gd name="connsiteX24" fmla="*/ 2485080 w 2955074"/>
                <a:gd name="connsiteY24" fmla="*/ 2103169 h 2249313"/>
                <a:gd name="connsiteX25" fmla="*/ 2341928 w 2955074"/>
                <a:gd name="connsiteY25" fmla="*/ 1935184 h 2249313"/>
                <a:gd name="connsiteX26" fmla="*/ 2233833 w 2955074"/>
                <a:gd name="connsiteY26" fmla="*/ 1836584 h 2249313"/>
                <a:gd name="connsiteX27" fmla="*/ 1975282 w 2955074"/>
                <a:gd name="connsiteY27" fmla="*/ 1847905 h 2249313"/>
                <a:gd name="connsiteX28" fmla="*/ 1839798 w 2955074"/>
                <a:gd name="connsiteY28" fmla="*/ 1989596 h 2249313"/>
                <a:gd name="connsiteX29" fmla="*/ 1707966 w 2955074"/>
                <a:gd name="connsiteY29" fmla="*/ 2138957 h 2249313"/>
                <a:gd name="connsiteX30" fmla="*/ 1485933 w 2955074"/>
                <a:gd name="connsiteY30" fmla="*/ 2247417 h 2249313"/>
                <a:gd name="connsiteX31" fmla="*/ 1204741 w 2955074"/>
                <a:gd name="connsiteY31" fmla="*/ 2118142 h 2249313"/>
                <a:gd name="connsiteX32" fmla="*/ 1115635 w 2955074"/>
                <a:gd name="connsiteY32" fmla="*/ 1875659 h 2249313"/>
                <a:gd name="connsiteX33" fmla="*/ 1167857 w 2955074"/>
                <a:gd name="connsiteY33" fmla="*/ 1517046 h 2249313"/>
                <a:gd name="connsiteX34" fmla="*/ 1362500 w 2955074"/>
                <a:gd name="connsiteY34" fmla="*/ 1140175 h 2249313"/>
                <a:gd name="connsiteX35" fmla="*/ 1547649 w 2955074"/>
                <a:gd name="connsiteY35" fmla="*/ 848027 h 2249313"/>
                <a:gd name="connsiteX36" fmla="*/ 1682560 w 2955074"/>
                <a:gd name="connsiteY36" fmla="*/ 524523 h 2249313"/>
                <a:gd name="connsiteX37" fmla="*/ 0 w 2955074"/>
                <a:gd name="connsiteY37" fmla="*/ 52637 h 2249313"/>
                <a:gd name="connsiteX0" fmla="*/ 0 w 2955074"/>
                <a:gd name="connsiteY0" fmla="*/ 52637 h 2249313"/>
                <a:gd name="connsiteX1" fmla="*/ 54280 w 2955074"/>
                <a:gd name="connsiteY1" fmla="*/ 0 h 2249313"/>
                <a:gd name="connsiteX2" fmla="*/ 1777760 w 2955074"/>
                <a:gd name="connsiteY2" fmla="*/ 406125 h 2249313"/>
                <a:gd name="connsiteX3" fmla="*/ 1733894 w 2955074"/>
                <a:gd name="connsiteY3" fmla="*/ 644618 h 2249313"/>
                <a:gd name="connsiteX4" fmla="*/ 1572847 w 2955074"/>
                <a:gd name="connsiteY4" fmla="*/ 973286 h 2249313"/>
                <a:gd name="connsiteX5" fmla="*/ 1392811 w 2955074"/>
                <a:gd name="connsiteY5" fmla="*/ 1246079 h 2249313"/>
                <a:gd name="connsiteX6" fmla="*/ 1209122 w 2955074"/>
                <a:gd name="connsiteY6" fmla="*/ 1650339 h 2249313"/>
                <a:gd name="connsiteX7" fmla="*/ 1223365 w 2955074"/>
                <a:gd name="connsiteY7" fmla="*/ 1960017 h 2249313"/>
                <a:gd name="connsiteX8" fmla="*/ 1354101 w 2955074"/>
                <a:gd name="connsiteY8" fmla="*/ 2127636 h 2249313"/>
                <a:gd name="connsiteX9" fmla="*/ 1560797 w 2955074"/>
                <a:gd name="connsiteY9" fmla="*/ 2132749 h 2249313"/>
                <a:gd name="connsiteX10" fmla="*/ 1695184 w 2955074"/>
                <a:gd name="connsiteY10" fmla="*/ 2014429 h 2249313"/>
                <a:gd name="connsiteX11" fmla="*/ 1834320 w 2955074"/>
                <a:gd name="connsiteY11" fmla="*/ 1850461 h 2249313"/>
                <a:gd name="connsiteX12" fmla="*/ 1989889 w 2955074"/>
                <a:gd name="connsiteY12" fmla="*/ 1730680 h 2249313"/>
                <a:gd name="connsiteX13" fmla="*/ 2258301 w 2955074"/>
                <a:gd name="connsiteY13" fmla="*/ 1748209 h 2249313"/>
                <a:gd name="connsiteX14" fmla="*/ 2387941 w 2955074"/>
                <a:gd name="connsiteY14" fmla="*/ 1856304 h 2249313"/>
                <a:gd name="connsiteX15" fmla="*/ 2511740 w 2955074"/>
                <a:gd name="connsiteY15" fmla="*/ 2006760 h 2249313"/>
                <a:gd name="connsiteX16" fmla="*/ 2659274 w 2955074"/>
                <a:gd name="connsiteY16" fmla="*/ 2134940 h 2249313"/>
                <a:gd name="connsiteX17" fmla="*/ 2718799 w 2955074"/>
                <a:gd name="connsiteY17" fmla="*/ 2154660 h 2249313"/>
                <a:gd name="connsiteX18" fmla="*/ 2830546 w 2955074"/>
                <a:gd name="connsiteY18" fmla="*/ 2106821 h 2249313"/>
                <a:gd name="connsiteX19" fmla="*/ 2869256 w 2955074"/>
                <a:gd name="connsiteY19" fmla="*/ 2010777 h 2249313"/>
                <a:gd name="connsiteX20" fmla="*/ 2886420 w 2955074"/>
                <a:gd name="connsiteY20" fmla="*/ 2000917 h 2249313"/>
                <a:gd name="connsiteX21" fmla="*/ 2955074 w 2955074"/>
                <a:gd name="connsiteY21" fmla="*/ 1999456 h 2249313"/>
                <a:gd name="connsiteX22" fmla="*/ 2861222 w 2955074"/>
                <a:gd name="connsiteY22" fmla="*/ 2196292 h 2249313"/>
                <a:gd name="connsiteX23" fmla="*/ 2646127 w 2955074"/>
                <a:gd name="connsiteY23" fmla="*/ 2222219 h 2249313"/>
                <a:gd name="connsiteX24" fmla="*/ 2485080 w 2955074"/>
                <a:gd name="connsiteY24" fmla="*/ 2103169 h 2249313"/>
                <a:gd name="connsiteX25" fmla="*/ 2341928 w 2955074"/>
                <a:gd name="connsiteY25" fmla="*/ 1935184 h 2249313"/>
                <a:gd name="connsiteX26" fmla="*/ 2233833 w 2955074"/>
                <a:gd name="connsiteY26" fmla="*/ 1836584 h 2249313"/>
                <a:gd name="connsiteX27" fmla="*/ 1975282 w 2955074"/>
                <a:gd name="connsiteY27" fmla="*/ 1847905 h 2249313"/>
                <a:gd name="connsiteX28" fmla="*/ 1839798 w 2955074"/>
                <a:gd name="connsiteY28" fmla="*/ 1989596 h 2249313"/>
                <a:gd name="connsiteX29" fmla="*/ 1707966 w 2955074"/>
                <a:gd name="connsiteY29" fmla="*/ 2138957 h 2249313"/>
                <a:gd name="connsiteX30" fmla="*/ 1485933 w 2955074"/>
                <a:gd name="connsiteY30" fmla="*/ 2247417 h 2249313"/>
                <a:gd name="connsiteX31" fmla="*/ 1204741 w 2955074"/>
                <a:gd name="connsiteY31" fmla="*/ 2118142 h 2249313"/>
                <a:gd name="connsiteX32" fmla="*/ 1115635 w 2955074"/>
                <a:gd name="connsiteY32" fmla="*/ 1875659 h 2249313"/>
                <a:gd name="connsiteX33" fmla="*/ 1167857 w 2955074"/>
                <a:gd name="connsiteY33" fmla="*/ 1517046 h 2249313"/>
                <a:gd name="connsiteX34" fmla="*/ 1362500 w 2955074"/>
                <a:gd name="connsiteY34" fmla="*/ 1140175 h 2249313"/>
                <a:gd name="connsiteX35" fmla="*/ 1547649 w 2955074"/>
                <a:gd name="connsiteY35" fmla="*/ 848027 h 2249313"/>
                <a:gd name="connsiteX36" fmla="*/ 1682560 w 2955074"/>
                <a:gd name="connsiteY36" fmla="*/ 524523 h 2249313"/>
                <a:gd name="connsiteX37" fmla="*/ 0 w 2955074"/>
                <a:gd name="connsiteY37" fmla="*/ 52637 h 2249313"/>
                <a:gd name="connsiteX0" fmla="*/ 0 w 2955074"/>
                <a:gd name="connsiteY0" fmla="*/ 52637 h 2249313"/>
                <a:gd name="connsiteX1" fmla="*/ 54280 w 2955074"/>
                <a:gd name="connsiteY1" fmla="*/ 0 h 2249313"/>
                <a:gd name="connsiteX2" fmla="*/ 1777760 w 2955074"/>
                <a:gd name="connsiteY2" fmla="*/ 406125 h 2249313"/>
                <a:gd name="connsiteX3" fmla="*/ 1733894 w 2955074"/>
                <a:gd name="connsiteY3" fmla="*/ 644618 h 2249313"/>
                <a:gd name="connsiteX4" fmla="*/ 1572847 w 2955074"/>
                <a:gd name="connsiteY4" fmla="*/ 973286 h 2249313"/>
                <a:gd name="connsiteX5" fmla="*/ 1392811 w 2955074"/>
                <a:gd name="connsiteY5" fmla="*/ 1246079 h 2249313"/>
                <a:gd name="connsiteX6" fmla="*/ 1209122 w 2955074"/>
                <a:gd name="connsiteY6" fmla="*/ 1650339 h 2249313"/>
                <a:gd name="connsiteX7" fmla="*/ 1223365 w 2955074"/>
                <a:gd name="connsiteY7" fmla="*/ 1960017 h 2249313"/>
                <a:gd name="connsiteX8" fmla="*/ 1354101 w 2955074"/>
                <a:gd name="connsiteY8" fmla="*/ 2127636 h 2249313"/>
                <a:gd name="connsiteX9" fmla="*/ 1560797 w 2955074"/>
                <a:gd name="connsiteY9" fmla="*/ 2132749 h 2249313"/>
                <a:gd name="connsiteX10" fmla="*/ 1695184 w 2955074"/>
                <a:gd name="connsiteY10" fmla="*/ 2014429 h 2249313"/>
                <a:gd name="connsiteX11" fmla="*/ 1834320 w 2955074"/>
                <a:gd name="connsiteY11" fmla="*/ 1850461 h 2249313"/>
                <a:gd name="connsiteX12" fmla="*/ 1989889 w 2955074"/>
                <a:gd name="connsiteY12" fmla="*/ 1730680 h 2249313"/>
                <a:gd name="connsiteX13" fmla="*/ 2258301 w 2955074"/>
                <a:gd name="connsiteY13" fmla="*/ 1748209 h 2249313"/>
                <a:gd name="connsiteX14" fmla="*/ 2387941 w 2955074"/>
                <a:gd name="connsiteY14" fmla="*/ 1856304 h 2249313"/>
                <a:gd name="connsiteX15" fmla="*/ 2511740 w 2955074"/>
                <a:gd name="connsiteY15" fmla="*/ 2006760 h 2249313"/>
                <a:gd name="connsiteX16" fmla="*/ 2659274 w 2955074"/>
                <a:gd name="connsiteY16" fmla="*/ 2134940 h 2249313"/>
                <a:gd name="connsiteX17" fmla="*/ 2718799 w 2955074"/>
                <a:gd name="connsiteY17" fmla="*/ 2154660 h 2249313"/>
                <a:gd name="connsiteX18" fmla="*/ 2830546 w 2955074"/>
                <a:gd name="connsiteY18" fmla="*/ 2106821 h 2249313"/>
                <a:gd name="connsiteX19" fmla="*/ 2869256 w 2955074"/>
                <a:gd name="connsiteY19" fmla="*/ 2010777 h 2249313"/>
                <a:gd name="connsiteX20" fmla="*/ 2886420 w 2955074"/>
                <a:gd name="connsiteY20" fmla="*/ 2000917 h 2249313"/>
                <a:gd name="connsiteX21" fmla="*/ 2955074 w 2955074"/>
                <a:gd name="connsiteY21" fmla="*/ 1999456 h 2249313"/>
                <a:gd name="connsiteX22" fmla="*/ 2861222 w 2955074"/>
                <a:gd name="connsiteY22" fmla="*/ 2196292 h 2249313"/>
                <a:gd name="connsiteX23" fmla="*/ 2646127 w 2955074"/>
                <a:gd name="connsiteY23" fmla="*/ 2222219 h 2249313"/>
                <a:gd name="connsiteX24" fmla="*/ 2485080 w 2955074"/>
                <a:gd name="connsiteY24" fmla="*/ 2103169 h 2249313"/>
                <a:gd name="connsiteX25" fmla="*/ 2341928 w 2955074"/>
                <a:gd name="connsiteY25" fmla="*/ 1935184 h 2249313"/>
                <a:gd name="connsiteX26" fmla="*/ 2233833 w 2955074"/>
                <a:gd name="connsiteY26" fmla="*/ 1836584 h 2249313"/>
                <a:gd name="connsiteX27" fmla="*/ 1975282 w 2955074"/>
                <a:gd name="connsiteY27" fmla="*/ 1847905 h 2249313"/>
                <a:gd name="connsiteX28" fmla="*/ 1839798 w 2955074"/>
                <a:gd name="connsiteY28" fmla="*/ 1989596 h 2249313"/>
                <a:gd name="connsiteX29" fmla="*/ 1707966 w 2955074"/>
                <a:gd name="connsiteY29" fmla="*/ 2138957 h 2249313"/>
                <a:gd name="connsiteX30" fmla="*/ 1485933 w 2955074"/>
                <a:gd name="connsiteY30" fmla="*/ 2247417 h 2249313"/>
                <a:gd name="connsiteX31" fmla="*/ 1204741 w 2955074"/>
                <a:gd name="connsiteY31" fmla="*/ 2118142 h 2249313"/>
                <a:gd name="connsiteX32" fmla="*/ 1115635 w 2955074"/>
                <a:gd name="connsiteY32" fmla="*/ 1875659 h 2249313"/>
                <a:gd name="connsiteX33" fmla="*/ 1167857 w 2955074"/>
                <a:gd name="connsiteY33" fmla="*/ 1517046 h 2249313"/>
                <a:gd name="connsiteX34" fmla="*/ 1362500 w 2955074"/>
                <a:gd name="connsiteY34" fmla="*/ 1140175 h 2249313"/>
                <a:gd name="connsiteX35" fmla="*/ 1547649 w 2955074"/>
                <a:gd name="connsiteY35" fmla="*/ 848027 h 2249313"/>
                <a:gd name="connsiteX36" fmla="*/ 1682560 w 2955074"/>
                <a:gd name="connsiteY36" fmla="*/ 524523 h 2249313"/>
                <a:gd name="connsiteX37" fmla="*/ 0 w 2955074"/>
                <a:gd name="connsiteY37" fmla="*/ 52637 h 2249313"/>
                <a:gd name="connsiteX0" fmla="*/ 0 w 2955074"/>
                <a:gd name="connsiteY0" fmla="*/ 52637 h 2249313"/>
                <a:gd name="connsiteX1" fmla="*/ 54280 w 2955074"/>
                <a:gd name="connsiteY1" fmla="*/ 0 h 2249313"/>
                <a:gd name="connsiteX2" fmla="*/ 1777760 w 2955074"/>
                <a:gd name="connsiteY2" fmla="*/ 406125 h 2249313"/>
                <a:gd name="connsiteX3" fmla="*/ 1733894 w 2955074"/>
                <a:gd name="connsiteY3" fmla="*/ 644618 h 2249313"/>
                <a:gd name="connsiteX4" fmla="*/ 1572847 w 2955074"/>
                <a:gd name="connsiteY4" fmla="*/ 973286 h 2249313"/>
                <a:gd name="connsiteX5" fmla="*/ 1392811 w 2955074"/>
                <a:gd name="connsiteY5" fmla="*/ 1246079 h 2249313"/>
                <a:gd name="connsiteX6" fmla="*/ 1209122 w 2955074"/>
                <a:gd name="connsiteY6" fmla="*/ 1650339 h 2249313"/>
                <a:gd name="connsiteX7" fmla="*/ 1223365 w 2955074"/>
                <a:gd name="connsiteY7" fmla="*/ 1960017 h 2249313"/>
                <a:gd name="connsiteX8" fmla="*/ 1354101 w 2955074"/>
                <a:gd name="connsiteY8" fmla="*/ 2127636 h 2249313"/>
                <a:gd name="connsiteX9" fmla="*/ 1560797 w 2955074"/>
                <a:gd name="connsiteY9" fmla="*/ 2132749 h 2249313"/>
                <a:gd name="connsiteX10" fmla="*/ 1695184 w 2955074"/>
                <a:gd name="connsiteY10" fmla="*/ 2014429 h 2249313"/>
                <a:gd name="connsiteX11" fmla="*/ 1834320 w 2955074"/>
                <a:gd name="connsiteY11" fmla="*/ 1850461 h 2249313"/>
                <a:gd name="connsiteX12" fmla="*/ 1989889 w 2955074"/>
                <a:gd name="connsiteY12" fmla="*/ 1730680 h 2249313"/>
                <a:gd name="connsiteX13" fmla="*/ 2258301 w 2955074"/>
                <a:gd name="connsiteY13" fmla="*/ 1748209 h 2249313"/>
                <a:gd name="connsiteX14" fmla="*/ 2387941 w 2955074"/>
                <a:gd name="connsiteY14" fmla="*/ 1856304 h 2249313"/>
                <a:gd name="connsiteX15" fmla="*/ 2511740 w 2955074"/>
                <a:gd name="connsiteY15" fmla="*/ 2006760 h 2249313"/>
                <a:gd name="connsiteX16" fmla="*/ 2659274 w 2955074"/>
                <a:gd name="connsiteY16" fmla="*/ 2134940 h 2249313"/>
                <a:gd name="connsiteX17" fmla="*/ 2718799 w 2955074"/>
                <a:gd name="connsiteY17" fmla="*/ 2154660 h 2249313"/>
                <a:gd name="connsiteX18" fmla="*/ 2830546 w 2955074"/>
                <a:gd name="connsiteY18" fmla="*/ 2106821 h 2249313"/>
                <a:gd name="connsiteX19" fmla="*/ 2869256 w 2955074"/>
                <a:gd name="connsiteY19" fmla="*/ 2010777 h 2249313"/>
                <a:gd name="connsiteX20" fmla="*/ 2886420 w 2955074"/>
                <a:gd name="connsiteY20" fmla="*/ 2000917 h 2249313"/>
                <a:gd name="connsiteX21" fmla="*/ 2955074 w 2955074"/>
                <a:gd name="connsiteY21" fmla="*/ 1999456 h 2249313"/>
                <a:gd name="connsiteX22" fmla="*/ 2861222 w 2955074"/>
                <a:gd name="connsiteY22" fmla="*/ 2196292 h 2249313"/>
                <a:gd name="connsiteX23" fmla="*/ 2646127 w 2955074"/>
                <a:gd name="connsiteY23" fmla="*/ 2222219 h 2249313"/>
                <a:gd name="connsiteX24" fmla="*/ 2485080 w 2955074"/>
                <a:gd name="connsiteY24" fmla="*/ 2103169 h 2249313"/>
                <a:gd name="connsiteX25" fmla="*/ 2341928 w 2955074"/>
                <a:gd name="connsiteY25" fmla="*/ 1935184 h 2249313"/>
                <a:gd name="connsiteX26" fmla="*/ 2233833 w 2955074"/>
                <a:gd name="connsiteY26" fmla="*/ 1836584 h 2249313"/>
                <a:gd name="connsiteX27" fmla="*/ 1975282 w 2955074"/>
                <a:gd name="connsiteY27" fmla="*/ 1847905 h 2249313"/>
                <a:gd name="connsiteX28" fmla="*/ 1839798 w 2955074"/>
                <a:gd name="connsiteY28" fmla="*/ 1989596 h 2249313"/>
                <a:gd name="connsiteX29" fmla="*/ 1707966 w 2955074"/>
                <a:gd name="connsiteY29" fmla="*/ 2138957 h 2249313"/>
                <a:gd name="connsiteX30" fmla="*/ 1485933 w 2955074"/>
                <a:gd name="connsiteY30" fmla="*/ 2247417 h 2249313"/>
                <a:gd name="connsiteX31" fmla="*/ 1204741 w 2955074"/>
                <a:gd name="connsiteY31" fmla="*/ 2118142 h 2249313"/>
                <a:gd name="connsiteX32" fmla="*/ 1115635 w 2955074"/>
                <a:gd name="connsiteY32" fmla="*/ 1875659 h 2249313"/>
                <a:gd name="connsiteX33" fmla="*/ 1167857 w 2955074"/>
                <a:gd name="connsiteY33" fmla="*/ 1517046 h 2249313"/>
                <a:gd name="connsiteX34" fmla="*/ 1362500 w 2955074"/>
                <a:gd name="connsiteY34" fmla="*/ 1140175 h 2249313"/>
                <a:gd name="connsiteX35" fmla="*/ 1547649 w 2955074"/>
                <a:gd name="connsiteY35" fmla="*/ 848027 h 2249313"/>
                <a:gd name="connsiteX36" fmla="*/ 1682560 w 2955074"/>
                <a:gd name="connsiteY36" fmla="*/ 524523 h 2249313"/>
                <a:gd name="connsiteX37" fmla="*/ 0 w 2955074"/>
                <a:gd name="connsiteY37" fmla="*/ 52637 h 2249313"/>
                <a:gd name="connsiteX0" fmla="*/ 0 w 2955074"/>
                <a:gd name="connsiteY0" fmla="*/ 67267 h 2263943"/>
                <a:gd name="connsiteX1" fmla="*/ 54280 w 2955074"/>
                <a:gd name="connsiteY1" fmla="*/ 0 h 2263943"/>
                <a:gd name="connsiteX2" fmla="*/ 1777760 w 2955074"/>
                <a:gd name="connsiteY2" fmla="*/ 420755 h 2263943"/>
                <a:gd name="connsiteX3" fmla="*/ 1733894 w 2955074"/>
                <a:gd name="connsiteY3" fmla="*/ 659248 h 2263943"/>
                <a:gd name="connsiteX4" fmla="*/ 1572847 w 2955074"/>
                <a:gd name="connsiteY4" fmla="*/ 987916 h 2263943"/>
                <a:gd name="connsiteX5" fmla="*/ 1392811 w 2955074"/>
                <a:gd name="connsiteY5" fmla="*/ 1260709 h 2263943"/>
                <a:gd name="connsiteX6" fmla="*/ 1209122 w 2955074"/>
                <a:gd name="connsiteY6" fmla="*/ 1664969 h 2263943"/>
                <a:gd name="connsiteX7" fmla="*/ 1223365 w 2955074"/>
                <a:gd name="connsiteY7" fmla="*/ 1974647 h 2263943"/>
                <a:gd name="connsiteX8" fmla="*/ 1354101 w 2955074"/>
                <a:gd name="connsiteY8" fmla="*/ 2142266 h 2263943"/>
                <a:gd name="connsiteX9" fmla="*/ 1560797 w 2955074"/>
                <a:gd name="connsiteY9" fmla="*/ 2147379 h 2263943"/>
                <a:gd name="connsiteX10" fmla="*/ 1695184 w 2955074"/>
                <a:gd name="connsiteY10" fmla="*/ 2029059 h 2263943"/>
                <a:gd name="connsiteX11" fmla="*/ 1834320 w 2955074"/>
                <a:gd name="connsiteY11" fmla="*/ 1865091 h 2263943"/>
                <a:gd name="connsiteX12" fmla="*/ 1989889 w 2955074"/>
                <a:gd name="connsiteY12" fmla="*/ 1745310 h 2263943"/>
                <a:gd name="connsiteX13" fmla="*/ 2258301 w 2955074"/>
                <a:gd name="connsiteY13" fmla="*/ 1762839 h 2263943"/>
                <a:gd name="connsiteX14" fmla="*/ 2387941 w 2955074"/>
                <a:gd name="connsiteY14" fmla="*/ 1870934 h 2263943"/>
                <a:gd name="connsiteX15" fmla="*/ 2511740 w 2955074"/>
                <a:gd name="connsiteY15" fmla="*/ 2021390 h 2263943"/>
                <a:gd name="connsiteX16" fmla="*/ 2659274 w 2955074"/>
                <a:gd name="connsiteY16" fmla="*/ 2149570 h 2263943"/>
                <a:gd name="connsiteX17" fmla="*/ 2718799 w 2955074"/>
                <a:gd name="connsiteY17" fmla="*/ 2169290 h 2263943"/>
                <a:gd name="connsiteX18" fmla="*/ 2830546 w 2955074"/>
                <a:gd name="connsiteY18" fmla="*/ 2121451 h 2263943"/>
                <a:gd name="connsiteX19" fmla="*/ 2869256 w 2955074"/>
                <a:gd name="connsiteY19" fmla="*/ 2025407 h 2263943"/>
                <a:gd name="connsiteX20" fmla="*/ 2886420 w 2955074"/>
                <a:gd name="connsiteY20" fmla="*/ 2015547 h 2263943"/>
                <a:gd name="connsiteX21" fmla="*/ 2955074 w 2955074"/>
                <a:gd name="connsiteY21" fmla="*/ 2014086 h 2263943"/>
                <a:gd name="connsiteX22" fmla="*/ 2861222 w 2955074"/>
                <a:gd name="connsiteY22" fmla="*/ 2210922 h 2263943"/>
                <a:gd name="connsiteX23" fmla="*/ 2646127 w 2955074"/>
                <a:gd name="connsiteY23" fmla="*/ 2236849 h 2263943"/>
                <a:gd name="connsiteX24" fmla="*/ 2485080 w 2955074"/>
                <a:gd name="connsiteY24" fmla="*/ 2117799 h 2263943"/>
                <a:gd name="connsiteX25" fmla="*/ 2341928 w 2955074"/>
                <a:gd name="connsiteY25" fmla="*/ 1949814 h 2263943"/>
                <a:gd name="connsiteX26" fmla="*/ 2233833 w 2955074"/>
                <a:gd name="connsiteY26" fmla="*/ 1851214 h 2263943"/>
                <a:gd name="connsiteX27" fmla="*/ 1975282 w 2955074"/>
                <a:gd name="connsiteY27" fmla="*/ 1862535 h 2263943"/>
                <a:gd name="connsiteX28" fmla="*/ 1839798 w 2955074"/>
                <a:gd name="connsiteY28" fmla="*/ 2004226 h 2263943"/>
                <a:gd name="connsiteX29" fmla="*/ 1707966 w 2955074"/>
                <a:gd name="connsiteY29" fmla="*/ 2153587 h 2263943"/>
                <a:gd name="connsiteX30" fmla="*/ 1485933 w 2955074"/>
                <a:gd name="connsiteY30" fmla="*/ 2262047 h 2263943"/>
                <a:gd name="connsiteX31" fmla="*/ 1204741 w 2955074"/>
                <a:gd name="connsiteY31" fmla="*/ 2132772 h 2263943"/>
                <a:gd name="connsiteX32" fmla="*/ 1115635 w 2955074"/>
                <a:gd name="connsiteY32" fmla="*/ 1890289 h 2263943"/>
                <a:gd name="connsiteX33" fmla="*/ 1167857 w 2955074"/>
                <a:gd name="connsiteY33" fmla="*/ 1531676 h 2263943"/>
                <a:gd name="connsiteX34" fmla="*/ 1362500 w 2955074"/>
                <a:gd name="connsiteY34" fmla="*/ 1154805 h 2263943"/>
                <a:gd name="connsiteX35" fmla="*/ 1547649 w 2955074"/>
                <a:gd name="connsiteY35" fmla="*/ 862657 h 2263943"/>
                <a:gd name="connsiteX36" fmla="*/ 1682560 w 2955074"/>
                <a:gd name="connsiteY36" fmla="*/ 539153 h 2263943"/>
                <a:gd name="connsiteX37" fmla="*/ 0 w 2955074"/>
                <a:gd name="connsiteY37" fmla="*/ 67267 h 2263943"/>
                <a:gd name="connsiteX0" fmla="*/ 0 w 2955074"/>
                <a:gd name="connsiteY0" fmla="*/ 67267 h 2263943"/>
                <a:gd name="connsiteX1" fmla="*/ 54280 w 2955074"/>
                <a:gd name="connsiteY1" fmla="*/ 0 h 2263943"/>
                <a:gd name="connsiteX2" fmla="*/ 1777760 w 2955074"/>
                <a:gd name="connsiteY2" fmla="*/ 420755 h 2263943"/>
                <a:gd name="connsiteX3" fmla="*/ 1733894 w 2955074"/>
                <a:gd name="connsiteY3" fmla="*/ 659248 h 2263943"/>
                <a:gd name="connsiteX4" fmla="*/ 1572847 w 2955074"/>
                <a:gd name="connsiteY4" fmla="*/ 987916 h 2263943"/>
                <a:gd name="connsiteX5" fmla="*/ 1392811 w 2955074"/>
                <a:gd name="connsiteY5" fmla="*/ 1260709 h 2263943"/>
                <a:gd name="connsiteX6" fmla="*/ 1209122 w 2955074"/>
                <a:gd name="connsiteY6" fmla="*/ 1664969 h 2263943"/>
                <a:gd name="connsiteX7" fmla="*/ 1223365 w 2955074"/>
                <a:gd name="connsiteY7" fmla="*/ 1974647 h 2263943"/>
                <a:gd name="connsiteX8" fmla="*/ 1354101 w 2955074"/>
                <a:gd name="connsiteY8" fmla="*/ 2142266 h 2263943"/>
                <a:gd name="connsiteX9" fmla="*/ 1560797 w 2955074"/>
                <a:gd name="connsiteY9" fmla="*/ 2147379 h 2263943"/>
                <a:gd name="connsiteX10" fmla="*/ 1695184 w 2955074"/>
                <a:gd name="connsiteY10" fmla="*/ 2029059 h 2263943"/>
                <a:gd name="connsiteX11" fmla="*/ 1834320 w 2955074"/>
                <a:gd name="connsiteY11" fmla="*/ 1865091 h 2263943"/>
                <a:gd name="connsiteX12" fmla="*/ 1989889 w 2955074"/>
                <a:gd name="connsiteY12" fmla="*/ 1745310 h 2263943"/>
                <a:gd name="connsiteX13" fmla="*/ 2258301 w 2955074"/>
                <a:gd name="connsiteY13" fmla="*/ 1762839 h 2263943"/>
                <a:gd name="connsiteX14" fmla="*/ 2387941 w 2955074"/>
                <a:gd name="connsiteY14" fmla="*/ 1870934 h 2263943"/>
                <a:gd name="connsiteX15" fmla="*/ 2511740 w 2955074"/>
                <a:gd name="connsiteY15" fmla="*/ 2021390 h 2263943"/>
                <a:gd name="connsiteX16" fmla="*/ 2659274 w 2955074"/>
                <a:gd name="connsiteY16" fmla="*/ 2149570 h 2263943"/>
                <a:gd name="connsiteX17" fmla="*/ 2718799 w 2955074"/>
                <a:gd name="connsiteY17" fmla="*/ 2169290 h 2263943"/>
                <a:gd name="connsiteX18" fmla="*/ 2830546 w 2955074"/>
                <a:gd name="connsiteY18" fmla="*/ 2121451 h 2263943"/>
                <a:gd name="connsiteX19" fmla="*/ 2869256 w 2955074"/>
                <a:gd name="connsiteY19" fmla="*/ 2025407 h 2263943"/>
                <a:gd name="connsiteX20" fmla="*/ 2886420 w 2955074"/>
                <a:gd name="connsiteY20" fmla="*/ 2015547 h 2263943"/>
                <a:gd name="connsiteX21" fmla="*/ 2955074 w 2955074"/>
                <a:gd name="connsiteY21" fmla="*/ 2014086 h 2263943"/>
                <a:gd name="connsiteX22" fmla="*/ 2861222 w 2955074"/>
                <a:gd name="connsiteY22" fmla="*/ 2210922 h 2263943"/>
                <a:gd name="connsiteX23" fmla="*/ 2646127 w 2955074"/>
                <a:gd name="connsiteY23" fmla="*/ 2236849 h 2263943"/>
                <a:gd name="connsiteX24" fmla="*/ 2485080 w 2955074"/>
                <a:gd name="connsiteY24" fmla="*/ 2117799 h 2263943"/>
                <a:gd name="connsiteX25" fmla="*/ 2341928 w 2955074"/>
                <a:gd name="connsiteY25" fmla="*/ 1949814 h 2263943"/>
                <a:gd name="connsiteX26" fmla="*/ 2233833 w 2955074"/>
                <a:gd name="connsiteY26" fmla="*/ 1851214 h 2263943"/>
                <a:gd name="connsiteX27" fmla="*/ 1975282 w 2955074"/>
                <a:gd name="connsiteY27" fmla="*/ 1862535 h 2263943"/>
                <a:gd name="connsiteX28" fmla="*/ 1839798 w 2955074"/>
                <a:gd name="connsiteY28" fmla="*/ 2004226 h 2263943"/>
                <a:gd name="connsiteX29" fmla="*/ 1707966 w 2955074"/>
                <a:gd name="connsiteY29" fmla="*/ 2153587 h 2263943"/>
                <a:gd name="connsiteX30" fmla="*/ 1485933 w 2955074"/>
                <a:gd name="connsiteY30" fmla="*/ 2262047 h 2263943"/>
                <a:gd name="connsiteX31" fmla="*/ 1204741 w 2955074"/>
                <a:gd name="connsiteY31" fmla="*/ 2132772 h 2263943"/>
                <a:gd name="connsiteX32" fmla="*/ 1115635 w 2955074"/>
                <a:gd name="connsiteY32" fmla="*/ 1890289 h 2263943"/>
                <a:gd name="connsiteX33" fmla="*/ 1167857 w 2955074"/>
                <a:gd name="connsiteY33" fmla="*/ 1531676 h 2263943"/>
                <a:gd name="connsiteX34" fmla="*/ 1362500 w 2955074"/>
                <a:gd name="connsiteY34" fmla="*/ 1154805 h 2263943"/>
                <a:gd name="connsiteX35" fmla="*/ 1547649 w 2955074"/>
                <a:gd name="connsiteY35" fmla="*/ 862657 h 2263943"/>
                <a:gd name="connsiteX36" fmla="*/ 1682560 w 2955074"/>
                <a:gd name="connsiteY36" fmla="*/ 539153 h 2263943"/>
                <a:gd name="connsiteX37" fmla="*/ 0 w 2955074"/>
                <a:gd name="connsiteY37" fmla="*/ 67267 h 226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955074" h="2263943">
                  <a:moveTo>
                    <a:pt x="0" y="67267"/>
                  </a:moveTo>
                  <a:cubicBezTo>
                    <a:pt x="19521" y="32304"/>
                    <a:pt x="13052" y="30088"/>
                    <a:pt x="54280" y="0"/>
                  </a:cubicBezTo>
                  <a:cubicBezTo>
                    <a:pt x="477807" y="687154"/>
                    <a:pt x="1755065" y="-79168"/>
                    <a:pt x="1777760" y="420755"/>
                  </a:cubicBezTo>
                  <a:cubicBezTo>
                    <a:pt x="1776038" y="487312"/>
                    <a:pt x="1765163" y="577766"/>
                    <a:pt x="1733894" y="659248"/>
                  </a:cubicBezTo>
                  <a:cubicBezTo>
                    <a:pt x="1695184" y="776108"/>
                    <a:pt x="1638946" y="884568"/>
                    <a:pt x="1572847" y="987916"/>
                  </a:cubicBezTo>
                  <a:cubicBezTo>
                    <a:pt x="1514052" y="1079577"/>
                    <a:pt x="1451606" y="1169047"/>
                    <a:pt x="1392811" y="1260709"/>
                  </a:cubicBezTo>
                  <a:cubicBezTo>
                    <a:pt x="1312105" y="1386332"/>
                    <a:pt x="1242720" y="1517799"/>
                    <a:pt x="1209122" y="1664969"/>
                  </a:cubicBezTo>
                  <a:cubicBezTo>
                    <a:pt x="1185386" y="1769047"/>
                    <a:pt x="1185020" y="1873125"/>
                    <a:pt x="1223365" y="1974647"/>
                  </a:cubicBezTo>
                  <a:cubicBezTo>
                    <a:pt x="1249658" y="2043667"/>
                    <a:pt x="1290194" y="2102461"/>
                    <a:pt x="1354101" y="2142266"/>
                  </a:cubicBezTo>
                  <a:cubicBezTo>
                    <a:pt x="1422026" y="2184628"/>
                    <a:pt x="1490681" y="2184628"/>
                    <a:pt x="1560797" y="2147379"/>
                  </a:cubicBezTo>
                  <a:cubicBezTo>
                    <a:pt x="1615209" y="2118530"/>
                    <a:pt x="1655745" y="2074342"/>
                    <a:pt x="1695184" y="2029059"/>
                  </a:cubicBezTo>
                  <a:cubicBezTo>
                    <a:pt x="1742293" y="1975011"/>
                    <a:pt x="1786846" y="1918773"/>
                    <a:pt x="1834320" y="1865091"/>
                  </a:cubicBezTo>
                  <a:cubicBezTo>
                    <a:pt x="1878143" y="1815060"/>
                    <a:pt x="1928538" y="1773064"/>
                    <a:pt x="1989889" y="1745310"/>
                  </a:cubicBezTo>
                  <a:cubicBezTo>
                    <a:pt x="2082281" y="1703313"/>
                    <a:pt x="2171752" y="1715365"/>
                    <a:pt x="2258301" y="1762839"/>
                  </a:cubicBezTo>
                  <a:cubicBezTo>
                    <a:pt x="2308331" y="1790228"/>
                    <a:pt x="2348866" y="1830033"/>
                    <a:pt x="2387941" y="1870934"/>
                  </a:cubicBezTo>
                  <a:cubicBezTo>
                    <a:pt x="2433225" y="1918042"/>
                    <a:pt x="2468282" y="1973186"/>
                    <a:pt x="2511740" y="2021390"/>
                  </a:cubicBezTo>
                  <a:cubicBezTo>
                    <a:pt x="2555562" y="2069959"/>
                    <a:pt x="2599384" y="2118895"/>
                    <a:pt x="2659274" y="2149570"/>
                  </a:cubicBezTo>
                  <a:cubicBezTo>
                    <a:pt x="2678264" y="2159430"/>
                    <a:pt x="2697984" y="2166369"/>
                    <a:pt x="2718799" y="2169290"/>
                  </a:cubicBezTo>
                  <a:cubicBezTo>
                    <a:pt x="2765543" y="2175863"/>
                    <a:pt x="2802427" y="2157605"/>
                    <a:pt x="2830546" y="2121451"/>
                  </a:cubicBezTo>
                  <a:cubicBezTo>
                    <a:pt x="2852457" y="2093332"/>
                    <a:pt x="2863778" y="2060465"/>
                    <a:pt x="2869256" y="2025407"/>
                  </a:cubicBezTo>
                  <a:cubicBezTo>
                    <a:pt x="2871812" y="2016278"/>
                    <a:pt x="2876560" y="2014086"/>
                    <a:pt x="2886420" y="2015547"/>
                  </a:cubicBezTo>
                  <a:cubicBezTo>
                    <a:pt x="2909427" y="2019199"/>
                    <a:pt x="2932433" y="2018103"/>
                    <a:pt x="2955074" y="2014086"/>
                  </a:cubicBezTo>
                  <a:cubicBezTo>
                    <a:pt x="2949231" y="2091871"/>
                    <a:pt x="2923304" y="2161256"/>
                    <a:pt x="2861222" y="2210922"/>
                  </a:cubicBezTo>
                  <a:cubicBezTo>
                    <a:pt x="2796219" y="2262778"/>
                    <a:pt x="2722086" y="2266430"/>
                    <a:pt x="2646127" y="2236849"/>
                  </a:cubicBezTo>
                  <a:cubicBezTo>
                    <a:pt x="2581855" y="2211651"/>
                    <a:pt x="2531824" y="2166734"/>
                    <a:pt x="2485080" y="2117799"/>
                  </a:cubicBezTo>
                  <a:cubicBezTo>
                    <a:pt x="2434320" y="2064482"/>
                    <a:pt x="2391228" y="2004592"/>
                    <a:pt x="2341928" y="1949814"/>
                  </a:cubicBezTo>
                  <a:cubicBezTo>
                    <a:pt x="2309061" y="1913295"/>
                    <a:pt x="2275099" y="1878237"/>
                    <a:pt x="2233833" y="1851214"/>
                  </a:cubicBezTo>
                  <a:cubicBezTo>
                    <a:pt x="2147284" y="1794975"/>
                    <a:pt x="2056718" y="1798992"/>
                    <a:pt x="1975282" y="1862535"/>
                  </a:cubicBezTo>
                  <a:cubicBezTo>
                    <a:pt x="1923060" y="1903070"/>
                    <a:pt x="1881794" y="1953831"/>
                    <a:pt x="1839798" y="2004226"/>
                  </a:cubicBezTo>
                  <a:cubicBezTo>
                    <a:pt x="1797437" y="2055352"/>
                    <a:pt x="1756901" y="2107939"/>
                    <a:pt x="1707966" y="2153587"/>
                  </a:cubicBezTo>
                  <a:cubicBezTo>
                    <a:pt x="1645154" y="2212382"/>
                    <a:pt x="1572847" y="2252918"/>
                    <a:pt x="1485933" y="2262047"/>
                  </a:cubicBezTo>
                  <a:cubicBezTo>
                    <a:pt x="1367248" y="2274098"/>
                    <a:pt x="1273395" y="2228450"/>
                    <a:pt x="1204741" y="2132772"/>
                  </a:cubicBezTo>
                  <a:cubicBezTo>
                    <a:pt x="1153249" y="2060465"/>
                    <a:pt x="1126956" y="1977568"/>
                    <a:pt x="1115635" y="1890289"/>
                  </a:cubicBezTo>
                  <a:cubicBezTo>
                    <a:pt x="1099202" y="1766126"/>
                    <a:pt x="1124764" y="1647440"/>
                    <a:pt x="1167857" y="1531676"/>
                  </a:cubicBezTo>
                  <a:cubicBezTo>
                    <a:pt x="1217887" y="1398384"/>
                    <a:pt x="1285447" y="1274221"/>
                    <a:pt x="1362500" y="1154805"/>
                  </a:cubicBezTo>
                  <a:cubicBezTo>
                    <a:pt x="1424947" y="1058031"/>
                    <a:pt x="1489950" y="962718"/>
                    <a:pt x="1547649" y="862657"/>
                  </a:cubicBezTo>
                  <a:cubicBezTo>
                    <a:pt x="1605349" y="762231"/>
                    <a:pt x="1656631" y="652726"/>
                    <a:pt x="1682560" y="539153"/>
                  </a:cubicBezTo>
                  <a:cubicBezTo>
                    <a:pt x="1811508" y="-36392"/>
                    <a:pt x="464357" y="817264"/>
                    <a:pt x="0" y="67267"/>
                  </a:cubicBezTo>
                  <a:close/>
                </a:path>
              </a:pathLst>
            </a:custGeom>
            <a:solidFill>
              <a:schemeClr val="accent1"/>
            </a:solidFill>
            <a:ln w="478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40" name="Group 62">
            <a:extLst>
              <a:ext uri="{FF2B5EF4-FFF2-40B4-BE49-F238E27FC236}">
                <a16:creationId xmlns:a16="http://schemas.microsoft.com/office/drawing/2014/main" id="{2E744425-5D94-D80C-583F-671AB3CD4EF4}"/>
              </a:ext>
            </a:extLst>
          </p:cNvPr>
          <p:cNvGrpSpPr/>
          <p:nvPr/>
        </p:nvGrpSpPr>
        <p:grpSpPr>
          <a:xfrm flipH="1">
            <a:off x="6798969" y="2116842"/>
            <a:ext cx="4602690" cy="1771658"/>
            <a:chOff x="6827378" y="2457115"/>
            <a:chExt cx="1161309" cy="447009"/>
          </a:xfrm>
        </p:grpSpPr>
        <p:sp>
          <p:nvSpPr>
            <p:cNvPr id="41" name="Freeform: Shape 42">
              <a:extLst>
                <a:ext uri="{FF2B5EF4-FFF2-40B4-BE49-F238E27FC236}">
                  <a16:creationId xmlns:a16="http://schemas.microsoft.com/office/drawing/2014/main" id="{C95A1449-93E6-DE16-2556-323DE45CDDD9}"/>
                </a:ext>
              </a:extLst>
            </p:cNvPr>
            <p:cNvSpPr/>
            <p:nvPr/>
          </p:nvSpPr>
          <p:spPr>
            <a:xfrm>
              <a:off x="7169694" y="2485483"/>
              <a:ext cx="638175" cy="95250"/>
            </a:xfrm>
            <a:custGeom>
              <a:avLst/>
              <a:gdLst>
                <a:gd name="connsiteX0" fmla="*/ 3654 w 638175"/>
                <a:gd name="connsiteY0" fmla="*/ 101461 h 95250"/>
                <a:gd name="connsiteX1" fmla="*/ 8416 w 638175"/>
                <a:gd name="connsiteY1" fmla="*/ 81458 h 95250"/>
                <a:gd name="connsiteX2" fmla="*/ 232254 w 638175"/>
                <a:gd name="connsiteY2" fmla="*/ 2401 h 95250"/>
                <a:gd name="connsiteX3" fmla="*/ 625636 w 638175"/>
                <a:gd name="connsiteY3" fmla="*/ 63361 h 95250"/>
                <a:gd name="connsiteX4" fmla="*/ 632304 w 638175"/>
                <a:gd name="connsiteY4" fmla="*/ 101461 h 95250"/>
                <a:gd name="connsiteX5" fmla="*/ 3654 w 638175"/>
                <a:gd name="connsiteY5" fmla="*/ 10146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8175" h="95250">
                  <a:moveTo>
                    <a:pt x="3654" y="101461"/>
                  </a:moveTo>
                  <a:cubicBezTo>
                    <a:pt x="-4919" y="101461"/>
                    <a:pt x="3654" y="85268"/>
                    <a:pt x="8416" y="81458"/>
                  </a:cubicBezTo>
                  <a:cubicBezTo>
                    <a:pt x="55089" y="49073"/>
                    <a:pt x="119859" y="2401"/>
                    <a:pt x="232254" y="2401"/>
                  </a:cubicBezTo>
                  <a:cubicBezTo>
                    <a:pt x="232254" y="2401"/>
                    <a:pt x="533244" y="-18554"/>
                    <a:pt x="625636" y="63361"/>
                  </a:cubicBezTo>
                  <a:cubicBezTo>
                    <a:pt x="644686" y="80506"/>
                    <a:pt x="643734" y="101461"/>
                    <a:pt x="632304" y="101461"/>
                  </a:cubicBezTo>
                  <a:lnTo>
                    <a:pt x="3654" y="101461"/>
                  </a:ln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60">
              <a:extLst>
                <a:ext uri="{FF2B5EF4-FFF2-40B4-BE49-F238E27FC236}">
                  <a16:creationId xmlns:a16="http://schemas.microsoft.com/office/drawing/2014/main" id="{113D7DE9-B8C1-B5C8-77A9-67CAF99A5D81}"/>
                </a:ext>
              </a:extLst>
            </p:cNvPr>
            <p:cNvSpPr/>
            <p:nvPr/>
          </p:nvSpPr>
          <p:spPr>
            <a:xfrm>
              <a:off x="6827378" y="2457115"/>
              <a:ext cx="1161309" cy="354619"/>
            </a:xfrm>
            <a:custGeom>
              <a:avLst/>
              <a:gdLst>
                <a:gd name="connsiteX0" fmla="*/ 396451 w 1161309"/>
                <a:gd name="connsiteY0" fmla="*/ 82756 h 354619"/>
                <a:gd name="connsiteX1" fmla="*/ 350731 w 1161309"/>
                <a:gd name="connsiteY1" fmla="*/ 109826 h 354619"/>
                <a:gd name="connsiteX2" fmla="*/ 345969 w 1161309"/>
                <a:gd name="connsiteY2" fmla="*/ 129829 h 354619"/>
                <a:gd name="connsiteX3" fmla="*/ 396451 w 1161309"/>
                <a:gd name="connsiteY3" fmla="*/ 129829 h 354619"/>
                <a:gd name="connsiteX4" fmla="*/ 881274 w 1161309"/>
                <a:gd name="connsiteY4" fmla="*/ 52571 h 354619"/>
                <a:gd name="connsiteX5" fmla="*/ 881274 w 1161309"/>
                <a:gd name="connsiteY5" fmla="*/ 129829 h 354619"/>
                <a:gd name="connsiteX6" fmla="*/ 974619 w 1161309"/>
                <a:gd name="connsiteY6" fmla="*/ 129829 h 354619"/>
                <a:gd name="connsiteX7" fmla="*/ 967951 w 1161309"/>
                <a:gd name="connsiteY7" fmla="*/ 91729 h 354619"/>
                <a:gd name="connsiteX8" fmla="*/ 918015 w 1161309"/>
                <a:gd name="connsiteY8" fmla="*/ 62930 h 354619"/>
                <a:gd name="connsiteX9" fmla="*/ 613622 w 1161309"/>
                <a:gd name="connsiteY9" fmla="*/ 29109 h 354619"/>
                <a:gd name="connsiteX10" fmla="*/ 587683 w 1161309"/>
                <a:gd name="connsiteY10" fmla="*/ 30029 h 354619"/>
                <a:gd name="connsiteX11" fmla="*/ 574569 w 1161309"/>
                <a:gd name="connsiteY11" fmla="*/ 30769 h 354619"/>
                <a:gd name="connsiteX12" fmla="*/ 438005 w 1161309"/>
                <a:gd name="connsiteY12" fmla="*/ 58153 h 354619"/>
                <a:gd name="connsiteX13" fmla="*/ 407881 w 1161309"/>
                <a:gd name="connsiteY13" fmla="*/ 75989 h 354619"/>
                <a:gd name="connsiteX14" fmla="*/ 407881 w 1161309"/>
                <a:gd name="connsiteY14" fmla="*/ 129829 h 354619"/>
                <a:gd name="connsiteX15" fmla="*/ 613622 w 1161309"/>
                <a:gd name="connsiteY15" fmla="*/ 129829 h 354619"/>
                <a:gd name="connsiteX16" fmla="*/ 625052 w 1161309"/>
                <a:gd name="connsiteY16" fmla="*/ 28783 h 354619"/>
                <a:gd name="connsiteX17" fmla="*/ 625052 w 1161309"/>
                <a:gd name="connsiteY17" fmla="*/ 129829 h 354619"/>
                <a:gd name="connsiteX18" fmla="*/ 869844 w 1161309"/>
                <a:gd name="connsiteY18" fmla="*/ 129829 h 354619"/>
                <a:gd name="connsiteX19" fmla="*/ 869844 w 1161309"/>
                <a:gd name="connsiteY19" fmla="*/ 49349 h 354619"/>
                <a:gd name="connsiteX20" fmla="*/ 851831 w 1161309"/>
                <a:gd name="connsiteY20" fmla="*/ 44270 h 354619"/>
                <a:gd name="connsiteX21" fmla="*/ 704731 w 1161309"/>
                <a:gd name="connsiteY21" fmla="*/ 29106 h 354619"/>
                <a:gd name="connsiteX22" fmla="*/ 580284 w 1161309"/>
                <a:gd name="connsiteY22" fmla="*/ 289 h 354619"/>
                <a:gd name="connsiteX23" fmla="*/ 1024149 w 1161309"/>
                <a:gd name="connsiteY23" fmla="*/ 92681 h 354619"/>
                <a:gd name="connsiteX24" fmla="*/ 1045104 w 1161309"/>
                <a:gd name="connsiteY24" fmla="*/ 100301 h 354619"/>
                <a:gd name="connsiteX25" fmla="*/ 1113684 w 1161309"/>
                <a:gd name="connsiteY25" fmla="*/ 100301 h 354619"/>
                <a:gd name="connsiteX26" fmla="*/ 1128924 w 1161309"/>
                <a:gd name="connsiteY26" fmla="*/ 115541 h 354619"/>
                <a:gd name="connsiteX27" fmla="*/ 1128924 w 1161309"/>
                <a:gd name="connsiteY27" fmla="*/ 211744 h 354619"/>
                <a:gd name="connsiteX28" fmla="*/ 1161309 w 1161309"/>
                <a:gd name="connsiteY28" fmla="*/ 240319 h 354619"/>
                <a:gd name="connsiteX29" fmla="*/ 1161309 w 1161309"/>
                <a:gd name="connsiteY29" fmla="*/ 322234 h 354619"/>
                <a:gd name="connsiteX30" fmla="*/ 1084157 w 1161309"/>
                <a:gd name="connsiteY30" fmla="*/ 354619 h 354619"/>
                <a:gd name="connsiteX31" fmla="*/ 1036532 w 1161309"/>
                <a:gd name="connsiteY31" fmla="*/ 354619 h 354619"/>
                <a:gd name="connsiteX32" fmla="*/ 940329 w 1161309"/>
                <a:gd name="connsiteY32" fmla="*/ 258416 h 354619"/>
                <a:gd name="connsiteX33" fmla="*/ 844126 w 1161309"/>
                <a:gd name="connsiteY33" fmla="*/ 354619 h 354619"/>
                <a:gd name="connsiteX34" fmla="*/ 312632 w 1161309"/>
                <a:gd name="connsiteY34" fmla="*/ 354619 h 354619"/>
                <a:gd name="connsiteX35" fmla="*/ 312632 w 1161309"/>
                <a:gd name="connsiteY35" fmla="*/ 352714 h 354619"/>
                <a:gd name="connsiteX36" fmla="*/ 216429 w 1161309"/>
                <a:gd name="connsiteY36" fmla="*/ 256511 h 354619"/>
                <a:gd name="connsiteX37" fmla="*/ 120226 w 1161309"/>
                <a:gd name="connsiteY37" fmla="*/ 352714 h 354619"/>
                <a:gd name="connsiteX38" fmla="*/ 120226 w 1161309"/>
                <a:gd name="connsiteY38" fmla="*/ 354619 h 354619"/>
                <a:gd name="connsiteX39" fmla="*/ 30692 w 1161309"/>
                <a:gd name="connsiteY39" fmla="*/ 354619 h 354619"/>
                <a:gd name="connsiteX40" fmla="*/ 212 w 1161309"/>
                <a:gd name="connsiteY40" fmla="*/ 325091 h 354619"/>
                <a:gd name="connsiteX41" fmla="*/ 212 w 1161309"/>
                <a:gd name="connsiteY41" fmla="*/ 241271 h 354619"/>
                <a:gd name="connsiteX42" fmla="*/ 68792 w 1161309"/>
                <a:gd name="connsiteY42" fmla="*/ 181264 h 354619"/>
                <a:gd name="connsiteX43" fmla="*/ 270722 w 1161309"/>
                <a:gd name="connsiteY43" fmla="*/ 134591 h 354619"/>
                <a:gd name="connsiteX44" fmla="*/ 313584 w 1161309"/>
                <a:gd name="connsiteY44" fmla="*/ 106969 h 354619"/>
                <a:gd name="connsiteX45" fmla="*/ 580284 w 1161309"/>
                <a:gd name="connsiteY45" fmla="*/ 289 h 354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161309" h="354619">
                  <a:moveTo>
                    <a:pt x="396451" y="82756"/>
                  </a:moveTo>
                  <a:lnTo>
                    <a:pt x="350731" y="109826"/>
                  </a:lnTo>
                  <a:cubicBezTo>
                    <a:pt x="345969" y="113636"/>
                    <a:pt x="337396" y="129829"/>
                    <a:pt x="345969" y="129829"/>
                  </a:cubicBezTo>
                  <a:lnTo>
                    <a:pt x="396451" y="129829"/>
                  </a:lnTo>
                  <a:close/>
                  <a:moveTo>
                    <a:pt x="881274" y="52571"/>
                  </a:moveTo>
                  <a:lnTo>
                    <a:pt x="881274" y="129829"/>
                  </a:lnTo>
                  <a:lnTo>
                    <a:pt x="974619" y="129829"/>
                  </a:lnTo>
                  <a:cubicBezTo>
                    <a:pt x="986049" y="129829"/>
                    <a:pt x="987001" y="108874"/>
                    <a:pt x="967951" y="91729"/>
                  </a:cubicBezTo>
                  <a:cubicBezTo>
                    <a:pt x="954959" y="80210"/>
                    <a:pt x="937841" y="70725"/>
                    <a:pt x="918015" y="62930"/>
                  </a:cubicBezTo>
                  <a:close/>
                  <a:moveTo>
                    <a:pt x="613622" y="29109"/>
                  </a:moveTo>
                  <a:lnTo>
                    <a:pt x="587683" y="30029"/>
                  </a:lnTo>
                  <a:cubicBezTo>
                    <a:pt x="579272" y="30442"/>
                    <a:pt x="574569" y="30769"/>
                    <a:pt x="574569" y="30769"/>
                  </a:cubicBezTo>
                  <a:cubicBezTo>
                    <a:pt x="518372" y="30769"/>
                    <a:pt x="474081" y="42437"/>
                    <a:pt x="438005" y="58153"/>
                  </a:cubicBezTo>
                  <a:lnTo>
                    <a:pt x="407881" y="75989"/>
                  </a:lnTo>
                  <a:lnTo>
                    <a:pt x="407881" y="129829"/>
                  </a:lnTo>
                  <a:lnTo>
                    <a:pt x="613622" y="129829"/>
                  </a:lnTo>
                  <a:close/>
                  <a:moveTo>
                    <a:pt x="625052" y="28783"/>
                  </a:moveTo>
                  <a:lnTo>
                    <a:pt x="625052" y="129829"/>
                  </a:lnTo>
                  <a:lnTo>
                    <a:pt x="869844" y="129829"/>
                  </a:lnTo>
                  <a:lnTo>
                    <a:pt x="869844" y="49349"/>
                  </a:lnTo>
                  <a:lnTo>
                    <a:pt x="851831" y="44270"/>
                  </a:lnTo>
                  <a:cubicBezTo>
                    <a:pt x="804182" y="34751"/>
                    <a:pt x="751370" y="30615"/>
                    <a:pt x="704731" y="29106"/>
                  </a:cubicBezTo>
                  <a:close/>
                  <a:moveTo>
                    <a:pt x="580284" y="289"/>
                  </a:moveTo>
                  <a:cubicBezTo>
                    <a:pt x="766974" y="-664"/>
                    <a:pt x="913659" y="-4474"/>
                    <a:pt x="1024149" y="92681"/>
                  </a:cubicBezTo>
                  <a:cubicBezTo>
                    <a:pt x="1029864" y="97444"/>
                    <a:pt x="1037484" y="100301"/>
                    <a:pt x="1045104" y="100301"/>
                  </a:cubicBezTo>
                  <a:lnTo>
                    <a:pt x="1113684" y="100301"/>
                  </a:lnTo>
                  <a:cubicBezTo>
                    <a:pt x="1122257" y="100301"/>
                    <a:pt x="1128924" y="106969"/>
                    <a:pt x="1128924" y="115541"/>
                  </a:cubicBezTo>
                  <a:lnTo>
                    <a:pt x="1128924" y="211744"/>
                  </a:lnTo>
                  <a:cubicBezTo>
                    <a:pt x="1146069" y="211744"/>
                    <a:pt x="1160357" y="225079"/>
                    <a:pt x="1161309" y="240319"/>
                  </a:cubicBezTo>
                  <a:lnTo>
                    <a:pt x="1161309" y="322234"/>
                  </a:lnTo>
                  <a:lnTo>
                    <a:pt x="1084157" y="354619"/>
                  </a:lnTo>
                  <a:lnTo>
                    <a:pt x="1036532" y="354619"/>
                  </a:lnTo>
                  <a:cubicBezTo>
                    <a:pt x="1036532" y="301279"/>
                    <a:pt x="993669" y="258416"/>
                    <a:pt x="940329" y="258416"/>
                  </a:cubicBezTo>
                  <a:cubicBezTo>
                    <a:pt x="886989" y="258416"/>
                    <a:pt x="844126" y="301279"/>
                    <a:pt x="844126" y="354619"/>
                  </a:cubicBezTo>
                  <a:lnTo>
                    <a:pt x="312632" y="354619"/>
                  </a:lnTo>
                  <a:cubicBezTo>
                    <a:pt x="312632" y="354619"/>
                    <a:pt x="312632" y="353666"/>
                    <a:pt x="312632" y="352714"/>
                  </a:cubicBezTo>
                  <a:cubicBezTo>
                    <a:pt x="312632" y="299374"/>
                    <a:pt x="269769" y="256511"/>
                    <a:pt x="216429" y="256511"/>
                  </a:cubicBezTo>
                  <a:cubicBezTo>
                    <a:pt x="163089" y="256511"/>
                    <a:pt x="120226" y="299374"/>
                    <a:pt x="120226" y="352714"/>
                  </a:cubicBezTo>
                  <a:cubicBezTo>
                    <a:pt x="120226" y="352714"/>
                    <a:pt x="120226" y="353666"/>
                    <a:pt x="120226" y="354619"/>
                  </a:cubicBezTo>
                  <a:lnTo>
                    <a:pt x="30692" y="354619"/>
                  </a:lnTo>
                  <a:cubicBezTo>
                    <a:pt x="14499" y="354619"/>
                    <a:pt x="212" y="341284"/>
                    <a:pt x="212" y="325091"/>
                  </a:cubicBezTo>
                  <a:lnTo>
                    <a:pt x="212" y="241271"/>
                  </a:lnTo>
                  <a:cubicBezTo>
                    <a:pt x="212" y="241271"/>
                    <a:pt x="-7408" y="201266"/>
                    <a:pt x="68792" y="181264"/>
                  </a:cubicBezTo>
                  <a:cubicBezTo>
                    <a:pt x="124037" y="166976"/>
                    <a:pt x="216429" y="148879"/>
                    <a:pt x="270722" y="134591"/>
                  </a:cubicBezTo>
                  <a:cubicBezTo>
                    <a:pt x="293582" y="128876"/>
                    <a:pt x="301201" y="117446"/>
                    <a:pt x="313584" y="106969"/>
                  </a:cubicBezTo>
                  <a:cubicBezTo>
                    <a:pt x="349779" y="75536"/>
                    <a:pt x="457412" y="1241"/>
                    <a:pt x="580284" y="28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3" name="Freeform: Shape 55">
              <a:extLst>
                <a:ext uri="{FF2B5EF4-FFF2-40B4-BE49-F238E27FC236}">
                  <a16:creationId xmlns:a16="http://schemas.microsoft.com/office/drawing/2014/main" id="{968BF06C-6D39-0788-1FEE-3E6E16B05C44}"/>
                </a:ext>
              </a:extLst>
            </p:cNvPr>
            <p:cNvSpPr/>
            <p:nvPr/>
          </p:nvSpPr>
          <p:spPr>
            <a:xfrm>
              <a:off x="6951414" y="2719341"/>
              <a:ext cx="182880" cy="181927"/>
            </a:xfrm>
            <a:custGeom>
              <a:avLst/>
              <a:gdLst>
                <a:gd name="connsiteX0" fmla="*/ 92393 w 182880"/>
                <a:gd name="connsiteY0" fmla="*/ 76200 h 181927"/>
                <a:gd name="connsiteX1" fmla="*/ 108586 w 182880"/>
                <a:gd name="connsiteY1" fmla="*/ 92392 h 181927"/>
                <a:gd name="connsiteX2" fmla="*/ 92393 w 182880"/>
                <a:gd name="connsiteY2" fmla="*/ 108585 h 181927"/>
                <a:gd name="connsiteX3" fmla="*/ 76201 w 182880"/>
                <a:gd name="connsiteY3" fmla="*/ 92392 h 181927"/>
                <a:gd name="connsiteX4" fmla="*/ 92393 w 182880"/>
                <a:gd name="connsiteY4" fmla="*/ 76200 h 181927"/>
                <a:gd name="connsiteX5" fmla="*/ 90538 w 182880"/>
                <a:gd name="connsiteY5" fmla="*/ 46724 h 181927"/>
                <a:gd name="connsiteX6" fmla="*/ 59557 w 182880"/>
                <a:gd name="connsiteY6" fmla="*/ 59557 h 181927"/>
                <a:gd name="connsiteX7" fmla="*/ 59556 w 182880"/>
                <a:gd name="connsiteY7" fmla="*/ 121520 h 181927"/>
                <a:gd name="connsiteX8" fmla="*/ 121520 w 182880"/>
                <a:gd name="connsiteY8" fmla="*/ 121520 h 181927"/>
                <a:gd name="connsiteX9" fmla="*/ 121520 w 182880"/>
                <a:gd name="connsiteY9" fmla="*/ 59557 h 181927"/>
                <a:gd name="connsiteX10" fmla="*/ 90538 w 182880"/>
                <a:gd name="connsiteY10" fmla="*/ 46724 h 181927"/>
                <a:gd name="connsiteX11" fmla="*/ 91440 w 182880"/>
                <a:gd name="connsiteY11" fmla="*/ 0 h 181927"/>
                <a:gd name="connsiteX12" fmla="*/ 182880 w 182880"/>
                <a:gd name="connsiteY12" fmla="*/ 91440 h 181927"/>
                <a:gd name="connsiteX13" fmla="*/ 182880 w 182880"/>
                <a:gd name="connsiteY13" fmla="*/ 93345 h 181927"/>
                <a:gd name="connsiteX14" fmla="*/ 91440 w 182880"/>
                <a:gd name="connsiteY14" fmla="*/ 181927 h 181927"/>
                <a:gd name="connsiteX15" fmla="*/ 0 w 182880"/>
                <a:gd name="connsiteY15" fmla="*/ 93345 h 181927"/>
                <a:gd name="connsiteX16" fmla="*/ 0 w 182880"/>
                <a:gd name="connsiteY16" fmla="*/ 91440 h 181927"/>
                <a:gd name="connsiteX17" fmla="*/ 91440 w 182880"/>
                <a:gd name="connsiteY17" fmla="*/ 0 h 18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2880" h="181927">
                  <a:moveTo>
                    <a:pt x="92393" y="76200"/>
                  </a:moveTo>
                  <a:cubicBezTo>
                    <a:pt x="101336" y="76200"/>
                    <a:pt x="108586" y="83450"/>
                    <a:pt x="108586" y="92392"/>
                  </a:cubicBezTo>
                  <a:cubicBezTo>
                    <a:pt x="108586" y="101335"/>
                    <a:pt x="101336" y="108585"/>
                    <a:pt x="92393" y="108585"/>
                  </a:cubicBezTo>
                  <a:cubicBezTo>
                    <a:pt x="83451" y="108585"/>
                    <a:pt x="76201" y="101335"/>
                    <a:pt x="76201" y="92392"/>
                  </a:cubicBezTo>
                  <a:cubicBezTo>
                    <a:pt x="76201" y="83450"/>
                    <a:pt x="83450" y="76200"/>
                    <a:pt x="92393" y="76200"/>
                  </a:cubicBezTo>
                  <a:close/>
                  <a:moveTo>
                    <a:pt x="90538" y="46724"/>
                  </a:moveTo>
                  <a:cubicBezTo>
                    <a:pt x="79325" y="46724"/>
                    <a:pt x="68112" y="51002"/>
                    <a:pt x="59557" y="59557"/>
                  </a:cubicBezTo>
                  <a:cubicBezTo>
                    <a:pt x="42446" y="76667"/>
                    <a:pt x="42446" y="104409"/>
                    <a:pt x="59556" y="121520"/>
                  </a:cubicBezTo>
                  <a:cubicBezTo>
                    <a:pt x="76667" y="138631"/>
                    <a:pt x="104409" y="138630"/>
                    <a:pt x="121520" y="121520"/>
                  </a:cubicBezTo>
                  <a:cubicBezTo>
                    <a:pt x="138630" y="104409"/>
                    <a:pt x="138630" y="76667"/>
                    <a:pt x="121520" y="59557"/>
                  </a:cubicBezTo>
                  <a:cubicBezTo>
                    <a:pt x="112965" y="51002"/>
                    <a:pt x="101752" y="46724"/>
                    <a:pt x="90538" y="46724"/>
                  </a:cubicBezTo>
                  <a:close/>
                  <a:moveTo>
                    <a:pt x="91440" y="0"/>
                  </a:moveTo>
                  <a:cubicBezTo>
                    <a:pt x="140970" y="0"/>
                    <a:pt x="181927" y="40957"/>
                    <a:pt x="182880" y="91440"/>
                  </a:cubicBezTo>
                  <a:cubicBezTo>
                    <a:pt x="182880" y="91440"/>
                    <a:pt x="182880" y="92392"/>
                    <a:pt x="182880" y="93345"/>
                  </a:cubicBezTo>
                  <a:cubicBezTo>
                    <a:pt x="180975" y="141922"/>
                    <a:pt x="140970" y="181927"/>
                    <a:pt x="91440" y="181927"/>
                  </a:cubicBezTo>
                  <a:cubicBezTo>
                    <a:pt x="41910" y="181927"/>
                    <a:pt x="952" y="142875"/>
                    <a:pt x="0" y="93345"/>
                  </a:cubicBezTo>
                  <a:cubicBezTo>
                    <a:pt x="0" y="93345"/>
                    <a:pt x="0" y="92392"/>
                    <a:pt x="0" y="91440"/>
                  </a:cubicBezTo>
                  <a:cubicBezTo>
                    <a:pt x="0" y="40957"/>
                    <a:pt x="40957" y="0"/>
                    <a:pt x="91440" y="0"/>
                  </a:cubicBezTo>
                  <a:close/>
                </a:path>
              </a:pathLst>
            </a:custGeom>
            <a:solidFill>
              <a:srgbClr val="37474F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4" name="Freeform: Shape 56">
              <a:extLst>
                <a:ext uri="{FF2B5EF4-FFF2-40B4-BE49-F238E27FC236}">
                  <a16:creationId xmlns:a16="http://schemas.microsoft.com/office/drawing/2014/main" id="{E6F0B603-E93A-1F35-04C2-DC981C8F656D}"/>
                </a:ext>
              </a:extLst>
            </p:cNvPr>
            <p:cNvSpPr/>
            <p:nvPr/>
          </p:nvSpPr>
          <p:spPr>
            <a:xfrm>
              <a:off x="7674361" y="2721244"/>
              <a:ext cx="182880" cy="182880"/>
            </a:xfrm>
            <a:custGeom>
              <a:avLst/>
              <a:gdLst>
                <a:gd name="connsiteX0" fmla="*/ 92393 w 182880"/>
                <a:gd name="connsiteY0" fmla="*/ 76201 h 182880"/>
                <a:gd name="connsiteX1" fmla="*/ 108586 w 182880"/>
                <a:gd name="connsiteY1" fmla="*/ 92393 h 182880"/>
                <a:gd name="connsiteX2" fmla="*/ 92393 w 182880"/>
                <a:gd name="connsiteY2" fmla="*/ 108586 h 182880"/>
                <a:gd name="connsiteX3" fmla="*/ 76201 w 182880"/>
                <a:gd name="connsiteY3" fmla="*/ 92393 h 182880"/>
                <a:gd name="connsiteX4" fmla="*/ 92393 w 182880"/>
                <a:gd name="connsiteY4" fmla="*/ 76201 h 182880"/>
                <a:gd name="connsiteX5" fmla="*/ 90538 w 182880"/>
                <a:gd name="connsiteY5" fmla="*/ 46724 h 182880"/>
                <a:gd name="connsiteX6" fmla="*/ 59556 w 182880"/>
                <a:gd name="connsiteY6" fmla="*/ 59557 h 182880"/>
                <a:gd name="connsiteX7" fmla="*/ 59556 w 182880"/>
                <a:gd name="connsiteY7" fmla="*/ 121520 h 182880"/>
                <a:gd name="connsiteX8" fmla="*/ 121520 w 182880"/>
                <a:gd name="connsiteY8" fmla="*/ 121520 h 182880"/>
                <a:gd name="connsiteX9" fmla="*/ 121520 w 182880"/>
                <a:gd name="connsiteY9" fmla="*/ 59557 h 182880"/>
                <a:gd name="connsiteX10" fmla="*/ 90538 w 182880"/>
                <a:gd name="connsiteY10" fmla="*/ 46724 h 182880"/>
                <a:gd name="connsiteX11" fmla="*/ 91440 w 182880"/>
                <a:gd name="connsiteY11" fmla="*/ 0 h 182880"/>
                <a:gd name="connsiteX12" fmla="*/ 182880 w 182880"/>
                <a:gd name="connsiteY12" fmla="*/ 91440 h 182880"/>
                <a:gd name="connsiteX13" fmla="*/ 91440 w 182880"/>
                <a:gd name="connsiteY13" fmla="*/ 182880 h 182880"/>
                <a:gd name="connsiteX14" fmla="*/ 0 w 182880"/>
                <a:gd name="connsiteY14" fmla="*/ 91440 h 182880"/>
                <a:gd name="connsiteX15" fmla="*/ 91440 w 182880"/>
                <a:gd name="connsiteY15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0" h="182880">
                  <a:moveTo>
                    <a:pt x="92393" y="76201"/>
                  </a:moveTo>
                  <a:cubicBezTo>
                    <a:pt x="101336" y="76201"/>
                    <a:pt x="108586" y="83451"/>
                    <a:pt x="108586" y="92393"/>
                  </a:cubicBezTo>
                  <a:cubicBezTo>
                    <a:pt x="108586" y="101336"/>
                    <a:pt x="101336" y="108586"/>
                    <a:pt x="92393" y="108586"/>
                  </a:cubicBezTo>
                  <a:cubicBezTo>
                    <a:pt x="83451" y="108586"/>
                    <a:pt x="76201" y="101336"/>
                    <a:pt x="76201" y="92393"/>
                  </a:cubicBezTo>
                  <a:cubicBezTo>
                    <a:pt x="76201" y="83451"/>
                    <a:pt x="83450" y="76201"/>
                    <a:pt x="92393" y="76201"/>
                  </a:cubicBezTo>
                  <a:close/>
                  <a:moveTo>
                    <a:pt x="90538" y="46724"/>
                  </a:moveTo>
                  <a:cubicBezTo>
                    <a:pt x="79325" y="46724"/>
                    <a:pt x="68112" y="51002"/>
                    <a:pt x="59556" y="59557"/>
                  </a:cubicBezTo>
                  <a:cubicBezTo>
                    <a:pt x="42446" y="76668"/>
                    <a:pt x="42446" y="104409"/>
                    <a:pt x="59556" y="121520"/>
                  </a:cubicBezTo>
                  <a:cubicBezTo>
                    <a:pt x="76667" y="138631"/>
                    <a:pt x="104409" y="138630"/>
                    <a:pt x="121520" y="121520"/>
                  </a:cubicBezTo>
                  <a:cubicBezTo>
                    <a:pt x="138630" y="104409"/>
                    <a:pt x="138630" y="76667"/>
                    <a:pt x="121520" y="59557"/>
                  </a:cubicBezTo>
                  <a:cubicBezTo>
                    <a:pt x="112965" y="51002"/>
                    <a:pt x="101752" y="46724"/>
                    <a:pt x="90538" y="46724"/>
                  </a:cubicBezTo>
                  <a:close/>
                  <a:moveTo>
                    <a:pt x="91440" y="0"/>
                  </a:moveTo>
                  <a:cubicBezTo>
                    <a:pt x="141941" y="0"/>
                    <a:pt x="182880" y="40939"/>
                    <a:pt x="182880" y="91440"/>
                  </a:cubicBezTo>
                  <a:cubicBezTo>
                    <a:pt x="182880" y="141941"/>
                    <a:pt x="141941" y="182880"/>
                    <a:pt x="91440" y="182880"/>
                  </a:cubicBezTo>
                  <a:cubicBezTo>
                    <a:pt x="40939" y="182880"/>
                    <a:pt x="0" y="141941"/>
                    <a:pt x="0" y="91440"/>
                  </a:cubicBezTo>
                  <a:cubicBezTo>
                    <a:pt x="0" y="40939"/>
                    <a:pt x="40939" y="0"/>
                    <a:pt x="91440" y="0"/>
                  </a:cubicBezTo>
                  <a:close/>
                </a:path>
              </a:pathLst>
            </a:custGeom>
            <a:solidFill>
              <a:srgbClr val="37474F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5" name="Freeform: Shape 61">
              <a:extLst>
                <a:ext uri="{FF2B5EF4-FFF2-40B4-BE49-F238E27FC236}">
                  <a16:creationId xmlns:a16="http://schemas.microsoft.com/office/drawing/2014/main" id="{9889B970-9575-9F01-9314-3D46D0F15B26}"/>
                </a:ext>
              </a:extLst>
            </p:cNvPr>
            <p:cNvSpPr/>
            <p:nvPr/>
          </p:nvSpPr>
          <p:spPr>
            <a:xfrm>
              <a:off x="6836162" y="2597197"/>
              <a:ext cx="1108710" cy="160242"/>
            </a:xfrm>
            <a:custGeom>
              <a:avLst/>
              <a:gdLst>
                <a:gd name="connsiteX0" fmla="*/ 0 w 1108710"/>
                <a:gd name="connsiteY0" fmla="*/ 88804 h 160242"/>
                <a:gd name="connsiteX1" fmla="*/ 76200 w 1108710"/>
                <a:gd name="connsiteY1" fmla="*/ 88804 h 160242"/>
                <a:gd name="connsiteX2" fmla="*/ 81915 w 1108710"/>
                <a:gd name="connsiteY2" fmla="*/ 108807 h 160242"/>
                <a:gd name="connsiteX3" fmla="*/ 67628 w 1108710"/>
                <a:gd name="connsiteY3" fmla="*/ 128809 h 160242"/>
                <a:gd name="connsiteX4" fmla="*/ 61913 w 1108710"/>
                <a:gd name="connsiteY4" fmla="*/ 132619 h 160242"/>
                <a:gd name="connsiteX5" fmla="*/ 11430 w 1108710"/>
                <a:gd name="connsiteY5" fmla="*/ 132619 h 160242"/>
                <a:gd name="connsiteX6" fmla="*/ 0 w 1108710"/>
                <a:gd name="connsiteY6" fmla="*/ 121189 h 160242"/>
                <a:gd name="connsiteX7" fmla="*/ 0 w 1108710"/>
                <a:gd name="connsiteY7" fmla="*/ 88804 h 160242"/>
                <a:gd name="connsiteX8" fmla="*/ 610553 w 1108710"/>
                <a:gd name="connsiteY8" fmla="*/ 32607 h 160242"/>
                <a:gd name="connsiteX9" fmla="*/ 616268 w 1108710"/>
                <a:gd name="connsiteY9" fmla="*/ 34512 h 160242"/>
                <a:gd name="connsiteX10" fmla="*/ 616268 w 1108710"/>
                <a:gd name="connsiteY10" fmla="*/ 158337 h 160242"/>
                <a:gd name="connsiteX11" fmla="*/ 610553 w 1108710"/>
                <a:gd name="connsiteY11" fmla="*/ 160242 h 160242"/>
                <a:gd name="connsiteX12" fmla="*/ 604838 w 1108710"/>
                <a:gd name="connsiteY12" fmla="*/ 158337 h 160242"/>
                <a:gd name="connsiteX13" fmla="*/ 604838 w 1108710"/>
                <a:gd name="connsiteY13" fmla="*/ 34512 h 160242"/>
                <a:gd name="connsiteX14" fmla="*/ 610553 w 1108710"/>
                <a:gd name="connsiteY14" fmla="*/ 32607 h 160242"/>
                <a:gd name="connsiteX15" fmla="*/ 1099542 w 1108710"/>
                <a:gd name="connsiteY15" fmla="*/ 341 h 160242"/>
                <a:gd name="connsiteX16" fmla="*/ 1108710 w 1108710"/>
                <a:gd name="connsiteY16" fmla="*/ 10699 h 160242"/>
                <a:gd name="connsiteX17" fmla="*/ 1108710 w 1108710"/>
                <a:gd name="connsiteY17" fmla="*/ 50704 h 160242"/>
                <a:gd name="connsiteX18" fmla="*/ 1090612 w 1108710"/>
                <a:gd name="connsiteY18" fmla="*/ 71659 h 160242"/>
                <a:gd name="connsiteX19" fmla="*/ 1066800 w 1108710"/>
                <a:gd name="connsiteY19" fmla="*/ 71659 h 160242"/>
                <a:gd name="connsiteX20" fmla="*/ 1053465 w 1108710"/>
                <a:gd name="connsiteY20" fmla="*/ 52609 h 160242"/>
                <a:gd name="connsiteX21" fmla="*/ 1083945 w 1108710"/>
                <a:gd name="connsiteY21" fmla="*/ 4984 h 160242"/>
                <a:gd name="connsiteX22" fmla="*/ 1099542 w 1108710"/>
                <a:gd name="connsiteY22" fmla="*/ 341 h 16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08710" h="160242">
                  <a:moveTo>
                    <a:pt x="0" y="88804"/>
                  </a:moveTo>
                  <a:cubicBezTo>
                    <a:pt x="1905" y="88804"/>
                    <a:pt x="76200" y="88804"/>
                    <a:pt x="76200" y="88804"/>
                  </a:cubicBezTo>
                  <a:cubicBezTo>
                    <a:pt x="83820" y="88804"/>
                    <a:pt x="86678" y="101187"/>
                    <a:pt x="81915" y="108807"/>
                  </a:cubicBezTo>
                  <a:lnTo>
                    <a:pt x="67628" y="128809"/>
                  </a:lnTo>
                  <a:cubicBezTo>
                    <a:pt x="65722" y="131667"/>
                    <a:pt x="63817" y="132619"/>
                    <a:pt x="61913" y="132619"/>
                  </a:cubicBezTo>
                  <a:lnTo>
                    <a:pt x="11430" y="132619"/>
                  </a:lnTo>
                  <a:cubicBezTo>
                    <a:pt x="4763" y="132619"/>
                    <a:pt x="0" y="127857"/>
                    <a:pt x="0" y="121189"/>
                  </a:cubicBezTo>
                  <a:cubicBezTo>
                    <a:pt x="0" y="108807"/>
                    <a:pt x="0" y="95472"/>
                    <a:pt x="0" y="88804"/>
                  </a:cubicBezTo>
                  <a:close/>
                  <a:moveTo>
                    <a:pt x="610553" y="32607"/>
                  </a:moveTo>
                  <a:cubicBezTo>
                    <a:pt x="613410" y="32607"/>
                    <a:pt x="616268" y="33560"/>
                    <a:pt x="616268" y="34512"/>
                  </a:cubicBezTo>
                  <a:lnTo>
                    <a:pt x="616268" y="158337"/>
                  </a:lnTo>
                  <a:cubicBezTo>
                    <a:pt x="615316" y="159289"/>
                    <a:pt x="613410" y="160242"/>
                    <a:pt x="610553" y="160242"/>
                  </a:cubicBezTo>
                  <a:cubicBezTo>
                    <a:pt x="607695" y="160242"/>
                    <a:pt x="604838" y="159289"/>
                    <a:pt x="604838" y="158337"/>
                  </a:cubicBezTo>
                  <a:lnTo>
                    <a:pt x="604838" y="34512"/>
                  </a:lnTo>
                  <a:cubicBezTo>
                    <a:pt x="604838" y="33560"/>
                    <a:pt x="607695" y="32607"/>
                    <a:pt x="610553" y="32607"/>
                  </a:cubicBezTo>
                  <a:close/>
                  <a:moveTo>
                    <a:pt x="1099542" y="341"/>
                  </a:moveTo>
                  <a:cubicBezTo>
                    <a:pt x="1104662" y="1412"/>
                    <a:pt x="1108710" y="4984"/>
                    <a:pt x="1108710" y="10699"/>
                  </a:cubicBezTo>
                  <a:lnTo>
                    <a:pt x="1108710" y="50704"/>
                  </a:lnTo>
                  <a:cubicBezTo>
                    <a:pt x="1108710" y="62134"/>
                    <a:pt x="1102995" y="72612"/>
                    <a:pt x="1090612" y="71659"/>
                  </a:cubicBezTo>
                  <a:lnTo>
                    <a:pt x="1066800" y="71659"/>
                  </a:lnTo>
                  <a:cubicBezTo>
                    <a:pt x="1056323" y="71659"/>
                    <a:pt x="1049655" y="62134"/>
                    <a:pt x="1053465" y="52609"/>
                  </a:cubicBezTo>
                  <a:cubicBezTo>
                    <a:pt x="1060133" y="35464"/>
                    <a:pt x="1066800" y="20224"/>
                    <a:pt x="1083945" y="4984"/>
                  </a:cubicBezTo>
                  <a:cubicBezTo>
                    <a:pt x="1088231" y="698"/>
                    <a:pt x="1094422" y="-731"/>
                    <a:pt x="1099542" y="3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47" name="Block Arc 45">
            <a:extLst>
              <a:ext uri="{FF2B5EF4-FFF2-40B4-BE49-F238E27FC236}">
                <a16:creationId xmlns:a16="http://schemas.microsoft.com/office/drawing/2014/main" id="{AF17FD1B-E2A3-DC56-83B7-52B79B00D7E3}"/>
              </a:ext>
            </a:extLst>
          </p:cNvPr>
          <p:cNvSpPr/>
          <p:nvPr/>
        </p:nvSpPr>
        <p:spPr>
          <a:xfrm rot="16200000" flipH="1">
            <a:off x="9563667" y="2095226"/>
            <a:ext cx="2226313" cy="2269550"/>
          </a:xfrm>
          <a:prstGeom prst="blockArc">
            <a:avLst>
              <a:gd name="adj1" fmla="val 16393275"/>
              <a:gd name="adj2" fmla="val 9895435"/>
              <a:gd name="adj3" fmla="val 42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2" name="Group 2">
            <a:extLst>
              <a:ext uri="{FF2B5EF4-FFF2-40B4-BE49-F238E27FC236}">
                <a16:creationId xmlns:a16="http://schemas.microsoft.com/office/drawing/2014/main" id="{05B5C074-F986-4D4E-9035-455B87FE2463}"/>
              </a:ext>
            </a:extLst>
          </p:cNvPr>
          <p:cNvGrpSpPr/>
          <p:nvPr/>
        </p:nvGrpSpPr>
        <p:grpSpPr>
          <a:xfrm>
            <a:off x="9272820" y="2672631"/>
            <a:ext cx="657655" cy="638193"/>
            <a:chOff x="7660892" y="3400808"/>
            <a:chExt cx="299886" cy="317291"/>
          </a:xfrm>
          <a:solidFill>
            <a:srgbClr val="0091CE"/>
          </a:solidFill>
        </p:grpSpPr>
        <p:sp>
          <p:nvSpPr>
            <p:cNvPr id="53" name="Freeform: Shape 3">
              <a:extLst>
                <a:ext uri="{FF2B5EF4-FFF2-40B4-BE49-F238E27FC236}">
                  <a16:creationId xmlns:a16="http://schemas.microsoft.com/office/drawing/2014/main" id="{A8C39060-670E-A69A-1ABF-8783DA0946DE}"/>
                </a:ext>
              </a:extLst>
            </p:cNvPr>
            <p:cNvSpPr/>
            <p:nvPr/>
          </p:nvSpPr>
          <p:spPr>
            <a:xfrm>
              <a:off x="7706009" y="3400808"/>
              <a:ext cx="194702" cy="317291"/>
            </a:xfrm>
            <a:custGeom>
              <a:avLst/>
              <a:gdLst>
                <a:gd name="connsiteX0" fmla="*/ 195423 w 194701"/>
                <a:gd name="connsiteY0" fmla="*/ 1442 h 317291"/>
                <a:gd name="connsiteX1" fmla="*/ 153958 w 194701"/>
                <a:gd name="connsiteY1" fmla="*/ 63819 h 317291"/>
                <a:gd name="connsiteX2" fmla="*/ 127638 w 194701"/>
                <a:gd name="connsiteY2" fmla="*/ 103120 h 317291"/>
                <a:gd name="connsiteX3" fmla="*/ 131964 w 194701"/>
                <a:gd name="connsiteY3" fmla="*/ 111773 h 317291"/>
                <a:gd name="connsiteX4" fmla="*/ 183164 w 194701"/>
                <a:gd name="connsiteY4" fmla="*/ 111773 h 317291"/>
                <a:gd name="connsiteX5" fmla="*/ 190375 w 194701"/>
                <a:gd name="connsiteY5" fmla="*/ 113215 h 317291"/>
                <a:gd name="connsiteX6" fmla="*/ 186769 w 194701"/>
                <a:gd name="connsiteY6" fmla="*/ 119345 h 317291"/>
                <a:gd name="connsiteX7" fmla="*/ 116821 w 194701"/>
                <a:gd name="connsiteY7" fmla="*/ 196865 h 317291"/>
                <a:gd name="connsiteX8" fmla="*/ 7211 w 194701"/>
                <a:gd name="connsiteY8" fmla="*/ 315849 h 317291"/>
                <a:gd name="connsiteX9" fmla="*/ 0 w 194701"/>
                <a:gd name="connsiteY9" fmla="*/ 320537 h 317291"/>
                <a:gd name="connsiteX10" fmla="*/ 13340 w 194701"/>
                <a:gd name="connsiteY10" fmla="*/ 293855 h 317291"/>
                <a:gd name="connsiteX11" fmla="*/ 76078 w 194701"/>
                <a:gd name="connsiteY11" fmla="*/ 171986 h 317291"/>
                <a:gd name="connsiteX12" fmla="*/ 69227 w 194701"/>
                <a:gd name="connsiteY12" fmla="*/ 160809 h 317291"/>
                <a:gd name="connsiteX13" fmla="*/ 35695 w 194701"/>
                <a:gd name="connsiteY13" fmla="*/ 160088 h 317291"/>
                <a:gd name="connsiteX14" fmla="*/ 31008 w 194701"/>
                <a:gd name="connsiteY14" fmla="*/ 151074 h 317291"/>
                <a:gd name="connsiteX15" fmla="*/ 106004 w 194701"/>
                <a:gd name="connsiteY15" fmla="*/ 7572 h 317291"/>
                <a:gd name="connsiteX16" fmla="*/ 115018 w 194701"/>
                <a:gd name="connsiteY16" fmla="*/ 721 h 317291"/>
                <a:gd name="connsiteX17" fmla="*/ 187851 w 194701"/>
                <a:gd name="connsiteY17" fmla="*/ 0 h 317291"/>
                <a:gd name="connsiteX18" fmla="*/ 195423 w 194701"/>
                <a:gd name="connsiteY18" fmla="*/ 1442 h 317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4701" h="317291">
                  <a:moveTo>
                    <a:pt x="195423" y="1442"/>
                  </a:moveTo>
                  <a:cubicBezTo>
                    <a:pt x="181361" y="22715"/>
                    <a:pt x="167660" y="43267"/>
                    <a:pt x="153958" y="63819"/>
                  </a:cubicBezTo>
                  <a:cubicBezTo>
                    <a:pt x="145305" y="76799"/>
                    <a:pt x="136652" y="90140"/>
                    <a:pt x="127638" y="103120"/>
                  </a:cubicBezTo>
                  <a:cubicBezTo>
                    <a:pt x="123311" y="109249"/>
                    <a:pt x="124393" y="111773"/>
                    <a:pt x="131964" y="111773"/>
                  </a:cubicBezTo>
                  <a:cubicBezTo>
                    <a:pt x="148911" y="111773"/>
                    <a:pt x="166217" y="111773"/>
                    <a:pt x="183164" y="111773"/>
                  </a:cubicBezTo>
                  <a:cubicBezTo>
                    <a:pt x="185688" y="111773"/>
                    <a:pt x="188933" y="110691"/>
                    <a:pt x="190375" y="113215"/>
                  </a:cubicBezTo>
                  <a:cubicBezTo>
                    <a:pt x="191817" y="116100"/>
                    <a:pt x="188572" y="117542"/>
                    <a:pt x="186769" y="119345"/>
                  </a:cubicBezTo>
                  <a:cubicBezTo>
                    <a:pt x="163333" y="145305"/>
                    <a:pt x="140257" y="171265"/>
                    <a:pt x="116821" y="196865"/>
                  </a:cubicBezTo>
                  <a:cubicBezTo>
                    <a:pt x="80404" y="236526"/>
                    <a:pt x="43988" y="276188"/>
                    <a:pt x="7211" y="315849"/>
                  </a:cubicBezTo>
                  <a:cubicBezTo>
                    <a:pt x="5769" y="317652"/>
                    <a:pt x="4687" y="319815"/>
                    <a:pt x="0" y="320537"/>
                  </a:cubicBezTo>
                  <a:cubicBezTo>
                    <a:pt x="4687" y="310801"/>
                    <a:pt x="9014" y="302509"/>
                    <a:pt x="13340" y="293855"/>
                  </a:cubicBezTo>
                  <a:cubicBezTo>
                    <a:pt x="34253" y="253112"/>
                    <a:pt x="55165" y="212369"/>
                    <a:pt x="76078" y="171986"/>
                  </a:cubicBezTo>
                  <a:cubicBezTo>
                    <a:pt x="81126" y="161891"/>
                    <a:pt x="80404" y="161170"/>
                    <a:pt x="69227" y="160809"/>
                  </a:cubicBezTo>
                  <a:cubicBezTo>
                    <a:pt x="58050" y="160449"/>
                    <a:pt x="46873" y="160449"/>
                    <a:pt x="35695" y="160088"/>
                  </a:cubicBezTo>
                  <a:cubicBezTo>
                    <a:pt x="29926" y="159727"/>
                    <a:pt x="27402" y="157564"/>
                    <a:pt x="31008" y="151074"/>
                  </a:cubicBezTo>
                  <a:cubicBezTo>
                    <a:pt x="56247" y="103480"/>
                    <a:pt x="81126" y="55526"/>
                    <a:pt x="106004" y="7572"/>
                  </a:cubicBezTo>
                  <a:cubicBezTo>
                    <a:pt x="107807" y="3966"/>
                    <a:pt x="110331" y="1082"/>
                    <a:pt x="115018" y="721"/>
                  </a:cubicBezTo>
                  <a:cubicBezTo>
                    <a:pt x="139175" y="361"/>
                    <a:pt x="163693" y="0"/>
                    <a:pt x="187851" y="0"/>
                  </a:cubicBezTo>
                  <a:cubicBezTo>
                    <a:pt x="190375" y="361"/>
                    <a:pt x="192178" y="1082"/>
                    <a:pt x="195423" y="1442"/>
                  </a:cubicBezTo>
                  <a:close/>
                </a:path>
              </a:pathLst>
            </a:custGeom>
            <a:grpFill/>
            <a:ln w="3604" cap="flat">
              <a:solidFill>
                <a:srgbClr val="00BD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4">
              <a:extLst>
                <a:ext uri="{FF2B5EF4-FFF2-40B4-BE49-F238E27FC236}">
                  <a16:creationId xmlns:a16="http://schemas.microsoft.com/office/drawing/2014/main" id="{996BE297-EA86-9DA5-1562-68B394B390A8}"/>
                </a:ext>
              </a:extLst>
            </p:cNvPr>
            <p:cNvSpPr/>
            <p:nvPr/>
          </p:nvSpPr>
          <p:spPr>
            <a:xfrm>
              <a:off x="7744443" y="3438721"/>
              <a:ext cx="216335" cy="277630"/>
            </a:xfrm>
            <a:custGeom>
              <a:avLst/>
              <a:gdLst>
                <a:gd name="connsiteX0" fmla="*/ 67931 w 216335"/>
                <a:gd name="connsiteY0" fmla="*/ 277937 h 277630"/>
                <a:gd name="connsiteX1" fmla="*/ 4833 w 216335"/>
                <a:gd name="connsiteY1" fmla="*/ 264956 h 277630"/>
                <a:gd name="connsiteX2" fmla="*/ 2670 w 216335"/>
                <a:gd name="connsiteY2" fmla="*/ 255942 h 277630"/>
                <a:gd name="connsiteX3" fmla="*/ 28630 w 216335"/>
                <a:gd name="connsiteY3" fmla="*/ 248371 h 277630"/>
                <a:gd name="connsiteX4" fmla="*/ 191963 w 216335"/>
                <a:gd name="connsiteY4" fmla="*/ 150659 h 277630"/>
                <a:gd name="connsiteX5" fmla="*/ 142206 w 216335"/>
                <a:gd name="connsiteY5" fmla="*/ 24464 h 277630"/>
                <a:gd name="connsiteX6" fmla="*/ 135716 w 216335"/>
                <a:gd name="connsiteY6" fmla="*/ 14729 h 277630"/>
                <a:gd name="connsiteX7" fmla="*/ 145811 w 216335"/>
                <a:gd name="connsiteY7" fmla="*/ 667 h 277630"/>
                <a:gd name="connsiteX8" fmla="*/ 155186 w 216335"/>
                <a:gd name="connsiteY8" fmla="*/ 4273 h 277630"/>
                <a:gd name="connsiteX9" fmla="*/ 216842 w 216335"/>
                <a:gd name="connsiteY9" fmla="*/ 107032 h 277630"/>
                <a:gd name="connsiteX10" fmla="*/ 88843 w 216335"/>
                <a:gd name="connsiteY10" fmla="*/ 276855 h 277630"/>
                <a:gd name="connsiteX11" fmla="*/ 67931 w 216335"/>
                <a:gd name="connsiteY11" fmla="*/ 277937 h 27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335" h="277630">
                  <a:moveTo>
                    <a:pt x="67931" y="277937"/>
                  </a:moveTo>
                  <a:cubicBezTo>
                    <a:pt x="45937" y="278297"/>
                    <a:pt x="24664" y="273970"/>
                    <a:pt x="4833" y="264956"/>
                  </a:cubicBezTo>
                  <a:cubicBezTo>
                    <a:pt x="-575" y="262433"/>
                    <a:pt x="-1657" y="260630"/>
                    <a:pt x="2670" y="255942"/>
                  </a:cubicBezTo>
                  <a:cubicBezTo>
                    <a:pt x="13126" y="244044"/>
                    <a:pt x="13486" y="243683"/>
                    <a:pt x="28630" y="248371"/>
                  </a:cubicBezTo>
                  <a:cubicBezTo>
                    <a:pt x="101823" y="271086"/>
                    <a:pt x="178262" y="226016"/>
                    <a:pt x="191963" y="150659"/>
                  </a:cubicBezTo>
                  <a:cubicBezTo>
                    <a:pt x="200977" y="99460"/>
                    <a:pt x="183670" y="56914"/>
                    <a:pt x="142206" y="24464"/>
                  </a:cubicBezTo>
                  <a:cubicBezTo>
                    <a:pt x="138961" y="21940"/>
                    <a:pt x="133552" y="20137"/>
                    <a:pt x="135716" y="14729"/>
                  </a:cubicBezTo>
                  <a:cubicBezTo>
                    <a:pt x="137879" y="9320"/>
                    <a:pt x="140764" y="3552"/>
                    <a:pt x="145811" y="667"/>
                  </a:cubicBezTo>
                  <a:cubicBezTo>
                    <a:pt x="149417" y="-1496"/>
                    <a:pt x="152662" y="2109"/>
                    <a:pt x="155186" y="4273"/>
                  </a:cubicBezTo>
                  <a:cubicBezTo>
                    <a:pt x="189800" y="30233"/>
                    <a:pt x="210712" y="64125"/>
                    <a:pt x="216842" y="107032"/>
                  </a:cubicBezTo>
                  <a:cubicBezTo>
                    <a:pt x="228019" y="187797"/>
                    <a:pt x="172493" y="263514"/>
                    <a:pt x="88843" y="276855"/>
                  </a:cubicBezTo>
                  <a:cubicBezTo>
                    <a:pt x="81993" y="277576"/>
                    <a:pt x="74781" y="277576"/>
                    <a:pt x="67931" y="277937"/>
                  </a:cubicBezTo>
                  <a:close/>
                </a:path>
              </a:pathLst>
            </a:custGeom>
            <a:grpFill/>
            <a:ln w="3604" cap="flat">
              <a:solidFill>
                <a:srgbClr val="00BD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">
              <a:extLst>
                <a:ext uri="{FF2B5EF4-FFF2-40B4-BE49-F238E27FC236}">
                  <a16:creationId xmlns:a16="http://schemas.microsoft.com/office/drawing/2014/main" id="{ABDBCBD2-5E2B-D248-7552-7E9AC2C5E33B}"/>
                </a:ext>
              </a:extLst>
            </p:cNvPr>
            <p:cNvSpPr/>
            <p:nvPr/>
          </p:nvSpPr>
          <p:spPr>
            <a:xfrm>
              <a:off x="7660892" y="3415434"/>
              <a:ext cx="133407" cy="263208"/>
            </a:xfrm>
            <a:custGeom>
              <a:avLst/>
              <a:gdLst>
                <a:gd name="connsiteX0" fmla="*/ 46 w 133406"/>
                <a:gd name="connsiteY0" fmla="*/ 150150 h 263207"/>
                <a:gd name="connsiteX1" fmla="*/ 123357 w 133406"/>
                <a:gd name="connsiteY1" fmla="*/ 1239 h 263207"/>
                <a:gd name="connsiteX2" fmla="*/ 134174 w 133406"/>
                <a:gd name="connsiteY2" fmla="*/ 2321 h 263207"/>
                <a:gd name="connsiteX3" fmla="*/ 131290 w 133406"/>
                <a:gd name="connsiteY3" fmla="*/ 12056 h 263207"/>
                <a:gd name="connsiteX4" fmla="*/ 113262 w 133406"/>
                <a:gd name="connsiteY4" fmla="*/ 28281 h 263207"/>
                <a:gd name="connsiteX5" fmla="*/ 58457 w 133406"/>
                <a:gd name="connsiteY5" fmla="*/ 238126 h 263207"/>
                <a:gd name="connsiteX6" fmla="*/ 56294 w 133406"/>
                <a:gd name="connsiteY6" fmla="*/ 263726 h 263207"/>
                <a:gd name="connsiteX7" fmla="*/ 47640 w 133406"/>
                <a:gd name="connsiteY7" fmla="*/ 260481 h 263207"/>
                <a:gd name="connsiteX8" fmla="*/ 46 w 133406"/>
                <a:gd name="connsiteY8" fmla="*/ 150150 h 26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406" h="263207">
                  <a:moveTo>
                    <a:pt x="46" y="150150"/>
                  </a:moveTo>
                  <a:cubicBezTo>
                    <a:pt x="-1756" y="81644"/>
                    <a:pt x="49082" y="15301"/>
                    <a:pt x="123357" y="1239"/>
                  </a:cubicBezTo>
                  <a:cubicBezTo>
                    <a:pt x="126963" y="518"/>
                    <a:pt x="131650" y="-1645"/>
                    <a:pt x="134174" y="2321"/>
                  </a:cubicBezTo>
                  <a:cubicBezTo>
                    <a:pt x="136338" y="5566"/>
                    <a:pt x="132732" y="8811"/>
                    <a:pt x="131290" y="12056"/>
                  </a:cubicBezTo>
                  <a:cubicBezTo>
                    <a:pt x="128045" y="20709"/>
                    <a:pt x="122276" y="25036"/>
                    <a:pt x="113262" y="28281"/>
                  </a:cubicBezTo>
                  <a:cubicBezTo>
                    <a:pt x="19877" y="59289"/>
                    <a:pt x="-5362" y="169980"/>
                    <a:pt x="58457" y="238126"/>
                  </a:cubicBezTo>
                  <a:cubicBezTo>
                    <a:pt x="64947" y="244977"/>
                    <a:pt x="63865" y="257957"/>
                    <a:pt x="56294" y="263726"/>
                  </a:cubicBezTo>
                  <a:cubicBezTo>
                    <a:pt x="51606" y="267331"/>
                    <a:pt x="49804" y="262644"/>
                    <a:pt x="47640" y="260481"/>
                  </a:cubicBezTo>
                  <a:cubicBezTo>
                    <a:pt x="15911" y="230915"/>
                    <a:pt x="46" y="193777"/>
                    <a:pt x="46" y="150150"/>
                  </a:cubicBezTo>
                  <a:close/>
                </a:path>
              </a:pathLst>
            </a:custGeom>
            <a:grpFill/>
            <a:ln w="3604" cap="flat">
              <a:solidFill>
                <a:srgbClr val="00BDF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122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500C2DB7-2994-D9A8-C3B8-9724FB490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1878" y="1692124"/>
            <a:ext cx="7744348" cy="459498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CAA0A3ED-03BC-A351-75E3-744BC093D47D}"/>
              </a:ext>
            </a:extLst>
          </p:cNvPr>
          <p:cNvSpPr/>
          <p:nvPr/>
        </p:nvSpPr>
        <p:spPr>
          <a:xfrm>
            <a:off x="0" y="0"/>
            <a:ext cx="12192000" cy="16921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A75E7B6F-02F0-F8B9-FE45-5958569DDB4F}"/>
              </a:ext>
            </a:extLst>
          </p:cNvPr>
          <p:cNvSpPr txBox="1">
            <a:spLocks/>
          </p:cNvSpPr>
          <p:nvPr/>
        </p:nvSpPr>
        <p:spPr>
          <a:xfrm>
            <a:off x="309401" y="190498"/>
            <a:ext cx="11573197" cy="131112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altLang="ko-KR" sz="540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400" b="1" dirty="0">
                <a:solidFill>
                  <a:schemeClr val="tx2"/>
                </a:solidFill>
              </a:rPr>
              <a:t>Los coches blancos y grises representan el 52% del mercado</a:t>
            </a:r>
            <a:endParaRPr lang="es-ES" sz="4400" dirty="0">
              <a:solidFill>
                <a:schemeClr val="tx2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DCF0C87-0D6D-3C9C-6DCF-A725EA6D1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885" y="2442608"/>
            <a:ext cx="5450296" cy="42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57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CAA0A3ED-03BC-A351-75E3-744BC093D47D}"/>
              </a:ext>
            </a:extLst>
          </p:cNvPr>
          <p:cNvSpPr/>
          <p:nvPr/>
        </p:nvSpPr>
        <p:spPr>
          <a:xfrm>
            <a:off x="0" y="0"/>
            <a:ext cx="12192000" cy="16921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A75E7B6F-02F0-F8B9-FE45-5958569DDB4F}"/>
              </a:ext>
            </a:extLst>
          </p:cNvPr>
          <p:cNvSpPr txBox="1">
            <a:spLocks/>
          </p:cNvSpPr>
          <p:nvPr/>
        </p:nvSpPr>
        <p:spPr>
          <a:xfrm>
            <a:off x="309401" y="190498"/>
            <a:ext cx="11573197" cy="131112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altLang="ko-KR" sz="540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400" b="1" dirty="0">
                <a:solidFill>
                  <a:schemeClr val="tx2"/>
                </a:solidFill>
              </a:rPr>
              <a:t>Cuatro CCAA copan el 65% del mercado. El País Vasco tiene el mayor precio medio</a:t>
            </a:r>
            <a:endParaRPr lang="es-ES" sz="4400" dirty="0">
              <a:solidFill>
                <a:schemeClr val="tx2"/>
              </a:solidFill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A6910855-64DB-C306-B69A-06EB2D91A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56" y="1882622"/>
            <a:ext cx="6750685" cy="477313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F4B5134-009D-01D6-330E-4AFAC39E462C}"/>
              </a:ext>
            </a:extLst>
          </p:cNvPr>
          <p:cNvSpPr/>
          <p:nvPr/>
        </p:nvSpPr>
        <p:spPr>
          <a:xfrm>
            <a:off x="7467600" y="5527040"/>
            <a:ext cx="1239520" cy="81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그룹 15">
            <a:extLst>
              <a:ext uri="{FF2B5EF4-FFF2-40B4-BE49-F238E27FC236}">
                <a16:creationId xmlns:a16="http://schemas.microsoft.com/office/drawing/2014/main" id="{095CAEF0-F090-7F64-BEEE-D3FA9CB1E9A9}"/>
              </a:ext>
            </a:extLst>
          </p:cNvPr>
          <p:cNvGrpSpPr/>
          <p:nvPr/>
        </p:nvGrpSpPr>
        <p:grpSpPr>
          <a:xfrm>
            <a:off x="7708322" y="1946044"/>
            <a:ext cx="758075" cy="1172525"/>
            <a:chOff x="1246695" y="1623227"/>
            <a:chExt cx="758075" cy="1172525"/>
          </a:xfrm>
        </p:grpSpPr>
        <p:sp>
          <p:nvSpPr>
            <p:cNvPr id="6" name="자유형: 도형 16">
              <a:extLst>
                <a:ext uri="{FF2B5EF4-FFF2-40B4-BE49-F238E27FC236}">
                  <a16:creationId xmlns:a16="http://schemas.microsoft.com/office/drawing/2014/main" id="{ABC80E3D-5CD4-E5FE-3AAC-32C00476B93E}"/>
                </a:ext>
              </a:extLst>
            </p:cNvPr>
            <p:cNvSpPr/>
            <p:nvPr/>
          </p:nvSpPr>
          <p:spPr>
            <a:xfrm>
              <a:off x="1246695" y="1623227"/>
              <a:ext cx="758075" cy="1172525"/>
            </a:xfrm>
            <a:custGeom>
              <a:avLst/>
              <a:gdLst>
                <a:gd name="connsiteX0" fmla="*/ 377531 w 758075"/>
                <a:gd name="connsiteY0" fmla="*/ 9 h 1172525"/>
                <a:gd name="connsiteX1" fmla="*/ 577210 w 758075"/>
                <a:gd name="connsiteY1" fmla="*/ 59466 h 1172525"/>
                <a:gd name="connsiteX2" fmla="*/ 756314 w 758075"/>
                <a:gd name="connsiteY2" fmla="*/ 416698 h 1172525"/>
                <a:gd name="connsiteX3" fmla="*/ 556985 w 758075"/>
                <a:gd name="connsiteY3" fmla="*/ 946336 h 1172525"/>
                <a:gd name="connsiteX4" fmla="*/ 378790 w 758075"/>
                <a:gd name="connsiteY4" fmla="*/ 1172525 h 1172525"/>
                <a:gd name="connsiteX5" fmla="*/ 325138 w 758075"/>
                <a:gd name="connsiteY5" fmla="*/ 1114189 h 1172525"/>
                <a:gd name="connsiteX6" fmla="*/ 10959 w 758075"/>
                <a:gd name="connsiteY6" fmla="*/ 488431 h 1172525"/>
                <a:gd name="connsiteX7" fmla="*/ 177511 w 758075"/>
                <a:gd name="connsiteY7" fmla="*/ 61222 h 1172525"/>
                <a:gd name="connsiteX8" fmla="*/ 377531 w 758075"/>
                <a:gd name="connsiteY8" fmla="*/ 9 h 117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075" h="1172525">
                  <a:moveTo>
                    <a:pt x="377531" y="9"/>
                  </a:moveTo>
                  <a:cubicBezTo>
                    <a:pt x="444622" y="-463"/>
                    <a:pt x="511656" y="19178"/>
                    <a:pt x="577210" y="59466"/>
                  </a:cubicBezTo>
                  <a:cubicBezTo>
                    <a:pt x="708383" y="139912"/>
                    <a:pt x="769516" y="262893"/>
                    <a:pt x="756314" y="416698"/>
                  </a:cubicBezTo>
                  <a:cubicBezTo>
                    <a:pt x="739600" y="611215"/>
                    <a:pt x="657528" y="782710"/>
                    <a:pt x="556985" y="946336"/>
                  </a:cubicBezTo>
                  <a:cubicBezTo>
                    <a:pt x="507038" y="1027563"/>
                    <a:pt x="449094" y="1102808"/>
                    <a:pt x="378790" y="1172525"/>
                  </a:cubicBezTo>
                  <a:cubicBezTo>
                    <a:pt x="359931" y="1152103"/>
                    <a:pt x="341657" y="1133895"/>
                    <a:pt x="325138" y="1114189"/>
                  </a:cubicBezTo>
                  <a:cubicBezTo>
                    <a:pt x="171007" y="930467"/>
                    <a:pt x="60254" y="724440"/>
                    <a:pt x="10959" y="488431"/>
                  </a:cubicBezTo>
                  <a:cubicBezTo>
                    <a:pt x="-26892" y="307180"/>
                    <a:pt x="34435" y="148562"/>
                    <a:pt x="177511" y="61222"/>
                  </a:cubicBezTo>
                  <a:cubicBezTo>
                    <a:pt x="243293" y="21064"/>
                    <a:pt x="310440" y="480"/>
                    <a:pt x="377531" y="9"/>
                  </a:cubicBezTo>
                  <a:close/>
                </a:path>
              </a:pathLst>
            </a:custGeom>
            <a:solidFill>
              <a:schemeClr val="accent2"/>
            </a:solidFill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7" name="타원 17">
              <a:extLst>
                <a:ext uri="{FF2B5EF4-FFF2-40B4-BE49-F238E27FC236}">
                  <a16:creationId xmlns:a16="http://schemas.microsoft.com/office/drawing/2014/main" id="{E1594812-E16D-8917-B8D1-292727B848AB}"/>
                </a:ext>
              </a:extLst>
            </p:cNvPr>
            <p:cNvSpPr/>
            <p:nvPr/>
          </p:nvSpPr>
          <p:spPr>
            <a:xfrm>
              <a:off x="1290128" y="1687407"/>
              <a:ext cx="671208" cy="671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15">
            <a:extLst>
              <a:ext uri="{FF2B5EF4-FFF2-40B4-BE49-F238E27FC236}">
                <a16:creationId xmlns:a16="http://schemas.microsoft.com/office/drawing/2014/main" id="{12DD3EB9-5BD8-72F6-88C5-BEE2BB1CF1C0}"/>
              </a:ext>
            </a:extLst>
          </p:cNvPr>
          <p:cNvGrpSpPr/>
          <p:nvPr/>
        </p:nvGrpSpPr>
        <p:grpSpPr>
          <a:xfrm>
            <a:off x="5716960" y="2532306"/>
            <a:ext cx="758075" cy="1172525"/>
            <a:chOff x="1246695" y="1623227"/>
            <a:chExt cx="758075" cy="1172525"/>
          </a:xfrm>
        </p:grpSpPr>
        <p:sp>
          <p:nvSpPr>
            <p:cNvPr id="9" name="자유형: 도형 16">
              <a:extLst>
                <a:ext uri="{FF2B5EF4-FFF2-40B4-BE49-F238E27FC236}">
                  <a16:creationId xmlns:a16="http://schemas.microsoft.com/office/drawing/2014/main" id="{5307C161-53A8-33E1-CC82-0A73146ECEED}"/>
                </a:ext>
              </a:extLst>
            </p:cNvPr>
            <p:cNvSpPr/>
            <p:nvPr/>
          </p:nvSpPr>
          <p:spPr>
            <a:xfrm>
              <a:off x="1246695" y="1623227"/>
              <a:ext cx="758075" cy="1172525"/>
            </a:xfrm>
            <a:custGeom>
              <a:avLst/>
              <a:gdLst>
                <a:gd name="connsiteX0" fmla="*/ 377531 w 758075"/>
                <a:gd name="connsiteY0" fmla="*/ 9 h 1172525"/>
                <a:gd name="connsiteX1" fmla="*/ 577210 w 758075"/>
                <a:gd name="connsiteY1" fmla="*/ 59466 h 1172525"/>
                <a:gd name="connsiteX2" fmla="*/ 756314 w 758075"/>
                <a:gd name="connsiteY2" fmla="*/ 416698 h 1172525"/>
                <a:gd name="connsiteX3" fmla="*/ 556985 w 758075"/>
                <a:gd name="connsiteY3" fmla="*/ 946336 h 1172525"/>
                <a:gd name="connsiteX4" fmla="*/ 378790 w 758075"/>
                <a:gd name="connsiteY4" fmla="*/ 1172525 h 1172525"/>
                <a:gd name="connsiteX5" fmla="*/ 325138 w 758075"/>
                <a:gd name="connsiteY5" fmla="*/ 1114189 h 1172525"/>
                <a:gd name="connsiteX6" fmla="*/ 10959 w 758075"/>
                <a:gd name="connsiteY6" fmla="*/ 488431 h 1172525"/>
                <a:gd name="connsiteX7" fmla="*/ 177511 w 758075"/>
                <a:gd name="connsiteY7" fmla="*/ 61222 h 1172525"/>
                <a:gd name="connsiteX8" fmla="*/ 377531 w 758075"/>
                <a:gd name="connsiteY8" fmla="*/ 9 h 117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075" h="1172525">
                  <a:moveTo>
                    <a:pt x="377531" y="9"/>
                  </a:moveTo>
                  <a:cubicBezTo>
                    <a:pt x="444622" y="-463"/>
                    <a:pt x="511656" y="19178"/>
                    <a:pt x="577210" y="59466"/>
                  </a:cubicBezTo>
                  <a:cubicBezTo>
                    <a:pt x="708383" y="139912"/>
                    <a:pt x="769516" y="262893"/>
                    <a:pt x="756314" y="416698"/>
                  </a:cubicBezTo>
                  <a:cubicBezTo>
                    <a:pt x="739600" y="611215"/>
                    <a:pt x="657528" y="782710"/>
                    <a:pt x="556985" y="946336"/>
                  </a:cubicBezTo>
                  <a:cubicBezTo>
                    <a:pt x="507038" y="1027563"/>
                    <a:pt x="449094" y="1102808"/>
                    <a:pt x="378790" y="1172525"/>
                  </a:cubicBezTo>
                  <a:cubicBezTo>
                    <a:pt x="359931" y="1152103"/>
                    <a:pt x="341657" y="1133895"/>
                    <a:pt x="325138" y="1114189"/>
                  </a:cubicBezTo>
                  <a:cubicBezTo>
                    <a:pt x="171007" y="930467"/>
                    <a:pt x="60254" y="724440"/>
                    <a:pt x="10959" y="488431"/>
                  </a:cubicBezTo>
                  <a:cubicBezTo>
                    <a:pt x="-26892" y="307180"/>
                    <a:pt x="34435" y="148562"/>
                    <a:pt x="177511" y="61222"/>
                  </a:cubicBezTo>
                  <a:cubicBezTo>
                    <a:pt x="243293" y="21064"/>
                    <a:pt x="310440" y="480"/>
                    <a:pt x="377531" y="9"/>
                  </a:cubicBezTo>
                  <a:close/>
                </a:path>
              </a:pathLst>
            </a:custGeom>
            <a:solidFill>
              <a:schemeClr val="accent2"/>
            </a:solidFill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1" name="타원 17">
              <a:extLst>
                <a:ext uri="{FF2B5EF4-FFF2-40B4-BE49-F238E27FC236}">
                  <a16:creationId xmlns:a16="http://schemas.microsoft.com/office/drawing/2014/main" id="{6B5E6803-A692-A765-D23D-D692A814AA01}"/>
                </a:ext>
              </a:extLst>
            </p:cNvPr>
            <p:cNvSpPr/>
            <p:nvPr/>
          </p:nvSpPr>
          <p:spPr>
            <a:xfrm>
              <a:off x="1290128" y="1687407"/>
              <a:ext cx="671208" cy="671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5">
            <a:extLst>
              <a:ext uri="{FF2B5EF4-FFF2-40B4-BE49-F238E27FC236}">
                <a16:creationId xmlns:a16="http://schemas.microsoft.com/office/drawing/2014/main" id="{CDAD6FB9-0F67-7470-15F0-5E4BE3259326}"/>
              </a:ext>
            </a:extLst>
          </p:cNvPr>
          <p:cNvGrpSpPr/>
          <p:nvPr/>
        </p:nvGrpSpPr>
        <p:grpSpPr>
          <a:xfrm>
            <a:off x="5574720" y="4147746"/>
            <a:ext cx="758075" cy="1172525"/>
            <a:chOff x="1246695" y="1623227"/>
            <a:chExt cx="758075" cy="1172525"/>
          </a:xfrm>
        </p:grpSpPr>
        <p:sp>
          <p:nvSpPr>
            <p:cNvPr id="14" name="자유형: 도형 16">
              <a:extLst>
                <a:ext uri="{FF2B5EF4-FFF2-40B4-BE49-F238E27FC236}">
                  <a16:creationId xmlns:a16="http://schemas.microsoft.com/office/drawing/2014/main" id="{CA4FA414-FE71-041E-FF20-E9D644471FAB}"/>
                </a:ext>
              </a:extLst>
            </p:cNvPr>
            <p:cNvSpPr/>
            <p:nvPr/>
          </p:nvSpPr>
          <p:spPr>
            <a:xfrm>
              <a:off x="1246695" y="1623227"/>
              <a:ext cx="758075" cy="1172525"/>
            </a:xfrm>
            <a:custGeom>
              <a:avLst/>
              <a:gdLst>
                <a:gd name="connsiteX0" fmla="*/ 377531 w 758075"/>
                <a:gd name="connsiteY0" fmla="*/ 9 h 1172525"/>
                <a:gd name="connsiteX1" fmla="*/ 577210 w 758075"/>
                <a:gd name="connsiteY1" fmla="*/ 59466 h 1172525"/>
                <a:gd name="connsiteX2" fmla="*/ 756314 w 758075"/>
                <a:gd name="connsiteY2" fmla="*/ 416698 h 1172525"/>
                <a:gd name="connsiteX3" fmla="*/ 556985 w 758075"/>
                <a:gd name="connsiteY3" fmla="*/ 946336 h 1172525"/>
                <a:gd name="connsiteX4" fmla="*/ 378790 w 758075"/>
                <a:gd name="connsiteY4" fmla="*/ 1172525 h 1172525"/>
                <a:gd name="connsiteX5" fmla="*/ 325138 w 758075"/>
                <a:gd name="connsiteY5" fmla="*/ 1114189 h 1172525"/>
                <a:gd name="connsiteX6" fmla="*/ 10959 w 758075"/>
                <a:gd name="connsiteY6" fmla="*/ 488431 h 1172525"/>
                <a:gd name="connsiteX7" fmla="*/ 177511 w 758075"/>
                <a:gd name="connsiteY7" fmla="*/ 61222 h 1172525"/>
                <a:gd name="connsiteX8" fmla="*/ 377531 w 758075"/>
                <a:gd name="connsiteY8" fmla="*/ 9 h 117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075" h="1172525">
                  <a:moveTo>
                    <a:pt x="377531" y="9"/>
                  </a:moveTo>
                  <a:cubicBezTo>
                    <a:pt x="444622" y="-463"/>
                    <a:pt x="511656" y="19178"/>
                    <a:pt x="577210" y="59466"/>
                  </a:cubicBezTo>
                  <a:cubicBezTo>
                    <a:pt x="708383" y="139912"/>
                    <a:pt x="769516" y="262893"/>
                    <a:pt x="756314" y="416698"/>
                  </a:cubicBezTo>
                  <a:cubicBezTo>
                    <a:pt x="739600" y="611215"/>
                    <a:pt x="657528" y="782710"/>
                    <a:pt x="556985" y="946336"/>
                  </a:cubicBezTo>
                  <a:cubicBezTo>
                    <a:pt x="507038" y="1027563"/>
                    <a:pt x="449094" y="1102808"/>
                    <a:pt x="378790" y="1172525"/>
                  </a:cubicBezTo>
                  <a:cubicBezTo>
                    <a:pt x="359931" y="1152103"/>
                    <a:pt x="341657" y="1133895"/>
                    <a:pt x="325138" y="1114189"/>
                  </a:cubicBezTo>
                  <a:cubicBezTo>
                    <a:pt x="171007" y="930467"/>
                    <a:pt x="60254" y="724440"/>
                    <a:pt x="10959" y="488431"/>
                  </a:cubicBezTo>
                  <a:cubicBezTo>
                    <a:pt x="-26892" y="307180"/>
                    <a:pt x="34435" y="148562"/>
                    <a:pt x="177511" y="61222"/>
                  </a:cubicBezTo>
                  <a:cubicBezTo>
                    <a:pt x="243293" y="21064"/>
                    <a:pt x="310440" y="480"/>
                    <a:pt x="377531" y="9"/>
                  </a:cubicBezTo>
                  <a:close/>
                </a:path>
              </a:pathLst>
            </a:custGeom>
            <a:solidFill>
              <a:schemeClr val="accent2"/>
            </a:solidFill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5" name="타원 17">
              <a:extLst>
                <a:ext uri="{FF2B5EF4-FFF2-40B4-BE49-F238E27FC236}">
                  <a16:creationId xmlns:a16="http://schemas.microsoft.com/office/drawing/2014/main" id="{A06F1FE8-59E5-9D09-FEA0-D046982083B6}"/>
                </a:ext>
              </a:extLst>
            </p:cNvPr>
            <p:cNvSpPr/>
            <p:nvPr/>
          </p:nvSpPr>
          <p:spPr>
            <a:xfrm>
              <a:off x="1290128" y="1687407"/>
              <a:ext cx="671208" cy="671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25BE835-4B6A-8C2C-D8AE-4A0C23D18F0B}"/>
              </a:ext>
            </a:extLst>
          </p:cNvPr>
          <p:cNvGrpSpPr/>
          <p:nvPr/>
        </p:nvGrpSpPr>
        <p:grpSpPr>
          <a:xfrm>
            <a:off x="6836075" y="2975221"/>
            <a:ext cx="758075" cy="1172525"/>
            <a:chOff x="1246695" y="1623227"/>
            <a:chExt cx="758075" cy="1172525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00D6B1D3-EE7E-87F1-43AE-3A28715A1E3F}"/>
                </a:ext>
              </a:extLst>
            </p:cNvPr>
            <p:cNvSpPr/>
            <p:nvPr/>
          </p:nvSpPr>
          <p:spPr>
            <a:xfrm>
              <a:off x="1246695" y="1623227"/>
              <a:ext cx="758075" cy="1172525"/>
            </a:xfrm>
            <a:custGeom>
              <a:avLst/>
              <a:gdLst>
                <a:gd name="connsiteX0" fmla="*/ 377531 w 758075"/>
                <a:gd name="connsiteY0" fmla="*/ 9 h 1172525"/>
                <a:gd name="connsiteX1" fmla="*/ 577210 w 758075"/>
                <a:gd name="connsiteY1" fmla="*/ 59466 h 1172525"/>
                <a:gd name="connsiteX2" fmla="*/ 756314 w 758075"/>
                <a:gd name="connsiteY2" fmla="*/ 416698 h 1172525"/>
                <a:gd name="connsiteX3" fmla="*/ 556985 w 758075"/>
                <a:gd name="connsiteY3" fmla="*/ 946336 h 1172525"/>
                <a:gd name="connsiteX4" fmla="*/ 378790 w 758075"/>
                <a:gd name="connsiteY4" fmla="*/ 1172525 h 1172525"/>
                <a:gd name="connsiteX5" fmla="*/ 325138 w 758075"/>
                <a:gd name="connsiteY5" fmla="*/ 1114189 h 1172525"/>
                <a:gd name="connsiteX6" fmla="*/ 10959 w 758075"/>
                <a:gd name="connsiteY6" fmla="*/ 488431 h 1172525"/>
                <a:gd name="connsiteX7" fmla="*/ 177511 w 758075"/>
                <a:gd name="connsiteY7" fmla="*/ 61222 h 1172525"/>
                <a:gd name="connsiteX8" fmla="*/ 377531 w 758075"/>
                <a:gd name="connsiteY8" fmla="*/ 9 h 117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075" h="1172525">
                  <a:moveTo>
                    <a:pt x="377531" y="9"/>
                  </a:moveTo>
                  <a:cubicBezTo>
                    <a:pt x="444622" y="-463"/>
                    <a:pt x="511656" y="19178"/>
                    <a:pt x="577210" y="59466"/>
                  </a:cubicBezTo>
                  <a:cubicBezTo>
                    <a:pt x="708383" y="139912"/>
                    <a:pt x="769516" y="262893"/>
                    <a:pt x="756314" y="416698"/>
                  </a:cubicBezTo>
                  <a:cubicBezTo>
                    <a:pt x="739600" y="611215"/>
                    <a:pt x="657528" y="782710"/>
                    <a:pt x="556985" y="946336"/>
                  </a:cubicBezTo>
                  <a:cubicBezTo>
                    <a:pt x="507038" y="1027563"/>
                    <a:pt x="449094" y="1102808"/>
                    <a:pt x="378790" y="1172525"/>
                  </a:cubicBezTo>
                  <a:cubicBezTo>
                    <a:pt x="359931" y="1152103"/>
                    <a:pt x="341657" y="1133895"/>
                    <a:pt x="325138" y="1114189"/>
                  </a:cubicBezTo>
                  <a:cubicBezTo>
                    <a:pt x="171007" y="930467"/>
                    <a:pt x="60254" y="724440"/>
                    <a:pt x="10959" y="488431"/>
                  </a:cubicBezTo>
                  <a:cubicBezTo>
                    <a:pt x="-26892" y="307180"/>
                    <a:pt x="34435" y="148562"/>
                    <a:pt x="177511" y="61222"/>
                  </a:cubicBezTo>
                  <a:cubicBezTo>
                    <a:pt x="243293" y="21064"/>
                    <a:pt x="310440" y="480"/>
                    <a:pt x="377531" y="9"/>
                  </a:cubicBezTo>
                  <a:close/>
                </a:path>
              </a:pathLst>
            </a:custGeom>
            <a:solidFill>
              <a:schemeClr val="accent2"/>
            </a:solidFill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CC77618-CC5A-C7AA-A806-206A3CB7E939}"/>
                </a:ext>
              </a:extLst>
            </p:cNvPr>
            <p:cNvSpPr/>
            <p:nvPr/>
          </p:nvSpPr>
          <p:spPr>
            <a:xfrm>
              <a:off x="1290128" y="1687407"/>
              <a:ext cx="671208" cy="671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52">
            <a:extLst>
              <a:ext uri="{FF2B5EF4-FFF2-40B4-BE49-F238E27FC236}">
                <a16:creationId xmlns:a16="http://schemas.microsoft.com/office/drawing/2014/main" id="{3EB78EF9-667B-D438-B763-0CBAA8B40320}"/>
              </a:ext>
            </a:extLst>
          </p:cNvPr>
          <p:cNvSpPr txBox="1"/>
          <p:nvPr/>
        </p:nvSpPr>
        <p:spPr>
          <a:xfrm>
            <a:off x="7708322" y="2131503"/>
            <a:ext cx="764928" cy="400110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16%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TextBox 52">
            <a:extLst>
              <a:ext uri="{FF2B5EF4-FFF2-40B4-BE49-F238E27FC236}">
                <a16:creationId xmlns:a16="http://schemas.microsoft.com/office/drawing/2014/main" id="{4C42FAAD-7DFA-73EB-DA3F-4FAD15874109}"/>
              </a:ext>
            </a:extLst>
          </p:cNvPr>
          <p:cNvSpPr txBox="1"/>
          <p:nvPr/>
        </p:nvSpPr>
        <p:spPr>
          <a:xfrm>
            <a:off x="5726177" y="2732035"/>
            <a:ext cx="764928" cy="400110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19%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1" name="TextBox 52">
            <a:extLst>
              <a:ext uri="{FF2B5EF4-FFF2-40B4-BE49-F238E27FC236}">
                <a16:creationId xmlns:a16="http://schemas.microsoft.com/office/drawing/2014/main" id="{072AACA6-0E86-28C7-41F5-6D51330B3B68}"/>
              </a:ext>
            </a:extLst>
          </p:cNvPr>
          <p:cNvSpPr txBox="1"/>
          <p:nvPr/>
        </p:nvSpPr>
        <p:spPr>
          <a:xfrm>
            <a:off x="6821284" y="3168752"/>
            <a:ext cx="764928" cy="400110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13%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E27B8C2A-63A2-C862-7B72-CE3B31DA59AC}"/>
              </a:ext>
            </a:extLst>
          </p:cNvPr>
          <p:cNvSpPr txBox="1"/>
          <p:nvPr/>
        </p:nvSpPr>
        <p:spPr>
          <a:xfrm>
            <a:off x="5579735" y="4363223"/>
            <a:ext cx="764928" cy="400110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17%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837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0446AA0-5490-4C0D-9C8D-D1A7936480B5}"/>
              </a:ext>
            </a:extLst>
          </p:cNvPr>
          <p:cNvSpPr/>
          <p:nvPr/>
        </p:nvSpPr>
        <p:spPr>
          <a:xfrm>
            <a:off x="10176675" y="2597699"/>
            <a:ext cx="1333379" cy="2531008"/>
          </a:xfrm>
          <a:custGeom>
            <a:avLst/>
            <a:gdLst>
              <a:gd name="connsiteX0" fmla="*/ 1348062 w 1666599"/>
              <a:gd name="connsiteY0" fmla="*/ 2311250 h 2531008"/>
              <a:gd name="connsiteX1" fmla="*/ 1666599 w 1666599"/>
              <a:gd name="connsiteY1" fmla="*/ 2311250 h 2531008"/>
              <a:gd name="connsiteX2" fmla="*/ 1648885 w 1666599"/>
              <a:gd name="connsiteY2" fmla="*/ 2317587 h 2531008"/>
              <a:gd name="connsiteX3" fmla="*/ 1619862 w 1666599"/>
              <a:gd name="connsiteY3" fmla="*/ 2320598 h 2531008"/>
              <a:gd name="connsiteX4" fmla="*/ 1395522 w 1666599"/>
              <a:gd name="connsiteY4" fmla="*/ 2320598 h 2531008"/>
              <a:gd name="connsiteX5" fmla="*/ 923624 w 1666599"/>
              <a:gd name="connsiteY5" fmla="*/ 1848992 h 2531008"/>
              <a:gd name="connsiteX6" fmla="*/ 855423 w 1666599"/>
              <a:gd name="connsiteY6" fmla="*/ 1914872 h 2531008"/>
              <a:gd name="connsiteX7" fmla="*/ 921593 w 1666599"/>
              <a:gd name="connsiteY7" fmla="*/ 1983073 h 2531008"/>
              <a:gd name="connsiteX8" fmla="*/ 989794 w 1666599"/>
              <a:gd name="connsiteY8" fmla="*/ 1916903 h 2531008"/>
              <a:gd name="connsiteX9" fmla="*/ 923624 w 1666599"/>
              <a:gd name="connsiteY9" fmla="*/ 1848992 h 2531008"/>
              <a:gd name="connsiteX10" fmla="*/ 386427 w 1666599"/>
              <a:gd name="connsiteY10" fmla="*/ 1848990 h 2531008"/>
              <a:gd name="connsiteX11" fmla="*/ 319677 w 1666599"/>
              <a:gd name="connsiteY11" fmla="*/ 1916321 h 2531008"/>
              <a:gd name="connsiteX12" fmla="*/ 387008 w 1666599"/>
              <a:gd name="connsiteY12" fmla="*/ 1983071 h 2531008"/>
              <a:gd name="connsiteX13" fmla="*/ 454048 w 1666599"/>
              <a:gd name="connsiteY13" fmla="*/ 1915740 h 2531008"/>
              <a:gd name="connsiteX14" fmla="*/ 386427 w 1666599"/>
              <a:gd name="connsiteY14" fmla="*/ 1848990 h 2531008"/>
              <a:gd name="connsiteX15" fmla="*/ 619511 w 1666599"/>
              <a:gd name="connsiteY15" fmla="*/ 1644604 h 2531008"/>
              <a:gd name="connsiteX16" fmla="*/ 656332 w 1666599"/>
              <a:gd name="connsiteY16" fmla="*/ 1651062 h 2531008"/>
              <a:gd name="connsiteX17" fmla="*/ 752394 w 1666599"/>
              <a:gd name="connsiteY17" fmla="*/ 1690821 h 2531008"/>
              <a:gd name="connsiteX18" fmla="*/ 793895 w 1666599"/>
              <a:gd name="connsiteY18" fmla="*/ 1732323 h 2531008"/>
              <a:gd name="connsiteX19" fmla="*/ 798249 w 1666599"/>
              <a:gd name="connsiteY19" fmla="*/ 1742771 h 2531008"/>
              <a:gd name="connsiteX20" fmla="*/ 787510 w 1666599"/>
              <a:gd name="connsiteY20" fmla="*/ 1744802 h 2531008"/>
              <a:gd name="connsiteX21" fmla="*/ 684773 w 1666599"/>
              <a:gd name="connsiteY21" fmla="*/ 1745092 h 2531008"/>
              <a:gd name="connsiteX22" fmla="*/ 581166 w 1666599"/>
              <a:gd name="connsiteY22" fmla="*/ 1745092 h 2531008"/>
              <a:gd name="connsiteX23" fmla="*/ 567815 w 1666599"/>
              <a:gd name="connsiteY23" fmla="*/ 1736385 h 2531008"/>
              <a:gd name="connsiteX24" fmla="*/ 555046 w 1666599"/>
              <a:gd name="connsiteY24" fmla="*/ 1674279 h 2531008"/>
              <a:gd name="connsiteX25" fmla="*/ 582036 w 1666599"/>
              <a:gd name="connsiteY25" fmla="*/ 1644677 h 2531008"/>
              <a:gd name="connsiteX26" fmla="*/ 619511 w 1666599"/>
              <a:gd name="connsiteY26" fmla="*/ 1644604 h 2531008"/>
              <a:gd name="connsiteX27" fmla="*/ 443130 w 1666599"/>
              <a:gd name="connsiteY27" fmla="*/ 1555520 h 2531008"/>
              <a:gd name="connsiteX28" fmla="*/ 290655 w 1666599"/>
              <a:gd name="connsiteY28" fmla="*/ 1598822 h 2531008"/>
              <a:gd name="connsiteX29" fmla="*/ 209974 w 1666599"/>
              <a:gd name="connsiteY29" fmla="*/ 1711717 h 2531008"/>
              <a:gd name="connsiteX30" fmla="*/ 210264 w 1666599"/>
              <a:gd name="connsiteY30" fmla="*/ 1807200 h 2531008"/>
              <a:gd name="connsiteX31" fmla="*/ 216649 w 1666599"/>
              <a:gd name="connsiteY31" fmla="*/ 1894556 h 2531008"/>
              <a:gd name="connsiteX32" fmla="*/ 224195 w 1666599"/>
              <a:gd name="connsiteY32" fmla="*/ 1902973 h 2531008"/>
              <a:gd name="connsiteX33" fmla="*/ 289494 w 1666599"/>
              <a:gd name="connsiteY33" fmla="*/ 1902973 h 2531008"/>
              <a:gd name="connsiteX34" fmla="*/ 300813 w 1666599"/>
              <a:gd name="connsiteY34" fmla="*/ 1894266 h 2531008"/>
              <a:gd name="connsiteX35" fmla="*/ 386138 w 1666599"/>
              <a:gd name="connsiteY35" fmla="*/ 1827515 h 2531008"/>
              <a:gd name="connsiteX36" fmla="*/ 472043 w 1666599"/>
              <a:gd name="connsiteY36" fmla="*/ 1893105 h 2531008"/>
              <a:gd name="connsiteX37" fmla="*/ 485683 w 1666599"/>
              <a:gd name="connsiteY37" fmla="*/ 1902683 h 2531008"/>
              <a:gd name="connsiteX38" fmla="*/ 654591 w 1666599"/>
              <a:gd name="connsiteY38" fmla="*/ 1902683 h 2531008"/>
              <a:gd name="connsiteX39" fmla="*/ 823499 w 1666599"/>
              <a:gd name="connsiteY39" fmla="*/ 1903263 h 2531008"/>
              <a:gd name="connsiteX40" fmla="*/ 837430 w 1666599"/>
              <a:gd name="connsiteY40" fmla="*/ 1892525 h 2531008"/>
              <a:gd name="connsiteX41" fmla="*/ 921013 w 1666599"/>
              <a:gd name="connsiteY41" fmla="*/ 1827806 h 2531008"/>
              <a:gd name="connsiteX42" fmla="*/ 1008079 w 1666599"/>
              <a:gd name="connsiteY42" fmla="*/ 1893396 h 2531008"/>
              <a:gd name="connsiteX43" fmla="*/ 1016495 w 1666599"/>
              <a:gd name="connsiteY43" fmla="*/ 1903263 h 2531008"/>
              <a:gd name="connsiteX44" fmla="*/ 1106463 w 1666599"/>
              <a:gd name="connsiteY44" fmla="*/ 1903263 h 2531008"/>
              <a:gd name="connsiteX45" fmla="*/ 1114299 w 1666599"/>
              <a:gd name="connsiteY45" fmla="*/ 1897459 h 2531008"/>
              <a:gd name="connsiteX46" fmla="*/ 1119813 w 1666599"/>
              <a:gd name="connsiteY46" fmla="*/ 1807781 h 2531008"/>
              <a:gd name="connsiteX47" fmla="*/ 1034488 w 1666599"/>
              <a:gd name="connsiteY47" fmla="*/ 1730872 h 2531008"/>
              <a:gd name="connsiteX48" fmla="*/ 964545 w 1666599"/>
              <a:gd name="connsiteY48" fmla="*/ 1727099 h 2531008"/>
              <a:gd name="connsiteX49" fmla="*/ 854552 w 1666599"/>
              <a:gd name="connsiteY49" fmla="*/ 1703011 h 2531008"/>
              <a:gd name="connsiteX50" fmla="*/ 716118 w 1666599"/>
              <a:gd name="connsiteY50" fmla="*/ 1635389 h 2531008"/>
              <a:gd name="connsiteX51" fmla="*/ 497582 w 1666599"/>
              <a:gd name="connsiteY51" fmla="*/ 1559932 h 2531008"/>
              <a:gd name="connsiteX52" fmla="*/ 443130 w 1666599"/>
              <a:gd name="connsiteY52" fmla="*/ 1555520 h 2531008"/>
              <a:gd name="connsiteX53" fmla="*/ 362339 w 1666599"/>
              <a:gd name="connsiteY53" fmla="*/ 159040 h 2531008"/>
              <a:gd name="connsiteX54" fmla="*/ 257280 w 1666599"/>
              <a:gd name="connsiteY54" fmla="*/ 264681 h 2531008"/>
              <a:gd name="connsiteX55" fmla="*/ 257280 w 1666599"/>
              <a:gd name="connsiteY55" fmla="*/ 664894 h 2531008"/>
              <a:gd name="connsiteX56" fmla="*/ 258151 w 1666599"/>
              <a:gd name="connsiteY56" fmla="*/ 682597 h 2531008"/>
              <a:gd name="connsiteX57" fmla="*/ 360888 w 1666599"/>
              <a:gd name="connsiteY57" fmla="*/ 770824 h 2531008"/>
              <a:gd name="connsiteX58" fmla="*/ 664168 w 1666599"/>
              <a:gd name="connsiteY58" fmla="*/ 770824 h 2531008"/>
              <a:gd name="connsiteX59" fmla="*/ 967448 w 1666599"/>
              <a:gd name="connsiteY59" fmla="*/ 770824 h 2531008"/>
              <a:gd name="connsiteX60" fmla="*/ 1073088 w 1666599"/>
              <a:gd name="connsiteY60" fmla="*/ 664604 h 2531008"/>
              <a:gd name="connsiteX61" fmla="*/ 1073378 w 1666599"/>
              <a:gd name="connsiteY61" fmla="*/ 264390 h 2531008"/>
              <a:gd name="connsiteX62" fmla="*/ 968029 w 1666599"/>
              <a:gd name="connsiteY62" fmla="*/ 159040 h 2531008"/>
              <a:gd name="connsiteX63" fmla="*/ 362339 w 1666599"/>
              <a:gd name="connsiteY63" fmla="*/ 159040 h 2531008"/>
              <a:gd name="connsiteX64" fmla="*/ 302844 w 1666599"/>
              <a:gd name="connsiteY64" fmla="*/ 0 h 2531008"/>
              <a:gd name="connsiteX65" fmla="*/ 1027233 w 1666599"/>
              <a:gd name="connsiteY65" fmla="*/ 0 h 2531008"/>
              <a:gd name="connsiteX66" fmla="*/ 1198463 w 1666599"/>
              <a:gd name="connsiteY66" fmla="*/ 105930 h 2531008"/>
              <a:gd name="connsiteX67" fmla="*/ 1223712 w 1666599"/>
              <a:gd name="connsiteY67" fmla="*/ 209248 h 2531008"/>
              <a:gd name="connsiteX68" fmla="*/ 1223422 w 1666599"/>
              <a:gd name="connsiteY68" fmla="*/ 1258683 h 2531008"/>
              <a:gd name="connsiteX69" fmla="*/ 1223712 w 1666599"/>
              <a:gd name="connsiteY69" fmla="*/ 1276387 h 2531008"/>
              <a:gd name="connsiteX70" fmla="*/ 1227957 w 1666599"/>
              <a:gd name="connsiteY70" fmla="*/ 1289665 h 2531008"/>
              <a:gd name="connsiteX71" fmla="*/ 1231154 w 1666599"/>
              <a:gd name="connsiteY71" fmla="*/ 1290880 h 2531008"/>
              <a:gd name="connsiteX72" fmla="*/ 1231154 w 1666599"/>
              <a:gd name="connsiteY72" fmla="*/ 1400729 h 2531008"/>
              <a:gd name="connsiteX73" fmla="*/ 1230025 w 1666599"/>
              <a:gd name="connsiteY73" fmla="*/ 1400456 h 2531008"/>
              <a:gd name="connsiteX74" fmla="*/ 1224293 w 1666599"/>
              <a:gd name="connsiteY74" fmla="*/ 1410759 h 2531008"/>
              <a:gd name="connsiteX75" fmla="*/ 1224003 w 1666599"/>
              <a:gd name="connsiteY75" fmla="*/ 1423528 h 2531008"/>
              <a:gd name="connsiteX76" fmla="*/ 1224003 w 1666599"/>
              <a:gd name="connsiteY76" fmla="*/ 2308989 h 2531008"/>
              <a:gd name="connsiteX77" fmla="*/ 1252734 w 1666599"/>
              <a:gd name="connsiteY77" fmla="*/ 2338011 h 2531008"/>
              <a:gd name="connsiteX78" fmla="*/ 1277403 w 1666599"/>
              <a:gd name="connsiteY78" fmla="*/ 2338882 h 2531008"/>
              <a:gd name="connsiteX79" fmla="*/ 1328482 w 1666599"/>
              <a:gd name="connsiteY79" fmla="*/ 2391412 h 2531008"/>
              <a:gd name="connsiteX80" fmla="*/ 1328482 w 1666599"/>
              <a:gd name="connsiteY80" fmla="*/ 2482541 h 2531008"/>
              <a:gd name="connsiteX81" fmla="*/ 1323838 w 1666599"/>
              <a:gd name="connsiteY81" fmla="*/ 2496761 h 2531008"/>
              <a:gd name="connsiteX82" fmla="*/ 1276532 w 1666599"/>
              <a:gd name="connsiteY82" fmla="*/ 2531008 h 2531008"/>
              <a:gd name="connsiteX83" fmla="*/ 52965 w 1666599"/>
              <a:gd name="connsiteY83" fmla="*/ 2531008 h 2531008"/>
              <a:gd name="connsiteX84" fmla="*/ 49192 w 1666599"/>
              <a:gd name="connsiteY84" fmla="*/ 2530137 h 2531008"/>
              <a:gd name="connsiteX85" fmla="*/ 3337 w 1666599"/>
              <a:gd name="connsiteY85" fmla="*/ 2486314 h 2531008"/>
              <a:gd name="connsiteX86" fmla="*/ 3628 w 1666599"/>
              <a:gd name="connsiteY86" fmla="*/ 2385607 h 2531008"/>
              <a:gd name="connsiteX87" fmla="*/ 59640 w 1666599"/>
              <a:gd name="connsiteY87" fmla="*/ 2338301 h 2531008"/>
              <a:gd name="connsiteX88" fmla="*/ 88372 w 1666599"/>
              <a:gd name="connsiteY88" fmla="*/ 2338011 h 2531008"/>
              <a:gd name="connsiteX89" fmla="*/ 105205 w 1666599"/>
              <a:gd name="connsiteY89" fmla="*/ 2321469 h 2531008"/>
              <a:gd name="connsiteX90" fmla="*/ 105495 w 1666599"/>
              <a:gd name="connsiteY90" fmla="*/ 2301734 h 2531008"/>
              <a:gd name="connsiteX91" fmla="*/ 105785 w 1666599"/>
              <a:gd name="connsiteY91" fmla="*/ 200832 h 2531008"/>
              <a:gd name="connsiteX92" fmla="*/ 211715 w 1666599"/>
              <a:gd name="connsiteY92" fmla="*/ 22637 h 2531008"/>
              <a:gd name="connsiteX93" fmla="*/ 302844 w 1666599"/>
              <a:gd name="connsiteY93" fmla="*/ 0 h 2531008"/>
              <a:gd name="connsiteX0" fmla="*/ 1348062 w 1666599"/>
              <a:gd name="connsiteY0" fmla="*/ 2311250 h 2531008"/>
              <a:gd name="connsiteX1" fmla="*/ 1666599 w 1666599"/>
              <a:gd name="connsiteY1" fmla="*/ 2311250 h 2531008"/>
              <a:gd name="connsiteX2" fmla="*/ 1648885 w 1666599"/>
              <a:gd name="connsiteY2" fmla="*/ 2317587 h 2531008"/>
              <a:gd name="connsiteX3" fmla="*/ 1395522 w 1666599"/>
              <a:gd name="connsiteY3" fmla="*/ 2320598 h 2531008"/>
              <a:gd name="connsiteX4" fmla="*/ 1348062 w 1666599"/>
              <a:gd name="connsiteY4" fmla="*/ 2311250 h 2531008"/>
              <a:gd name="connsiteX5" fmla="*/ 923624 w 1666599"/>
              <a:gd name="connsiteY5" fmla="*/ 1848992 h 2531008"/>
              <a:gd name="connsiteX6" fmla="*/ 855423 w 1666599"/>
              <a:gd name="connsiteY6" fmla="*/ 1914872 h 2531008"/>
              <a:gd name="connsiteX7" fmla="*/ 921593 w 1666599"/>
              <a:gd name="connsiteY7" fmla="*/ 1983073 h 2531008"/>
              <a:gd name="connsiteX8" fmla="*/ 989794 w 1666599"/>
              <a:gd name="connsiteY8" fmla="*/ 1916903 h 2531008"/>
              <a:gd name="connsiteX9" fmla="*/ 923624 w 1666599"/>
              <a:gd name="connsiteY9" fmla="*/ 1848992 h 2531008"/>
              <a:gd name="connsiteX10" fmla="*/ 386427 w 1666599"/>
              <a:gd name="connsiteY10" fmla="*/ 1848990 h 2531008"/>
              <a:gd name="connsiteX11" fmla="*/ 319677 w 1666599"/>
              <a:gd name="connsiteY11" fmla="*/ 1916321 h 2531008"/>
              <a:gd name="connsiteX12" fmla="*/ 387008 w 1666599"/>
              <a:gd name="connsiteY12" fmla="*/ 1983071 h 2531008"/>
              <a:gd name="connsiteX13" fmla="*/ 454048 w 1666599"/>
              <a:gd name="connsiteY13" fmla="*/ 1915740 h 2531008"/>
              <a:gd name="connsiteX14" fmla="*/ 386427 w 1666599"/>
              <a:gd name="connsiteY14" fmla="*/ 1848990 h 2531008"/>
              <a:gd name="connsiteX15" fmla="*/ 619511 w 1666599"/>
              <a:gd name="connsiteY15" fmla="*/ 1644604 h 2531008"/>
              <a:gd name="connsiteX16" fmla="*/ 656332 w 1666599"/>
              <a:gd name="connsiteY16" fmla="*/ 1651062 h 2531008"/>
              <a:gd name="connsiteX17" fmla="*/ 752394 w 1666599"/>
              <a:gd name="connsiteY17" fmla="*/ 1690821 h 2531008"/>
              <a:gd name="connsiteX18" fmla="*/ 793895 w 1666599"/>
              <a:gd name="connsiteY18" fmla="*/ 1732323 h 2531008"/>
              <a:gd name="connsiteX19" fmla="*/ 798249 w 1666599"/>
              <a:gd name="connsiteY19" fmla="*/ 1742771 h 2531008"/>
              <a:gd name="connsiteX20" fmla="*/ 787510 w 1666599"/>
              <a:gd name="connsiteY20" fmla="*/ 1744802 h 2531008"/>
              <a:gd name="connsiteX21" fmla="*/ 684773 w 1666599"/>
              <a:gd name="connsiteY21" fmla="*/ 1745092 h 2531008"/>
              <a:gd name="connsiteX22" fmla="*/ 581166 w 1666599"/>
              <a:gd name="connsiteY22" fmla="*/ 1745092 h 2531008"/>
              <a:gd name="connsiteX23" fmla="*/ 567815 w 1666599"/>
              <a:gd name="connsiteY23" fmla="*/ 1736385 h 2531008"/>
              <a:gd name="connsiteX24" fmla="*/ 555046 w 1666599"/>
              <a:gd name="connsiteY24" fmla="*/ 1674279 h 2531008"/>
              <a:gd name="connsiteX25" fmla="*/ 582036 w 1666599"/>
              <a:gd name="connsiteY25" fmla="*/ 1644677 h 2531008"/>
              <a:gd name="connsiteX26" fmla="*/ 619511 w 1666599"/>
              <a:gd name="connsiteY26" fmla="*/ 1644604 h 2531008"/>
              <a:gd name="connsiteX27" fmla="*/ 443130 w 1666599"/>
              <a:gd name="connsiteY27" fmla="*/ 1555520 h 2531008"/>
              <a:gd name="connsiteX28" fmla="*/ 290655 w 1666599"/>
              <a:gd name="connsiteY28" fmla="*/ 1598822 h 2531008"/>
              <a:gd name="connsiteX29" fmla="*/ 209974 w 1666599"/>
              <a:gd name="connsiteY29" fmla="*/ 1711717 h 2531008"/>
              <a:gd name="connsiteX30" fmla="*/ 210264 w 1666599"/>
              <a:gd name="connsiteY30" fmla="*/ 1807200 h 2531008"/>
              <a:gd name="connsiteX31" fmla="*/ 216649 w 1666599"/>
              <a:gd name="connsiteY31" fmla="*/ 1894556 h 2531008"/>
              <a:gd name="connsiteX32" fmla="*/ 224195 w 1666599"/>
              <a:gd name="connsiteY32" fmla="*/ 1902973 h 2531008"/>
              <a:gd name="connsiteX33" fmla="*/ 289494 w 1666599"/>
              <a:gd name="connsiteY33" fmla="*/ 1902973 h 2531008"/>
              <a:gd name="connsiteX34" fmla="*/ 300813 w 1666599"/>
              <a:gd name="connsiteY34" fmla="*/ 1894266 h 2531008"/>
              <a:gd name="connsiteX35" fmla="*/ 386138 w 1666599"/>
              <a:gd name="connsiteY35" fmla="*/ 1827515 h 2531008"/>
              <a:gd name="connsiteX36" fmla="*/ 472043 w 1666599"/>
              <a:gd name="connsiteY36" fmla="*/ 1893105 h 2531008"/>
              <a:gd name="connsiteX37" fmla="*/ 485683 w 1666599"/>
              <a:gd name="connsiteY37" fmla="*/ 1902683 h 2531008"/>
              <a:gd name="connsiteX38" fmla="*/ 654591 w 1666599"/>
              <a:gd name="connsiteY38" fmla="*/ 1902683 h 2531008"/>
              <a:gd name="connsiteX39" fmla="*/ 823499 w 1666599"/>
              <a:gd name="connsiteY39" fmla="*/ 1903263 h 2531008"/>
              <a:gd name="connsiteX40" fmla="*/ 837430 w 1666599"/>
              <a:gd name="connsiteY40" fmla="*/ 1892525 h 2531008"/>
              <a:gd name="connsiteX41" fmla="*/ 921013 w 1666599"/>
              <a:gd name="connsiteY41" fmla="*/ 1827806 h 2531008"/>
              <a:gd name="connsiteX42" fmla="*/ 1008079 w 1666599"/>
              <a:gd name="connsiteY42" fmla="*/ 1893396 h 2531008"/>
              <a:gd name="connsiteX43" fmla="*/ 1016495 w 1666599"/>
              <a:gd name="connsiteY43" fmla="*/ 1903263 h 2531008"/>
              <a:gd name="connsiteX44" fmla="*/ 1106463 w 1666599"/>
              <a:gd name="connsiteY44" fmla="*/ 1903263 h 2531008"/>
              <a:gd name="connsiteX45" fmla="*/ 1114299 w 1666599"/>
              <a:gd name="connsiteY45" fmla="*/ 1897459 h 2531008"/>
              <a:gd name="connsiteX46" fmla="*/ 1119813 w 1666599"/>
              <a:gd name="connsiteY46" fmla="*/ 1807781 h 2531008"/>
              <a:gd name="connsiteX47" fmla="*/ 1034488 w 1666599"/>
              <a:gd name="connsiteY47" fmla="*/ 1730872 h 2531008"/>
              <a:gd name="connsiteX48" fmla="*/ 964545 w 1666599"/>
              <a:gd name="connsiteY48" fmla="*/ 1727099 h 2531008"/>
              <a:gd name="connsiteX49" fmla="*/ 854552 w 1666599"/>
              <a:gd name="connsiteY49" fmla="*/ 1703011 h 2531008"/>
              <a:gd name="connsiteX50" fmla="*/ 716118 w 1666599"/>
              <a:gd name="connsiteY50" fmla="*/ 1635389 h 2531008"/>
              <a:gd name="connsiteX51" fmla="*/ 497582 w 1666599"/>
              <a:gd name="connsiteY51" fmla="*/ 1559932 h 2531008"/>
              <a:gd name="connsiteX52" fmla="*/ 443130 w 1666599"/>
              <a:gd name="connsiteY52" fmla="*/ 1555520 h 2531008"/>
              <a:gd name="connsiteX53" fmla="*/ 362339 w 1666599"/>
              <a:gd name="connsiteY53" fmla="*/ 159040 h 2531008"/>
              <a:gd name="connsiteX54" fmla="*/ 257280 w 1666599"/>
              <a:gd name="connsiteY54" fmla="*/ 264681 h 2531008"/>
              <a:gd name="connsiteX55" fmla="*/ 257280 w 1666599"/>
              <a:gd name="connsiteY55" fmla="*/ 664894 h 2531008"/>
              <a:gd name="connsiteX56" fmla="*/ 258151 w 1666599"/>
              <a:gd name="connsiteY56" fmla="*/ 682597 h 2531008"/>
              <a:gd name="connsiteX57" fmla="*/ 360888 w 1666599"/>
              <a:gd name="connsiteY57" fmla="*/ 770824 h 2531008"/>
              <a:gd name="connsiteX58" fmla="*/ 664168 w 1666599"/>
              <a:gd name="connsiteY58" fmla="*/ 770824 h 2531008"/>
              <a:gd name="connsiteX59" fmla="*/ 967448 w 1666599"/>
              <a:gd name="connsiteY59" fmla="*/ 770824 h 2531008"/>
              <a:gd name="connsiteX60" fmla="*/ 1073088 w 1666599"/>
              <a:gd name="connsiteY60" fmla="*/ 664604 h 2531008"/>
              <a:gd name="connsiteX61" fmla="*/ 1073378 w 1666599"/>
              <a:gd name="connsiteY61" fmla="*/ 264390 h 2531008"/>
              <a:gd name="connsiteX62" fmla="*/ 968029 w 1666599"/>
              <a:gd name="connsiteY62" fmla="*/ 159040 h 2531008"/>
              <a:gd name="connsiteX63" fmla="*/ 362339 w 1666599"/>
              <a:gd name="connsiteY63" fmla="*/ 159040 h 2531008"/>
              <a:gd name="connsiteX64" fmla="*/ 302844 w 1666599"/>
              <a:gd name="connsiteY64" fmla="*/ 0 h 2531008"/>
              <a:gd name="connsiteX65" fmla="*/ 1027233 w 1666599"/>
              <a:gd name="connsiteY65" fmla="*/ 0 h 2531008"/>
              <a:gd name="connsiteX66" fmla="*/ 1198463 w 1666599"/>
              <a:gd name="connsiteY66" fmla="*/ 105930 h 2531008"/>
              <a:gd name="connsiteX67" fmla="*/ 1223712 w 1666599"/>
              <a:gd name="connsiteY67" fmla="*/ 209248 h 2531008"/>
              <a:gd name="connsiteX68" fmla="*/ 1223422 w 1666599"/>
              <a:gd name="connsiteY68" fmla="*/ 1258683 h 2531008"/>
              <a:gd name="connsiteX69" fmla="*/ 1223712 w 1666599"/>
              <a:gd name="connsiteY69" fmla="*/ 1276387 h 2531008"/>
              <a:gd name="connsiteX70" fmla="*/ 1227957 w 1666599"/>
              <a:gd name="connsiteY70" fmla="*/ 1289665 h 2531008"/>
              <a:gd name="connsiteX71" fmla="*/ 1231154 w 1666599"/>
              <a:gd name="connsiteY71" fmla="*/ 1290880 h 2531008"/>
              <a:gd name="connsiteX72" fmla="*/ 1231154 w 1666599"/>
              <a:gd name="connsiteY72" fmla="*/ 1400729 h 2531008"/>
              <a:gd name="connsiteX73" fmla="*/ 1230025 w 1666599"/>
              <a:gd name="connsiteY73" fmla="*/ 1400456 h 2531008"/>
              <a:gd name="connsiteX74" fmla="*/ 1224293 w 1666599"/>
              <a:gd name="connsiteY74" fmla="*/ 1410759 h 2531008"/>
              <a:gd name="connsiteX75" fmla="*/ 1224003 w 1666599"/>
              <a:gd name="connsiteY75" fmla="*/ 1423528 h 2531008"/>
              <a:gd name="connsiteX76" fmla="*/ 1224003 w 1666599"/>
              <a:gd name="connsiteY76" fmla="*/ 2308989 h 2531008"/>
              <a:gd name="connsiteX77" fmla="*/ 1252734 w 1666599"/>
              <a:gd name="connsiteY77" fmla="*/ 2338011 h 2531008"/>
              <a:gd name="connsiteX78" fmla="*/ 1277403 w 1666599"/>
              <a:gd name="connsiteY78" fmla="*/ 2338882 h 2531008"/>
              <a:gd name="connsiteX79" fmla="*/ 1328482 w 1666599"/>
              <a:gd name="connsiteY79" fmla="*/ 2391412 h 2531008"/>
              <a:gd name="connsiteX80" fmla="*/ 1328482 w 1666599"/>
              <a:gd name="connsiteY80" fmla="*/ 2482541 h 2531008"/>
              <a:gd name="connsiteX81" fmla="*/ 1323838 w 1666599"/>
              <a:gd name="connsiteY81" fmla="*/ 2496761 h 2531008"/>
              <a:gd name="connsiteX82" fmla="*/ 1276532 w 1666599"/>
              <a:gd name="connsiteY82" fmla="*/ 2531008 h 2531008"/>
              <a:gd name="connsiteX83" fmla="*/ 52965 w 1666599"/>
              <a:gd name="connsiteY83" fmla="*/ 2531008 h 2531008"/>
              <a:gd name="connsiteX84" fmla="*/ 49192 w 1666599"/>
              <a:gd name="connsiteY84" fmla="*/ 2530137 h 2531008"/>
              <a:gd name="connsiteX85" fmla="*/ 3337 w 1666599"/>
              <a:gd name="connsiteY85" fmla="*/ 2486314 h 2531008"/>
              <a:gd name="connsiteX86" fmla="*/ 3628 w 1666599"/>
              <a:gd name="connsiteY86" fmla="*/ 2385607 h 2531008"/>
              <a:gd name="connsiteX87" fmla="*/ 59640 w 1666599"/>
              <a:gd name="connsiteY87" fmla="*/ 2338301 h 2531008"/>
              <a:gd name="connsiteX88" fmla="*/ 88372 w 1666599"/>
              <a:gd name="connsiteY88" fmla="*/ 2338011 h 2531008"/>
              <a:gd name="connsiteX89" fmla="*/ 105205 w 1666599"/>
              <a:gd name="connsiteY89" fmla="*/ 2321469 h 2531008"/>
              <a:gd name="connsiteX90" fmla="*/ 105495 w 1666599"/>
              <a:gd name="connsiteY90" fmla="*/ 2301734 h 2531008"/>
              <a:gd name="connsiteX91" fmla="*/ 105785 w 1666599"/>
              <a:gd name="connsiteY91" fmla="*/ 200832 h 2531008"/>
              <a:gd name="connsiteX92" fmla="*/ 211715 w 1666599"/>
              <a:gd name="connsiteY92" fmla="*/ 22637 h 2531008"/>
              <a:gd name="connsiteX93" fmla="*/ 302844 w 1666599"/>
              <a:gd name="connsiteY93" fmla="*/ 0 h 2531008"/>
              <a:gd name="connsiteX0" fmla="*/ 1348062 w 1666599"/>
              <a:gd name="connsiteY0" fmla="*/ 2311250 h 2531008"/>
              <a:gd name="connsiteX1" fmla="*/ 1666599 w 1666599"/>
              <a:gd name="connsiteY1" fmla="*/ 2311250 h 2531008"/>
              <a:gd name="connsiteX2" fmla="*/ 1395522 w 1666599"/>
              <a:gd name="connsiteY2" fmla="*/ 2320598 h 2531008"/>
              <a:gd name="connsiteX3" fmla="*/ 1348062 w 1666599"/>
              <a:gd name="connsiteY3" fmla="*/ 2311250 h 2531008"/>
              <a:gd name="connsiteX4" fmla="*/ 923624 w 1666599"/>
              <a:gd name="connsiteY4" fmla="*/ 1848992 h 2531008"/>
              <a:gd name="connsiteX5" fmla="*/ 855423 w 1666599"/>
              <a:gd name="connsiteY5" fmla="*/ 1914872 h 2531008"/>
              <a:gd name="connsiteX6" fmla="*/ 921593 w 1666599"/>
              <a:gd name="connsiteY6" fmla="*/ 1983073 h 2531008"/>
              <a:gd name="connsiteX7" fmla="*/ 989794 w 1666599"/>
              <a:gd name="connsiteY7" fmla="*/ 1916903 h 2531008"/>
              <a:gd name="connsiteX8" fmla="*/ 923624 w 1666599"/>
              <a:gd name="connsiteY8" fmla="*/ 1848992 h 2531008"/>
              <a:gd name="connsiteX9" fmla="*/ 386427 w 1666599"/>
              <a:gd name="connsiteY9" fmla="*/ 1848990 h 2531008"/>
              <a:gd name="connsiteX10" fmla="*/ 319677 w 1666599"/>
              <a:gd name="connsiteY10" fmla="*/ 1916321 h 2531008"/>
              <a:gd name="connsiteX11" fmla="*/ 387008 w 1666599"/>
              <a:gd name="connsiteY11" fmla="*/ 1983071 h 2531008"/>
              <a:gd name="connsiteX12" fmla="*/ 454048 w 1666599"/>
              <a:gd name="connsiteY12" fmla="*/ 1915740 h 2531008"/>
              <a:gd name="connsiteX13" fmla="*/ 386427 w 1666599"/>
              <a:gd name="connsiteY13" fmla="*/ 1848990 h 2531008"/>
              <a:gd name="connsiteX14" fmla="*/ 619511 w 1666599"/>
              <a:gd name="connsiteY14" fmla="*/ 1644604 h 2531008"/>
              <a:gd name="connsiteX15" fmla="*/ 656332 w 1666599"/>
              <a:gd name="connsiteY15" fmla="*/ 1651062 h 2531008"/>
              <a:gd name="connsiteX16" fmla="*/ 752394 w 1666599"/>
              <a:gd name="connsiteY16" fmla="*/ 1690821 h 2531008"/>
              <a:gd name="connsiteX17" fmla="*/ 793895 w 1666599"/>
              <a:gd name="connsiteY17" fmla="*/ 1732323 h 2531008"/>
              <a:gd name="connsiteX18" fmla="*/ 798249 w 1666599"/>
              <a:gd name="connsiteY18" fmla="*/ 1742771 h 2531008"/>
              <a:gd name="connsiteX19" fmla="*/ 787510 w 1666599"/>
              <a:gd name="connsiteY19" fmla="*/ 1744802 h 2531008"/>
              <a:gd name="connsiteX20" fmla="*/ 684773 w 1666599"/>
              <a:gd name="connsiteY20" fmla="*/ 1745092 h 2531008"/>
              <a:gd name="connsiteX21" fmla="*/ 581166 w 1666599"/>
              <a:gd name="connsiteY21" fmla="*/ 1745092 h 2531008"/>
              <a:gd name="connsiteX22" fmla="*/ 567815 w 1666599"/>
              <a:gd name="connsiteY22" fmla="*/ 1736385 h 2531008"/>
              <a:gd name="connsiteX23" fmla="*/ 555046 w 1666599"/>
              <a:gd name="connsiteY23" fmla="*/ 1674279 h 2531008"/>
              <a:gd name="connsiteX24" fmla="*/ 582036 w 1666599"/>
              <a:gd name="connsiteY24" fmla="*/ 1644677 h 2531008"/>
              <a:gd name="connsiteX25" fmla="*/ 619511 w 1666599"/>
              <a:gd name="connsiteY25" fmla="*/ 1644604 h 2531008"/>
              <a:gd name="connsiteX26" fmla="*/ 443130 w 1666599"/>
              <a:gd name="connsiteY26" fmla="*/ 1555520 h 2531008"/>
              <a:gd name="connsiteX27" fmla="*/ 290655 w 1666599"/>
              <a:gd name="connsiteY27" fmla="*/ 1598822 h 2531008"/>
              <a:gd name="connsiteX28" fmla="*/ 209974 w 1666599"/>
              <a:gd name="connsiteY28" fmla="*/ 1711717 h 2531008"/>
              <a:gd name="connsiteX29" fmla="*/ 210264 w 1666599"/>
              <a:gd name="connsiteY29" fmla="*/ 1807200 h 2531008"/>
              <a:gd name="connsiteX30" fmla="*/ 216649 w 1666599"/>
              <a:gd name="connsiteY30" fmla="*/ 1894556 h 2531008"/>
              <a:gd name="connsiteX31" fmla="*/ 224195 w 1666599"/>
              <a:gd name="connsiteY31" fmla="*/ 1902973 h 2531008"/>
              <a:gd name="connsiteX32" fmla="*/ 289494 w 1666599"/>
              <a:gd name="connsiteY32" fmla="*/ 1902973 h 2531008"/>
              <a:gd name="connsiteX33" fmla="*/ 300813 w 1666599"/>
              <a:gd name="connsiteY33" fmla="*/ 1894266 h 2531008"/>
              <a:gd name="connsiteX34" fmla="*/ 386138 w 1666599"/>
              <a:gd name="connsiteY34" fmla="*/ 1827515 h 2531008"/>
              <a:gd name="connsiteX35" fmla="*/ 472043 w 1666599"/>
              <a:gd name="connsiteY35" fmla="*/ 1893105 h 2531008"/>
              <a:gd name="connsiteX36" fmla="*/ 485683 w 1666599"/>
              <a:gd name="connsiteY36" fmla="*/ 1902683 h 2531008"/>
              <a:gd name="connsiteX37" fmla="*/ 654591 w 1666599"/>
              <a:gd name="connsiteY37" fmla="*/ 1902683 h 2531008"/>
              <a:gd name="connsiteX38" fmla="*/ 823499 w 1666599"/>
              <a:gd name="connsiteY38" fmla="*/ 1903263 h 2531008"/>
              <a:gd name="connsiteX39" fmla="*/ 837430 w 1666599"/>
              <a:gd name="connsiteY39" fmla="*/ 1892525 h 2531008"/>
              <a:gd name="connsiteX40" fmla="*/ 921013 w 1666599"/>
              <a:gd name="connsiteY40" fmla="*/ 1827806 h 2531008"/>
              <a:gd name="connsiteX41" fmla="*/ 1008079 w 1666599"/>
              <a:gd name="connsiteY41" fmla="*/ 1893396 h 2531008"/>
              <a:gd name="connsiteX42" fmla="*/ 1016495 w 1666599"/>
              <a:gd name="connsiteY42" fmla="*/ 1903263 h 2531008"/>
              <a:gd name="connsiteX43" fmla="*/ 1106463 w 1666599"/>
              <a:gd name="connsiteY43" fmla="*/ 1903263 h 2531008"/>
              <a:gd name="connsiteX44" fmla="*/ 1114299 w 1666599"/>
              <a:gd name="connsiteY44" fmla="*/ 1897459 h 2531008"/>
              <a:gd name="connsiteX45" fmla="*/ 1119813 w 1666599"/>
              <a:gd name="connsiteY45" fmla="*/ 1807781 h 2531008"/>
              <a:gd name="connsiteX46" fmla="*/ 1034488 w 1666599"/>
              <a:gd name="connsiteY46" fmla="*/ 1730872 h 2531008"/>
              <a:gd name="connsiteX47" fmla="*/ 964545 w 1666599"/>
              <a:gd name="connsiteY47" fmla="*/ 1727099 h 2531008"/>
              <a:gd name="connsiteX48" fmla="*/ 854552 w 1666599"/>
              <a:gd name="connsiteY48" fmla="*/ 1703011 h 2531008"/>
              <a:gd name="connsiteX49" fmla="*/ 716118 w 1666599"/>
              <a:gd name="connsiteY49" fmla="*/ 1635389 h 2531008"/>
              <a:gd name="connsiteX50" fmla="*/ 497582 w 1666599"/>
              <a:gd name="connsiteY50" fmla="*/ 1559932 h 2531008"/>
              <a:gd name="connsiteX51" fmla="*/ 443130 w 1666599"/>
              <a:gd name="connsiteY51" fmla="*/ 1555520 h 2531008"/>
              <a:gd name="connsiteX52" fmla="*/ 362339 w 1666599"/>
              <a:gd name="connsiteY52" fmla="*/ 159040 h 2531008"/>
              <a:gd name="connsiteX53" fmla="*/ 257280 w 1666599"/>
              <a:gd name="connsiteY53" fmla="*/ 264681 h 2531008"/>
              <a:gd name="connsiteX54" fmla="*/ 257280 w 1666599"/>
              <a:gd name="connsiteY54" fmla="*/ 664894 h 2531008"/>
              <a:gd name="connsiteX55" fmla="*/ 258151 w 1666599"/>
              <a:gd name="connsiteY55" fmla="*/ 682597 h 2531008"/>
              <a:gd name="connsiteX56" fmla="*/ 360888 w 1666599"/>
              <a:gd name="connsiteY56" fmla="*/ 770824 h 2531008"/>
              <a:gd name="connsiteX57" fmla="*/ 664168 w 1666599"/>
              <a:gd name="connsiteY57" fmla="*/ 770824 h 2531008"/>
              <a:gd name="connsiteX58" fmla="*/ 967448 w 1666599"/>
              <a:gd name="connsiteY58" fmla="*/ 770824 h 2531008"/>
              <a:gd name="connsiteX59" fmla="*/ 1073088 w 1666599"/>
              <a:gd name="connsiteY59" fmla="*/ 664604 h 2531008"/>
              <a:gd name="connsiteX60" fmla="*/ 1073378 w 1666599"/>
              <a:gd name="connsiteY60" fmla="*/ 264390 h 2531008"/>
              <a:gd name="connsiteX61" fmla="*/ 968029 w 1666599"/>
              <a:gd name="connsiteY61" fmla="*/ 159040 h 2531008"/>
              <a:gd name="connsiteX62" fmla="*/ 362339 w 1666599"/>
              <a:gd name="connsiteY62" fmla="*/ 159040 h 2531008"/>
              <a:gd name="connsiteX63" fmla="*/ 302844 w 1666599"/>
              <a:gd name="connsiteY63" fmla="*/ 0 h 2531008"/>
              <a:gd name="connsiteX64" fmla="*/ 1027233 w 1666599"/>
              <a:gd name="connsiteY64" fmla="*/ 0 h 2531008"/>
              <a:gd name="connsiteX65" fmla="*/ 1198463 w 1666599"/>
              <a:gd name="connsiteY65" fmla="*/ 105930 h 2531008"/>
              <a:gd name="connsiteX66" fmla="*/ 1223712 w 1666599"/>
              <a:gd name="connsiteY66" fmla="*/ 209248 h 2531008"/>
              <a:gd name="connsiteX67" fmla="*/ 1223422 w 1666599"/>
              <a:gd name="connsiteY67" fmla="*/ 1258683 h 2531008"/>
              <a:gd name="connsiteX68" fmla="*/ 1223712 w 1666599"/>
              <a:gd name="connsiteY68" fmla="*/ 1276387 h 2531008"/>
              <a:gd name="connsiteX69" fmla="*/ 1227957 w 1666599"/>
              <a:gd name="connsiteY69" fmla="*/ 1289665 h 2531008"/>
              <a:gd name="connsiteX70" fmla="*/ 1231154 w 1666599"/>
              <a:gd name="connsiteY70" fmla="*/ 1290880 h 2531008"/>
              <a:gd name="connsiteX71" fmla="*/ 1231154 w 1666599"/>
              <a:gd name="connsiteY71" fmla="*/ 1400729 h 2531008"/>
              <a:gd name="connsiteX72" fmla="*/ 1230025 w 1666599"/>
              <a:gd name="connsiteY72" fmla="*/ 1400456 h 2531008"/>
              <a:gd name="connsiteX73" fmla="*/ 1224293 w 1666599"/>
              <a:gd name="connsiteY73" fmla="*/ 1410759 h 2531008"/>
              <a:gd name="connsiteX74" fmla="*/ 1224003 w 1666599"/>
              <a:gd name="connsiteY74" fmla="*/ 1423528 h 2531008"/>
              <a:gd name="connsiteX75" fmla="*/ 1224003 w 1666599"/>
              <a:gd name="connsiteY75" fmla="*/ 2308989 h 2531008"/>
              <a:gd name="connsiteX76" fmla="*/ 1252734 w 1666599"/>
              <a:gd name="connsiteY76" fmla="*/ 2338011 h 2531008"/>
              <a:gd name="connsiteX77" fmla="*/ 1277403 w 1666599"/>
              <a:gd name="connsiteY77" fmla="*/ 2338882 h 2531008"/>
              <a:gd name="connsiteX78" fmla="*/ 1328482 w 1666599"/>
              <a:gd name="connsiteY78" fmla="*/ 2391412 h 2531008"/>
              <a:gd name="connsiteX79" fmla="*/ 1328482 w 1666599"/>
              <a:gd name="connsiteY79" fmla="*/ 2482541 h 2531008"/>
              <a:gd name="connsiteX80" fmla="*/ 1323838 w 1666599"/>
              <a:gd name="connsiteY80" fmla="*/ 2496761 h 2531008"/>
              <a:gd name="connsiteX81" fmla="*/ 1276532 w 1666599"/>
              <a:gd name="connsiteY81" fmla="*/ 2531008 h 2531008"/>
              <a:gd name="connsiteX82" fmla="*/ 52965 w 1666599"/>
              <a:gd name="connsiteY82" fmla="*/ 2531008 h 2531008"/>
              <a:gd name="connsiteX83" fmla="*/ 49192 w 1666599"/>
              <a:gd name="connsiteY83" fmla="*/ 2530137 h 2531008"/>
              <a:gd name="connsiteX84" fmla="*/ 3337 w 1666599"/>
              <a:gd name="connsiteY84" fmla="*/ 2486314 h 2531008"/>
              <a:gd name="connsiteX85" fmla="*/ 3628 w 1666599"/>
              <a:gd name="connsiteY85" fmla="*/ 2385607 h 2531008"/>
              <a:gd name="connsiteX86" fmla="*/ 59640 w 1666599"/>
              <a:gd name="connsiteY86" fmla="*/ 2338301 h 2531008"/>
              <a:gd name="connsiteX87" fmla="*/ 88372 w 1666599"/>
              <a:gd name="connsiteY87" fmla="*/ 2338011 h 2531008"/>
              <a:gd name="connsiteX88" fmla="*/ 105205 w 1666599"/>
              <a:gd name="connsiteY88" fmla="*/ 2321469 h 2531008"/>
              <a:gd name="connsiteX89" fmla="*/ 105495 w 1666599"/>
              <a:gd name="connsiteY89" fmla="*/ 2301734 h 2531008"/>
              <a:gd name="connsiteX90" fmla="*/ 105785 w 1666599"/>
              <a:gd name="connsiteY90" fmla="*/ 200832 h 2531008"/>
              <a:gd name="connsiteX91" fmla="*/ 211715 w 1666599"/>
              <a:gd name="connsiteY91" fmla="*/ 22637 h 2531008"/>
              <a:gd name="connsiteX92" fmla="*/ 302844 w 1666599"/>
              <a:gd name="connsiteY92" fmla="*/ 0 h 2531008"/>
              <a:gd name="connsiteX0" fmla="*/ 1395522 w 1666599"/>
              <a:gd name="connsiteY0" fmla="*/ 2320598 h 2531008"/>
              <a:gd name="connsiteX1" fmla="*/ 1666599 w 1666599"/>
              <a:gd name="connsiteY1" fmla="*/ 2311250 h 2531008"/>
              <a:gd name="connsiteX2" fmla="*/ 1395522 w 1666599"/>
              <a:gd name="connsiteY2" fmla="*/ 2320598 h 2531008"/>
              <a:gd name="connsiteX3" fmla="*/ 923624 w 1666599"/>
              <a:gd name="connsiteY3" fmla="*/ 1848992 h 2531008"/>
              <a:gd name="connsiteX4" fmla="*/ 855423 w 1666599"/>
              <a:gd name="connsiteY4" fmla="*/ 1914872 h 2531008"/>
              <a:gd name="connsiteX5" fmla="*/ 921593 w 1666599"/>
              <a:gd name="connsiteY5" fmla="*/ 1983073 h 2531008"/>
              <a:gd name="connsiteX6" fmla="*/ 989794 w 1666599"/>
              <a:gd name="connsiteY6" fmla="*/ 1916903 h 2531008"/>
              <a:gd name="connsiteX7" fmla="*/ 923624 w 1666599"/>
              <a:gd name="connsiteY7" fmla="*/ 1848992 h 2531008"/>
              <a:gd name="connsiteX8" fmla="*/ 386427 w 1666599"/>
              <a:gd name="connsiteY8" fmla="*/ 1848990 h 2531008"/>
              <a:gd name="connsiteX9" fmla="*/ 319677 w 1666599"/>
              <a:gd name="connsiteY9" fmla="*/ 1916321 h 2531008"/>
              <a:gd name="connsiteX10" fmla="*/ 387008 w 1666599"/>
              <a:gd name="connsiteY10" fmla="*/ 1983071 h 2531008"/>
              <a:gd name="connsiteX11" fmla="*/ 454048 w 1666599"/>
              <a:gd name="connsiteY11" fmla="*/ 1915740 h 2531008"/>
              <a:gd name="connsiteX12" fmla="*/ 386427 w 1666599"/>
              <a:gd name="connsiteY12" fmla="*/ 1848990 h 2531008"/>
              <a:gd name="connsiteX13" fmla="*/ 619511 w 1666599"/>
              <a:gd name="connsiteY13" fmla="*/ 1644604 h 2531008"/>
              <a:gd name="connsiteX14" fmla="*/ 656332 w 1666599"/>
              <a:gd name="connsiteY14" fmla="*/ 1651062 h 2531008"/>
              <a:gd name="connsiteX15" fmla="*/ 752394 w 1666599"/>
              <a:gd name="connsiteY15" fmla="*/ 1690821 h 2531008"/>
              <a:gd name="connsiteX16" fmla="*/ 793895 w 1666599"/>
              <a:gd name="connsiteY16" fmla="*/ 1732323 h 2531008"/>
              <a:gd name="connsiteX17" fmla="*/ 798249 w 1666599"/>
              <a:gd name="connsiteY17" fmla="*/ 1742771 h 2531008"/>
              <a:gd name="connsiteX18" fmla="*/ 787510 w 1666599"/>
              <a:gd name="connsiteY18" fmla="*/ 1744802 h 2531008"/>
              <a:gd name="connsiteX19" fmla="*/ 684773 w 1666599"/>
              <a:gd name="connsiteY19" fmla="*/ 1745092 h 2531008"/>
              <a:gd name="connsiteX20" fmla="*/ 581166 w 1666599"/>
              <a:gd name="connsiteY20" fmla="*/ 1745092 h 2531008"/>
              <a:gd name="connsiteX21" fmla="*/ 567815 w 1666599"/>
              <a:gd name="connsiteY21" fmla="*/ 1736385 h 2531008"/>
              <a:gd name="connsiteX22" fmla="*/ 555046 w 1666599"/>
              <a:gd name="connsiteY22" fmla="*/ 1674279 h 2531008"/>
              <a:gd name="connsiteX23" fmla="*/ 582036 w 1666599"/>
              <a:gd name="connsiteY23" fmla="*/ 1644677 h 2531008"/>
              <a:gd name="connsiteX24" fmla="*/ 619511 w 1666599"/>
              <a:gd name="connsiteY24" fmla="*/ 1644604 h 2531008"/>
              <a:gd name="connsiteX25" fmla="*/ 443130 w 1666599"/>
              <a:gd name="connsiteY25" fmla="*/ 1555520 h 2531008"/>
              <a:gd name="connsiteX26" fmla="*/ 290655 w 1666599"/>
              <a:gd name="connsiteY26" fmla="*/ 1598822 h 2531008"/>
              <a:gd name="connsiteX27" fmla="*/ 209974 w 1666599"/>
              <a:gd name="connsiteY27" fmla="*/ 1711717 h 2531008"/>
              <a:gd name="connsiteX28" fmla="*/ 210264 w 1666599"/>
              <a:gd name="connsiteY28" fmla="*/ 1807200 h 2531008"/>
              <a:gd name="connsiteX29" fmla="*/ 216649 w 1666599"/>
              <a:gd name="connsiteY29" fmla="*/ 1894556 h 2531008"/>
              <a:gd name="connsiteX30" fmla="*/ 224195 w 1666599"/>
              <a:gd name="connsiteY30" fmla="*/ 1902973 h 2531008"/>
              <a:gd name="connsiteX31" fmla="*/ 289494 w 1666599"/>
              <a:gd name="connsiteY31" fmla="*/ 1902973 h 2531008"/>
              <a:gd name="connsiteX32" fmla="*/ 300813 w 1666599"/>
              <a:gd name="connsiteY32" fmla="*/ 1894266 h 2531008"/>
              <a:gd name="connsiteX33" fmla="*/ 386138 w 1666599"/>
              <a:gd name="connsiteY33" fmla="*/ 1827515 h 2531008"/>
              <a:gd name="connsiteX34" fmla="*/ 472043 w 1666599"/>
              <a:gd name="connsiteY34" fmla="*/ 1893105 h 2531008"/>
              <a:gd name="connsiteX35" fmla="*/ 485683 w 1666599"/>
              <a:gd name="connsiteY35" fmla="*/ 1902683 h 2531008"/>
              <a:gd name="connsiteX36" fmla="*/ 654591 w 1666599"/>
              <a:gd name="connsiteY36" fmla="*/ 1902683 h 2531008"/>
              <a:gd name="connsiteX37" fmla="*/ 823499 w 1666599"/>
              <a:gd name="connsiteY37" fmla="*/ 1903263 h 2531008"/>
              <a:gd name="connsiteX38" fmla="*/ 837430 w 1666599"/>
              <a:gd name="connsiteY38" fmla="*/ 1892525 h 2531008"/>
              <a:gd name="connsiteX39" fmla="*/ 921013 w 1666599"/>
              <a:gd name="connsiteY39" fmla="*/ 1827806 h 2531008"/>
              <a:gd name="connsiteX40" fmla="*/ 1008079 w 1666599"/>
              <a:gd name="connsiteY40" fmla="*/ 1893396 h 2531008"/>
              <a:gd name="connsiteX41" fmla="*/ 1016495 w 1666599"/>
              <a:gd name="connsiteY41" fmla="*/ 1903263 h 2531008"/>
              <a:gd name="connsiteX42" fmla="*/ 1106463 w 1666599"/>
              <a:gd name="connsiteY42" fmla="*/ 1903263 h 2531008"/>
              <a:gd name="connsiteX43" fmla="*/ 1114299 w 1666599"/>
              <a:gd name="connsiteY43" fmla="*/ 1897459 h 2531008"/>
              <a:gd name="connsiteX44" fmla="*/ 1119813 w 1666599"/>
              <a:gd name="connsiteY44" fmla="*/ 1807781 h 2531008"/>
              <a:gd name="connsiteX45" fmla="*/ 1034488 w 1666599"/>
              <a:gd name="connsiteY45" fmla="*/ 1730872 h 2531008"/>
              <a:gd name="connsiteX46" fmla="*/ 964545 w 1666599"/>
              <a:gd name="connsiteY46" fmla="*/ 1727099 h 2531008"/>
              <a:gd name="connsiteX47" fmla="*/ 854552 w 1666599"/>
              <a:gd name="connsiteY47" fmla="*/ 1703011 h 2531008"/>
              <a:gd name="connsiteX48" fmla="*/ 716118 w 1666599"/>
              <a:gd name="connsiteY48" fmla="*/ 1635389 h 2531008"/>
              <a:gd name="connsiteX49" fmla="*/ 497582 w 1666599"/>
              <a:gd name="connsiteY49" fmla="*/ 1559932 h 2531008"/>
              <a:gd name="connsiteX50" fmla="*/ 443130 w 1666599"/>
              <a:gd name="connsiteY50" fmla="*/ 1555520 h 2531008"/>
              <a:gd name="connsiteX51" fmla="*/ 362339 w 1666599"/>
              <a:gd name="connsiteY51" fmla="*/ 159040 h 2531008"/>
              <a:gd name="connsiteX52" fmla="*/ 257280 w 1666599"/>
              <a:gd name="connsiteY52" fmla="*/ 264681 h 2531008"/>
              <a:gd name="connsiteX53" fmla="*/ 257280 w 1666599"/>
              <a:gd name="connsiteY53" fmla="*/ 664894 h 2531008"/>
              <a:gd name="connsiteX54" fmla="*/ 258151 w 1666599"/>
              <a:gd name="connsiteY54" fmla="*/ 682597 h 2531008"/>
              <a:gd name="connsiteX55" fmla="*/ 360888 w 1666599"/>
              <a:gd name="connsiteY55" fmla="*/ 770824 h 2531008"/>
              <a:gd name="connsiteX56" fmla="*/ 664168 w 1666599"/>
              <a:gd name="connsiteY56" fmla="*/ 770824 h 2531008"/>
              <a:gd name="connsiteX57" fmla="*/ 967448 w 1666599"/>
              <a:gd name="connsiteY57" fmla="*/ 770824 h 2531008"/>
              <a:gd name="connsiteX58" fmla="*/ 1073088 w 1666599"/>
              <a:gd name="connsiteY58" fmla="*/ 664604 h 2531008"/>
              <a:gd name="connsiteX59" fmla="*/ 1073378 w 1666599"/>
              <a:gd name="connsiteY59" fmla="*/ 264390 h 2531008"/>
              <a:gd name="connsiteX60" fmla="*/ 968029 w 1666599"/>
              <a:gd name="connsiteY60" fmla="*/ 159040 h 2531008"/>
              <a:gd name="connsiteX61" fmla="*/ 362339 w 1666599"/>
              <a:gd name="connsiteY61" fmla="*/ 159040 h 2531008"/>
              <a:gd name="connsiteX62" fmla="*/ 302844 w 1666599"/>
              <a:gd name="connsiteY62" fmla="*/ 0 h 2531008"/>
              <a:gd name="connsiteX63" fmla="*/ 1027233 w 1666599"/>
              <a:gd name="connsiteY63" fmla="*/ 0 h 2531008"/>
              <a:gd name="connsiteX64" fmla="*/ 1198463 w 1666599"/>
              <a:gd name="connsiteY64" fmla="*/ 105930 h 2531008"/>
              <a:gd name="connsiteX65" fmla="*/ 1223712 w 1666599"/>
              <a:gd name="connsiteY65" fmla="*/ 209248 h 2531008"/>
              <a:gd name="connsiteX66" fmla="*/ 1223422 w 1666599"/>
              <a:gd name="connsiteY66" fmla="*/ 1258683 h 2531008"/>
              <a:gd name="connsiteX67" fmla="*/ 1223712 w 1666599"/>
              <a:gd name="connsiteY67" fmla="*/ 1276387 h 2531008"/>
              <a:gd name="connsiteX68" fmla="*/ 1227957 w 1666599"/>
              <a:gd name="connsiteY68" fmla="*/ 1289665 h 2531008"/>
              <a:gd name="connsiteX69" fmla="*/ 1231154 w 1666599"/>
              <a:gd name="connsiteY69" fmla="*/ 1290880 h 2531008"/>
              <a:gd name="connsiteX70" fmla="*/ 1231154 w 1666599"/>
              <a:gd name="connsiteY70" fmla="*/ 1400729 h 2531008"/>
              <a:gd name="connsiteX71" fmla="*/ 1230025 w 1666599"/>
              <a:gd name="connsiteY71" fmla="*/ 1400456 h 2531008"/>
              <a:gd name="connsiteX72" fmla="*/ 1224293 w 1666599"/>
              <a:gd name="connsiteY72" fmla="*/ 1410759 h 2531008"/>
              <a:gd name="connsiteX73" fmla="*/ 1224003 w 1666599"/>
              <a:gd name="connsiteY73" fmla="*/ 1423528 h 2531008"/>
              <a:gd name="connsiteX74" fmla="*/ 1224003 w 1666599"/>
              <a:gd name="connsiteY74" fmla="*/ 2308989 h 2531008"/>
              <a:gd name="connsiteX75" fmla="*/ 1252734 w 1666599"/>
              <a:gd name="connsiteY75" fmla="*/ 2338011 h 2531008"/>
              <a:gd name="connsiteX76" fmla="*/ 1277403 w 1666599"/>
              <a:gd name="connsiteY76" fmla="*/ 2338882 h 2531008"/>
              <a:gd name="connsiteX77" fmla="*/ 1328482 w 1666599"/>
              <a:gd name="connsiteY77" fmla="*/ 2391412 h 2531008"/>
              <a:gd name="connsiteX78" fmla="*/ 1328482 w 1666599"/>
              <a:gd name="connsiteY78" fmla="*/ 2482541 h 2531008"/>
              <a:gd name="connsiteX79" fmla="*/ 1323838 w 1666599"/>
              <a:gd name="connsiteY79" fmla="*/ 2496761 h 2531008"/>
              <a:gd name="connsiteX80" fmla="*/ 1276532 w 1666599"/>
              <a:gd name="connsiteY80" fmla="*/ 2531008 h 2531008"/>
              <a:gd name="connsiteX81" fmla="*/ 52965 w 1666599"/>
              <a:gd name="connsiteY81" fmla="*/ 2531008 h 2531008"/>
              <a:gd name="connsiteX82" fmla="*/ 49192 w 1666599"/>
              <a:gd name="connsiteY82" fmla="*/ 2530137 h 2531008"/>
              <a:gd name="connsiteX83" fmla="*/ 3337 w 1666599"/>
              <a:gd name="connsiteY83" fmla="*/ 2486314 h 2531008"/>
              <a:gd name="connsiteX84" fmla="*/ 3628 w 1666599"/>
              <a:gd name="connsiteY84" fmla="*/ 2385607 h 2531008"/>
              <a:gd name="connsiteX85" fmla="*/ 59640 w 1666599"/>
              <a:gd name="connsiteY85" fmla="*/ 2338301 h 2531008"/>
              <a:gd name="connsiteX86" fmla="*/ 88372 w 1666599"/>
              <a:gd name="connsiteY86" fmla="*/ 2338011 h 2531008"/>
              <a:gd name="connsiteX87" fmla="*/ 105205 w 1666599"/>
              <a:gd name="connsiteY87" fmla="*/ 2321469 h 2531008"/>
              <a:gd name="connsiteX88" fmla="*/ 105495 w 1666599"/>
              <a:gd name="connsiteY88" fmla="*/ 2301734 h 2531008"/>
              <a:gd name="connsiteX89" fmla="*/ 105785 w 1666599"/>
              <a:gd name="connsiteY89" fmla="*/ 200832 h 2531008"/>
              <a:gd name="connsiteX90" fmla="*/ 211715 w 1666599"/>
              <a:gd name="connsiteY90" fmla="*/ 22637 h 2531008"/>
              <a:gd name="connsiteX91" fmla="*/ 302844 w 1666599"/>
              <a:gd name="connsiteY91" fmla="*/ 0 h 2531008"/>
              <a:gd name="connsiteX0" fmla="*/ 923624 w 1333379"/>
              <a:gd name="connsiteY0" fmla="*/ 1848992 h 2531008"/>
              <a:gd name="connsiteX1" fmla="*/ 855423 w 1333379"/>
              <a:gd name="connsiteY1" fmla="*/ 1914872 h 2531008"/>
              <a:gd name="connsiteX2" fmla="*/ 921593 w 1333379"/>
              <a:gd name="connsiteY2" fmla="*/ 1983073 h 2531008"/>
              <a:gd name="connsiteX3" fmla="*/ 989794 w 1333379"/>
              <a:gd name="connsiteY3" fmla="*/ 1916903 h 2531008"/>
              <a:gd name="connsiteX4" fmla="*/ 923624 w 1333379"/>
              <a:gd name="connsiteY4" fmla="*/ 1848992 h 2531008"/>
              <a:gd name="connsiteX5" fmla="*/ 386427 w 1333379"/>
              <a:gd name="connsiteY5" fmla="*/ 1848990 h 2531008"/>
              <a:gd name="connsiteX6" fmla="*/ 319677 w 1333379"/>
              <a:gd name="connsiteY6" fmla="*/ 1916321 h 2531008"/>
              <a:gd name="connsiteX7" fmla="*/ 387008 w 1333379"/>
              <a:gd name="connsiteY7" fmla="*/ 1983071 h 2531008"/>
              <a:gd name="connsiteX8" fmla="*/ 454048 w 1333379"/>
              <a:gd name="connsiteY8" fmla="*/ 1915740 h 2531008"/>
              <a:gd name="connsiteX9" fmla="*/ 386427 w 1333379"/>
              <a:gd name="connsiteY9" fmla="*/ 1848990 h 2531008"/>
              <a:gd name="connsiteX10" fmla="*/ 619511 w 1333379"/>
              <a:gd name="connsiteY10" fmla="*/ 1644604 h 2531008"/>
              <a:gd name="connsiteX11" fmla="*/ 656332 w 1333379"/>
              <a:gd name="connsiteY11" fmla="*/ 1651062 h 2531008"/>
              <a:gd name="connsiteX12" fmla="*/ 752394 w 1333379"/>
              <a:gd name="connsiteY12" fmla="*/ 1690821 h 2531008"/>
              <a:gd name="connsiteX13" fmla="*/ 793895 w 1333379"/>
              <a:gd name="connsiteY13" fmla="*/ 1732323 h 2531008"/>
              <a:gd name="connsiteX14" fmla="*/ 798249 w 1333379"/>
              <a:gd name="connsiteY14" fmla="*/ 1742771 h 2531008"/>
              <a:gd name="connsiteX15" fmla="*/ 787510 w 1333379"/>
              <a:gd name="connsiteY15" fmla="*/ 1744802 h 2531008"/>
              <a:gd name="connsiteX16" fmla="*/ 684773 w 1333379"/>
              <a:gd name="connsiteY16" fmla="*/ 1745092 h 2531008"/>
              <a:gd name="connsiteX17" fmla="*/ 581166 w 1333379"/>
              <a:gd name="connsiteY17" fmla="*/ 1745092 h 2531008"/>
              <a:gd name="connsiteX18" fmla="*/ 567815 w 1333379"/>
              <a:gd name="connsiteY18" fmla="*/ 1736385 h 2531008"/>
              <a:gd name="connsiteX19" fmla="*/ 555046 w 1333379"/>
              <a:gd name="connsiteY19" fmla="*/ 1674279 h 2531008"/>
              <a:gd name="connsiteX20" fmla="*/ 582036 w 1333379"/>
              <a:gd name="connsiteY20" fmla="*/ 1644677 h 2531008"/>
              <a:gd name="connsiteX21" fmla="*/ 619511 w 1333379"/>
              <a:gd name="connsiteY21" fmla="*/ 1644604 h 2531008"/>
              <a:gd name="connsiteX22" fmla="*/ 443130 w 1333379"/>
              <a:gd name="connsiteY22" fmla="*/ 1555520 h 2531008"/>
              <a:gd name="connsiteX23" fmla="*/ 290655 w 1333379"/>
              <a:gd name="connsiteY23" fmla="*/ 1598822 h 2531008"/>
              <a:gd name="connsiteX24" fmla="*/ 209974 w 1333379"/>
              <a:gd name="connsiteY24" fmla="*/ 1711717 h 2531008"/>
              <a:gd name="connsiteX25" fmla="*/ 210264 w 1333379"/>
              <a:gd name="connsiteY25" fmla="*/ 1807200 h 2531008"/>
              <a:gd name="connsiteX26" fmla="*/ 216649 w 1333379"/>
              <a:gd name="connsiteY26" fmla="*/ 1894556 h 2531008"/>
              <a:gd name="connsiteX27" fmla="*/ 224195 w 1333379"/>
              <a:gd name="connsiteY27" fmla="*/ 1902973 h 2531008"/>
              <a:gd name="connsiteX28" fmla="*/ 289494 w 1333379"/>
              <a:gd name="connsiteY28" fmla="*/ 1902973 h 2531008"/>
              <a:gd name="connsiteX29" fmla="*/ 300813 w 1333379"/>
              <a:gd name="connsiteY29" fmla="*/ 1894266 h 2531008"/>
              <a:gd name="connsiteX30" fmla="*/ 386138 w 1333379"/>
              <a:gd name="connsiteY30" fmla="*/ 1827515 h 2531008"/>
              <a:gd name="connsiteX31" fmla="*/ 472043 w 1333379"/>
              <a:gd name="connsiteY31" fmla="*/ 1893105 h 2531008"/>
              <a:gd name="connsiteX32" fmla="*/ 485683 w 1333379"/>
              <a:gd name="connsiteY32" fmla="*/ 1902683 h 2531008"/>
              <a:gd name="connsiteX33" fmla="*/ 654591 w 1333379"/>
              <a:gd name="connsiteY33" fmla="*/ 1902683 h 2531008"/>
              <a:gd name="connsiteX34" fmla="*/ 823499 w 1333379"/>
              <a:gd name="connsiteY34" fmla="*/ 1903263 h 2531008"/>
              <a:gd name="connsiteX35" fmla="*/ 837430 w 1333379"/>
              <a:gd name="connsiteY35" fmla="*/ 1892525 h 2531008"/>
              <a:gd name="connsiteX36" fmla="*/ 921013 w 1333379"/>
              <a:gd name="connsiteY36" fmla="*/ 1827806 h 2531008"/>
              <a:gd name="connsiteX37" fmla="*/ 1008079 w 1333379"/>
              <a:gd name="connsiteY37" fmla="*/ 1893396 h 2531008"/>
              <a:gd name="connsiteX38" fmla="*/ 1016495 w 1333379"/>
              <a:gd name="connsiteY38" fmla="*/ 1903263 h 2531008"/>
              <a:gd name="connsiteX39" fmla="*/ 1106463 w 1333379"/>
              <a:gd name="connsiteY39" fmla="*/ 1903263 h 2531008"/>
              <a:gd name="connsiteX40" fmla="*/ 1114299 w 1333379"/>
              <a:gd name="connsiteY40" fmla="*/ 1897459 h 2531008"/>
              <a:gd name="connsiteX41" fmla="*/ 1119813 w 1333379"/>
              <a:gd name="connsiteY41" fmla="*/ 1807781 h 2531008"/>
              <a:gd name="connsiteX42" fmla="*/ 1034488 w 1333379"/>
              <a:gd name="connsiteY42" fmla="*/ 1730872 h 2531008"/>
              <a:gd name="connsiteX43" fmla="*/ 964545 w 1333379"/>
              <a:gd name="connsiteY43" fmla="*/ 1727099 h 2531008"/>
              <a:gd name="connsiteX44" fmla="*/ 854552 w 1333379"/>
              <a:gd name="connsiteY44" fmla="*/ 1703011 h 2531008"/>
              <a:gd name="connsiteX45" fmla="*/ 716118 w 1333379"/>
              <a:gd name="connsiteY45" fmla="*/ 1635389 h 2531008"/>
              <a:gd name="connsiteX46" fmla="*/ 497582 w 1333379"/>
              <a:gd name="connsiteY46" fmla="*/ 1559932 h 2531008"/>
              <a:gd name="connsiteX47" fmla="*/ 443130 w 1333379"/>
              <a:gd name="connsiteY47" fmla="*/ 1555520 h 2531008"/>
              <a:gd name="connsiteX48" fmla="*/ 362339 w 1333379"/>
              <a:gd name="connsiteY48" fmla="*/ 159040 h 2531008"/>
              <a:gd name="connsiteX49" fmla="*/ 257280 w 1333379"/>
              <a:gd name="connsiteY49" fmla="*/ 264681 h 2531008"/>
              <a:gd name="connsiteX50" fmla="*/ 257280 w 1333379"/>
              <a:gd name="connsiteY50" fmla="*/ 664894 h 2531008"/>
              <a:gd name="connsiteX51" fmla="*/ 258151 w 1333379"/>
              <a:gd name="connsiteY51" fmla="*/ 682597 h 2531008"/>
              <a:gd name="connsiteX52" fmla="*/ 360888 w 1333379"/>
              <a:gd name="connsiteY52" fmla="*/ 770824 h 2531008"/>
              <a:gd name="connsiteX53" fmla="*/ 664168 w 1333379"/>
              <a:gd name="connsiteY53" fmla="*/ 770824 h 2531008"/>
              <a:gd name="connsiteX54" fmla="*/ 967448 w 1333379"/>
              <a:gd name="connsiteY54" fmla="*/ 770824 h 2531008"/>
              <a:gd name="connsiteX55" fmla="*/ 1073088 w 1333379"/>
              <a:gd name="connsiteY55" fmla="*/ 664604 h 2531008"/>
              <a:gd name="connsiteX56" fmla="*/ 1073378 w 1333379"/>
              <a:gd name="connsiteY56" fmla="*/ 264390 h 2531008"/>
              <a:gd name="connsiteX57" fmla="*/ 968029 w 1333379"/>
              <a:gd name="connsiteY57" fmla="*/ 159040 h 2531008"/>
              <a:gd name="connsiteX58" fmla="*/ 362339 w 1333379"/>
              <a:gd name="connsiteY58" fmla="*/ 159040 h 2531008"/>
              <a:gd name="connsiteX59" fmla="*/ 302844 w 1333379"/>
              <a:gd name="connsiteY59" fmla="*/ 0 h 2531008"/>
              <a:gd name="connsiteX60" fmla="*/ 1027233 w 1333379"/>
              <a:gd name="connsiteY60" fmla="*/ 0 h 2531008"/>
              <a:gd name="connsiteX61" fmla="*/ 1198463 w 1333379"/>
              <a:gd name="connsiteY61" fmla="*/ 105930 h 2531008"/>
              <a:gd name="connsiteX62" fmla="*/ 1223712 w 1333379"/>
              <a:gd name="connsiteY62" fmla="*/ 209248 h 2531008"/>
              <a:gd name="connsiteX63" fmla="*/ 1223422 w 1333379"/>
              <a:gd name="connsiteY63" fmla="*/ 1258683 h 2531008"/>
              <a:gd name="connsiteX64" fmla="*/ 1223712 w 1333379"/>
              <a:gd name="connsiteY64" fmla="*/ 1276387 h 2531008"/>
              <a:gd name="connsiteX65" fmla="*/ 1227957 w 1333379"/>
              <a:gd name="connsiteY65" fmla="*/ 1289665 h 2531008"/>
              <a:gd name="connsiteX66" fmla="*/ 1231154 w 1333379"/>
              <a:gd name="connsiteY66" fmla="*/ 1290880 h 2531008"/>
              <a:gd name="connsiteX67" fmla="*/ 1231154 w 1333379"/>
              <a:gd name="connsiteY67" fmla="*/ 1400729 h 2531008"/>
              <a:gd name="connsiteX68" fmla="*/ 1230025 w 1333379"/>
              <a:gd name="connsiteY68" fmla="*/ 1400456 h 2531008"/>
              <a:gd name="connsiteX69" fmla="*/ 1224293 w 1333379"/>
              <a:gd name="connsiteY69" fmla="*/ 1410759 h 2531008"/>
              <a:gd name="connsiteX70" fmla="*/ 1224003 w 1333379"/>
              <a:gd name="connsiteY70" fmla="*/ 1423528 h 2531008"/>
              <a:gd name="connsiteX71" fmla="*/ 1224003 w 1333379"/>
              <a:gd name="connsiteY71" fmla="*/ 2308989 h 2531008"/>
              <a:gd name="connsiteX72" fmla="*/ 1252734 w 1333379"/>
              <a:gd name="connsiteY72" fmla="*/ 2338011 h 2531008"/>
              <a:gd name="connsiteX73" fmla="*/ 1277403 w 1333379"/>
              <a:gd name="connsiteY73" fmla="*/ 2338882 h 2531008"/>
              <a:gd name="connsiteX74" fmla="*/ 1328482 w 1333379"/>
              <a:gd name="connsiteY74" fmla="*/ 2391412 h 2531008"/>
              <a:gd name="connsiteX75" fmla="*/ 1328482 w 1333379"/>
              <a:gd name="connsiteY75" fmla="*/ 2482541 h 2531008"/>
              <a:gd name="connsiteX76" fmla="*/ 1323838 w 1333379"/>
              <a:gd name="connsiteY76" fmla="*/ 2496761 h 2531008"/>
              <a:gd name="connsiteX77" fmla="*/ 1276532 w 1333379"/>
              <a:gd name="connsiteY77" fmla="*/ 2531008 h 2531008"/>
              <a:gd name="connsiteX78" fmla="*/ 52965 w 1333379"/>
              <a:gd name="connsiteY78" fmla="*/ 2531008 h 2531008"/>
              <a:gd name="connsiteX79" fmla="*/ 49192 w 1333379"/>
              <a:gd name="connsiteY79" fmla="*/ 2530137 h 2531008"/>
              <a:gd name="connsiteX80" fmla="*/ 3337 w 1333379"/>
              <a:gd name="connsiteY80" fmla="*/ 2486314 h 2531008"/>
              <a:gd name="connsiteX81" fmla="*/ 3628 w 1333379"/>
              <a:gd name="connsiteY81" fmla="*/ 2385607 h 2531008"/>
              <a:gd name="connsiteX82" fmla="*/ 59640 w 1333379"/>
              <a:gd name="connsiteY82" fmla="*/ 2338301 h 2531008"/>
              <a:gd name="connsiteX83" fmla="*/ 88372 w 1333379"/>
              <a:gd name="connsiteY83" fmla="*/ 2338011 h 2531008"/>
              <a:gd name="connsiteX84" fmla="*/ 105205 w 1333379"/>
              <a:gd name="connsiteY84" fmla="*/ 2321469 h 2531008"/>
              <a:gd name="connsiteX85" fmla="*/ 105495 w 1333379"/>
              <a:gd name="connsiteY85" fmla="*/ 2301734 h 2531008"/>
              <a:gd name="connsiteX86" fmla="*/ 105785 w 1333379"/>
              <a:gd name="connsiteY86" fmla="*/ 200832 h 2531008"/>
              <a:gd name="connsiteX87" fmla="*/ 211715 w 1333379"/>
              <a:gd name="connsiteY87" fmla="*/ 22637 h 2531008"/>
              <a:gd name="connsiteX88" fmla="*/ 302844 w 1333379"/>
              <a:gd name="connsiteY88" fmla="*/ 0 h 2531008"/>
              <a:gd name="connsiteX0" fmla="*/ 923624 w 1333379"/>
              <a:gd name="connsiteY0" fmla="*/ 1848992 h 2531008"/>
              <a:gd name="connsiteX1" fmla="*/ 855423 w 1333379"/>
              <a:gd name="connsiteY1" fmla="*/ 1914872 h 2531008"/>
              <a:gd name="connsiteX2" fmla="*/ 921593 w 1333379"/>
              <a:gd name="connsiteY2" fmla="*/ 1983073 h 2531008"/>
              <a:gd name="connsiteX3" fmla="*/ 989794 w 1333379"/>
              <a:gd name="connsiteY3" fmla="*/ 1916903 h 2531008"/>
              <a:gd name="connsiteX4" fmla="*/ 923624 w 1333379"/>
              <a:gd name="connsiteY4" fmla="*/ 1848992 h 2531008"/>
              <a:gd name="connsiteX5" fmla="*/ 386427 w 1333379"/>
              <a:gd name="connsiteY5" fmla="*/ 1848990 h 2531008"/>
              <a:gd name="connsiteX6" fmla="*/ 319677 w 1333379"/>
              <a:gd name="connsiteY6" fmla="*/ 1916321 h 2531008"/>
              <a:gd name="connsiteX7" fmla="*/ 387008 w 1333379"/>
              <a:gd name="connsiteY7" fmla="*/ 1983071 h 2531008"/>
              <a:gd name="connsiteX8" fmla="*/ 454048 w 1333379"/>
              <a:gd name="connsiteY8" fmla="*/ 1915740 h 2531008"/>
              <a:gd name="connsiteX9" fmla="*/ 386427 w 1333379"/>
              <a:gd name="connsiteY9" fmla="*/ 1848990 h 2531008"/>
              <a:gd name="connsiteX10" fmla="*/ 619511 w 1333379"/>
              <a:gd name="connsiteY10" fmla="*/ 1644604 h 2531008"/>
              <a:gd name="connsiteX11" fmla="*/ 656332 w 1333379"/>
              <a:gd name="connsiteY11" fmla="*/ 1651062 h 2531008"/>
              <a:gd name="connsiteX12" fmla="*/ 752394 w 1333379"/>
              <a:gd name="connsiteY12" fmla="*/ 1690821 h 2531008"/>
              <a:gd name="connsiteX13" fmla="*/ 793895 w 1333379"/>
              <a:gd name="connsiteY13" fmla="*/ 1732323 h 2531008"/>
              <a:gd name="connsiteX14" fmla="*/ 798249 w 1333379"/>
              <a:gd name="connsiteY14" fmla="*/ 1742771 h 2531008"/>
              <a:gd name="connsiteX15" fmla="*/ 787510 w 1333379"/>
              <a:gd name="connsiteY15" fmla="*/ 1744802 h 2531008"/>
              <a:gd name="connsiteX16" fmla="*/ 684773 w 1333379"/>
              <a:gd name="connsiteY16" fmla="*/ 1745092 h 2531008"/>
              <a:gd name="connsiteX17" fmla="*/ 581166 w 1333379"/>
              <a:gd name="connsiteY17" fmla="*/ 1745092 h 2531008"/>
              <a:gd name="connsiteX18" fmla="*/ 567815 w 1333379"/>
              <a:gd name="connsiteY18" fmla="*/ 1736385 h 2531008"/>
              <a:gd name="connsiteX19" fmla="*/ 555046 w 1333379"/>
              <a:gd name="connsiteY19" fmla="*/ 1674279 h 2531008"/>
              <a:gd name="connsiteX20" fmla="*/ 582036 w 1333379"/>
              <a:gd name="connsiteY20" fmla="*/ 1644677 h 2531008"/>
              <a:gd name="connsiteX21" fmla="*/ 619511 w 1333379"/>
              <a:gd name="connsiteY21" fmla="*/ 1644604 h 2531008"/>
              <a:gd name="connsiteX22" fmla="*/ 443130 w 1333379"/>
              <a:gd name="connsiteY22" fmla="*/ 1555520 h 2531008"/>
              <a:gd name="connsiteX23" fmla="*/ 290655 w 1333379"/>
              <a:gd name="connsiteY23" fmla="*/ 1598822 h 2531008"/>
              <a:gd name="connsiteX24" fmla="*/ 209974 w 1333379"/>
              <a:gd name="connsiteY24" fmla="*/ 1711717 h 2531008"/>
              <a:gd name="connsiteX25" fmla="*/ 210264 w 1333379"/>
              <a:gd name="connsiteY25" fmla="*/ 1807200 h 2531008"/>
              <a:gd name="connsiteX26" fmla="*/ 216649 w 1333379"/>
              <a:gd name="connsiteY26" fmla="*/ 1894556 h 2531008"/>
              <a:gd name="connsiteX27" fmla="*/ 224195 w 1333379"/>
              <a:gd name="connsiteY27" fmla="*/ 1902973 h 2531008"/>
              <a:gd name="connsiteX28" fmla="*/ 289494 w 1333379"/>
              <a:gd name="connsiteY28" fmla="*/ 1902973 h 2531008"/>
              <a:gd name="connsiteX29" fmla="*/ 300813 w 1333379"/>
              <a:gd name="connsiteY29" fmla="*/ 1894266 h 2531008"/>
              <a:gd name="connsiteX30" fmla="*/ 386138 w 1333379"/>
              <a:gd name="connsiteY30" fmla="*/ 1827515 h 2531008"/>
              <a:gd name="connsiteX31" fmla="*/ 472043 w 1333379"/>
              <a:gd name="connsiteY31" fmla="*/ 1893105 h 2531008"/>
              <a:gd name="connsiteX32" fmla="*/ 485683 w 1333379"/>
              <a:gd name="connsiteY32" fmla="*/ 1902683 h 2531008"/>
              <a:gd name="connsiteX33" fmla="*/ 654591 w 1333379"/>
              <a:gd name="connsiteY33" fmla="*/ 1902683 h 2531008"/>
              <a:gd name="connsiteX34" fmla="*/ 823499 w 1333379"/>
              <a:gd name="connsiteY34" fmla="*/ 1903263 h 2531008"/>
              <a:gd name="connsiteX35" fmla="*/ 837430 w 1333379"/>
              <a:gd name="connsiteY35" fmla="*/ 1892525 h 2531008"/>
              <a:gd name="connsiteX36" fmla="*/ 921013 w 1333379"/>
              <a:gd name="connsiteY36" fmla="*/ 1827806 h 2531008"/>
              <a:gd name="connsiteX37" fmla="*/ 1008079 w 1333379"/>
              <a:gd name="connsiteY37" fmla="*/ 1893396 h 2531008"/>
              <a:gd name="connsiteX38" fmla="*/ 1016495 w 1333379"/>
              <a:gd name="connsiteY38" fmla="*/ 1903263 h 2531008"/>
              <a:gd name="connsiteX39" fmla="*/ 1106463 w 1333379"/>
              <a:gd name="connsiteY39" fmla="*/ 1903263 h 2531008"/>
              <a:gd name="connsiteX40" fmla="*/ 1114299 w 1333379"/>
              <a:gd name="connsiteY40" fmla="*/ 1897459 h 2531008"/>
              <a:gd name="connsiteX41" fmla="*/ 1119813 w 1333379"/>
              <a:gd name="connsiteY41" fmla="*/ 1807781 h 2531008"/>
              <a:gd name="connsiteX42" fmla="*/ 1034488 w 1333379"/>
              <a:gd name="connsiteY42" fmla="*/ 1730872 h 2531008"/>
              <a:gd name="connsiteX43" fmla="*/ 964545 w 1333379"/>
              <a:gd name="connsiteY43" fmla="*/ 1727099 h 2531008"/>
              <a:gd name="connsiteX44" fmla="*/ 854552 w 1333379"/>
              <a:gd name="connsiteY44" fmla="*/ 1703011 h 2531008"/>
              <a:gd name="connsiteX45" fmla="*/ 716118 w 1333379"/>
              <a:gd name="connsiteY45" fmla="*/ 1635389 h 2531008"/>
              <a:gd name="connsiteX46" fmla="*/ 497582 w 1333379"/>
              <a:gd name="connsiteY46" fmla="*/ 1559932 h 2531008"/>
              <a:gd name="connsiteX47" fmla="*/ 443130 w 1333379"/>
              <a:gd name="connsiteY47" fmla="*/ 1555520 h 2531008"/>
              <a:gd name="connsiteX48" fmla="*/ 362339 w 1333379"/>
              <a:gd name="connsiteY48" fmla="*/ 159040 h 2531008"/>
              <a:gd name="connsiteX49" fmla="*/ 257280 w 1333379"/>
              <a:gd name="connsiteY49" fmla="*/ 264681 h 2531008"/>
              <a:gd name="connsiteX50" fmla="*/ 257280 w 1333379"/>
              <a:gd name="connsiteY50" fmla="*/ 664894 h 2531008"/>
              <a:gd name="connsiteX51" fmla="*/ 258151 w 1333379"/>
              <a:gd name="connsiteY51" fmla="*/ 682597 h 2531008"/>
              <a:gd name="connsiteX52" fmla="*/ 360888 w 1333379"/>
              <a:gd name="connsiteY52" fmla="*/ 770824 h 2531008"/>
              <a:gd name="connsiteX53" fmla="*/ 664168 w 1333379"/>
              <a:gd name="connsiteY53" fmla="*/ 770824 h 2531008"/>
              <a:gd name="connsiteX54" fmla="*/ 967448 w 1333379"/>
              <a:gd name="connsiteY54" fmla="*/ 770824 h 2531008"/>
              <a:gd name="connsiteX55" fmla="*/ 1073088 w 1333379"/>
              <a:gd name="connsiteY55" fmla="*/ 664604 h 2531008"/>
              <a:gd name="connsiteX56" fmla="*/ 1073378 w 1333379"/>
              <a:gd name="connsiteY56" fmla="*/ 264390 h 2531008"/>
              <a:gd name="connsiteX57" fmla="*/ 968029 w 1333379"/>
              <a:gd name="connsiteY57" fmla="*/ 159040 h 2531008"/>
              <a:gd name="connsiteX58" fmla="*/ 362339 w 1333379"/>
              <a:gd name="connsiteY58" fmla="*/ 159040 h 2531008"/>
              <a:gd name="connsiteX59" fmla="*/ 302844 w 1333379"/>
              <a:gd name="connsiteY59" fmla="*/ 0 h 2531008"/>
              <a:gd name="connsiteX60" fmla="*/ 1027233 w 1333379"/>
              <a:gd name="connsiteY60" fmla="*/ 0 h 2531008"/>
              <a:gd name="connsiteX61" fmla="*/ 1198463 w 1333379"/>
              <a:gd name="connsiteY61" fmla="*/ 105930 h 2531008"/>
              <a:gd name="connsiteX62" fmla="*/ 1223712 w 1333379"/>
              <a:gd name="connsiteY62" fmla="*/ 209248 h 2531008"/>
              <a:gd name="connsiteX63" fmla="*/ 1223422 w 1333379"/>
              <a:gd name="connsiteY63" fmla="*/ 1258683 h 2531008"/>
              <a:gd name="connsiteX64" fmla="*/ 1223712 w 1333379"/>
              <a:gd name="connsiteY64" fmla="*/ 1276387 h 2531008"/>
              <a:gd name="connsiteX65" fmla="*/ 1227957 w 1333379"/>
              <a:gd name="connsiteY65" fmla="*/ 1289665 h 2531008"/>
              <a:gd name="connsiteX66" fmla="*/ 1231154 w 1333379"/>
              <a:gd name="connsiteY66" fmla="*/ 1290880 h 2531008"/>
              <a:gd name="connsiteX67" fmla="*/ 1231154 w 1333379"/>
              <a:gd name="connsiteY67" fmla="*/ 1400729 h 2531008"/>
              <a:gd name="connsiteX68" fmla="*/ 1230025 w 1333379"/>
              <a:gd name="connsiteY68" fmla="*/ 1400456 h 2531008"/>
              <a:gd name="connsiteX69" fmla="*/ 1224293 w 1333379"/>
              <a:gd name="connsiteY69" fmla="*/ 1410759 h 2531008"/>
              <a:gd name="connsiteX70" fmla="*/ 1224003 w 1333379"/>
              <a:gd name="connsiteY70" fmla="*/ 2308989 h 2531008"/>
              <a:gd name="connsiteX71" fmla="*/ 1252734 w 1333379"/>
              <a:gd name="connsiteY71" fmla="*/ 2338011 h 2531008"/>
              <a:gd name="connsiteX72" fmla="*/ 1277403 w 1333379"/>
              <a:gd name="connsiteY72" fmla="*/ 2338882 h 2531008"/>
              <a:gd name="connsiteX73" fmla="*/ 1328482 w 1333379"/>
              <a:gd name="connsiteY73" fmla="*/ 2391412 h 2531008"/>
              <a:gd name="connsiteX74" fmla="*/ 1328482 w 1333379"/>
              <a:gd name="connsiteY74" fmla="*/ 2482541 h 2531008"/>
              <a:gd name="connsiteX75" fmla="*/ 1323838 w 1333379"/>
              <a:gd name="connsiteY75" fmla="*/ 2496761 h 2531008"/>
              <a:gd name="connsiteX76" fmla="*/ 1276532 w 1333379"/>
              <a:gd name="connsiteY76" fmla="*/ 2531008 h 2531008"/>
              <a:gd name="connsiteX77" fmla="*/ 52965 w 1333379"/>
              <a:gd name="connsiteY77" fmla="*/ 2531008 h 2531008"/>
              <a:gd name="connsiteX78" fmla="*/ 49192 w 1333379"/>
              <a:gd name="connsiteY78" fmla="*/ 2530137 h 2531008"/>
              <a:gd name="connsiteX79" fmla="*/ 3337 w 1333379"/>
              <a:gd name="connsiteY79" fmla="*/ 2486314 h 2531008"/>
              <a:gd name="connsiteX80" fmla="*/ 3628 w 1333379"/>
              <a:gd name="connsiteY80" fmla="*/ 2385607 h 2531008"/>
              <a:gd name="connsiteX81" fmla="*/ 59640 w 1333379"/>
              <a:gd name="connsiteY81" fmla="*/ 2338301 h 2531008"/>
              <a:gd name="connsiteX82" fmla="*/ 88372 w 1333379"/>
              <a:gd name="connsiteY82" fmla="*/ 2338011 h 2531008"/>
              <a:gd name="connsiteX83" fmla="*/ 105205 w 1333379"/>
              <a:gd name="connsiteY83" fmla="*/ 2321469 h 2531008"/>
              <a:gd name="connsiteX84" fmla="*/ 105495 w 1333379"/>
              <a:gd name="connsiteY84" fmla="*/ 2301734 h 2531008"/>
              <a:gd name="connsiteX85" fmla="*/ 105785 w 1333379"/>
              <a:gd name="connsiteY85" fmla="*/ 200832 h 2531008"/>
              <a:gd name="connsiteX86" fmla="*/ 211715 w 1333379"/>
              <a:gd name="connsiteY86" fmla="*/ 22637 h 2531008"/>
              <a:gd name="connsiteX87" fmla="*/ 302844 w 1333379"/>
              <a:gd name="connsiteY87" fmla="*/ 0 h 2531008"/>
              <a:gd name="connsiteX0" fmla="*/ 923624 w 1333379"/>
              <a:gd name="connsiteY0" fmla="*/ 1848992 h 2531008"/>
              <a:gd name="connsiteX1" fmla="*/ 855423 w 1333379"/>
              <a:gd name="connsiteY1" fmla="*/ 1914872 h 2531008"/>
              <a:gd name="connsiteX2" fmla="*/ 921593 w 1333379"/>
              <a:gd name="connsiteY2" fmla="*/ 1983073 h 2531008"/>
              <a:gd name="connsiteX3" fmla="*/ 989794 w 1333379"/>
              <a:gd name="connsiteY3" fmla="*/ 1916903 h 2531008"/>
              <a:gd name="connsiteX4" fmla="*/ 923624 w 1333379"/>
              <a:gd name="connsiteY4" fmla="*/ 1848992 h 2531008"/>
              <a:gd name="connsiteX5" fmla="*/ 386427 w 1333379"/>
              <a:gd name="connsiteY5" fmla="*/ 1848990 h 2531008"/>
              <a:gd name="connsiteX6" fmla="*/ 319677 w 1333379"/>
              <a:gd name="connsiteY6" fmla="*/ 1916321 h 2531008"/>
              <a:gd name="connsiteX7" fmla="*/ 387008 w 1333379"/>
              <a:gd name="connsiteY7" fmla="*/ 1983071 h 2531008"/>
              <a:gd name="connsiteX8" fmla="*/ 454048 w 1333379"/>
              <a:gd name="connsiteY8" fmla="*/ 1915740 h 2531008"/>
              <a:gd name="connsiteX9" fmla="*/ 386427 w 1333379"/>
              <a:gd name="connsiteY9" fmla="*/ 1848990 h 2531008"/>
              <a:gd name="connsiteX10" fmla="*/ 619511 w 1333379"/>
              <a:gd name="connsiteY10" fmla="*/ 1644604 h 2531008"/>
              <a:gd name="connsiteX11" fmla="*/ 656332 w 1333379"/>
              <a:gd name="connsiteY11" fmla="*/ 1651062 h 2531008"/>
              <a:gd name="connsiteX12" fmla="*/ 752394 w 1333379"/>
              <a:gd name="connsiteY12" fmla="*/ 1690821 h 2531008"/>
              <a:gd name="connsiteX13" fmla="*/ 793895 w 1333379"/>
              <a:gd name="connsiteY13" fmla="*/ 1732323 h 2531008"/>
              <a:gd name="connsiteX14" fmla="*/ 798249 w 1333379"/>
              <a:gd name="connsiteY14" fmla="*/ 1742771 h 2531008"/>
              <a:gd name="connsiteX15" fmla="*/ 787510 w 1333379"/>
              <a:gd name="connsiteY15" fmla="*/ 1744802 h 2531008"/>
              <a:gd name="connsiteX16" fmla="*/ 684773 w 1333379"/>
              <a:gd name="connsiteY16" fmla="*/ 1745092 h 2531008"/>
              <a:gd name="connsiteX17" fmla="*/ 581166 w 1333379"/>
              <a:gd name="connsiteY17" fmla="*/ 1745092 h 2531008"/>
              <a:gd name="connsiteX18" fmla="*/ 567815 w 1333379"/>
              <a:gd name="connsiteY18" fmla="*/ 1736385 h 2531008"/>
              <a:gd name="connsiteX19" fmla="*/ 555046 w 1333379"/>
              <a:gd name="connsiteY19" fmla="*/ 1674279 h 2531008"/>
              <a:gd name="connsiteX20" fmla="*/ 582036 w 1333379"/>
              <a:gd name="connsiteY20" fmla="*/ 1644677 h 2531008"/>
              <a:gd name="connsiteX21" fmla="*/ 619511 w 1333379"/>
              <a:gd name="connsiteY21" fmla="*/ 1644604 h 2531008"/>
              <a:gd name="connsiteX22" fmla="*/ 443130 w 1333379"/>
              <a:gd name="connsiteY22" fmla="*/ 1555520 h 2531008"/>
              <a:gd name="connsiteX23" fmla="*/ 290655 w 1333379"/>
              <a:gd name="connsiteY23" fmla="*/ 1598822 h 2531008"/>
              <a:gd name="connsiteX24" fmla="*/ 209974 w 1333379"/>
              <a:gd name="connsiteY24" fmla="*/ 1711717 h 2531008"/>
              <a:gd name="connsiteX25" fmla="*/ 210264 w 1333379"/>
              <a:gd name="connsiteY25" fmla="*/ 1807200 h 2531008"/>
              <a:gd name="connsiteX26" fmla="*/ 216649 w 1333379"/>
              <a:gd name="connsiteY26" fmla="*/ 1894556 h 2531008"/>
              <a:gd name="connsiteX27" fmla="*/ 224195 w 1333379"/>
              <a:gd name="connsiteY27" fmla="*/ 1902973 h 2531008"/>
              <a:gd name="connsiteX28" fmla="*/ 289494 w 1333379"/>
              <a:gd name="connsiteY28" fmla="*/ 1902973 h 2531008"/>
              <a:gd name="connsiteX29" fmla="*/ 300813 w 1333379"/>
              <a:gd name="connsiteY29" fmla="*/ 1894266 h 2531008"/>
              <a:gd name="connsiteX30" fmla="*/ 386138 w 1333379"/>
              <a:gd name="connsiteY30" fmla="*/ 1827515 h 2531008"/>
              <a:gd name="connsiteX31" fmla="*/ 472043 w 1333379"/>
              <a:gd name="connsiteY31" fmla="*/ 1893105 h 2531008"/>
              <a:gd name="connsiteX32" fmla="*/ 485683 w 1333379"/>
              <a:gd name="connsiteY32" fmla="*/ 1902683 h 2531008"/>
              <a:gd name="connsiteX33" fmla="*/ 654591 w 1333379"/>
              <a:gd name="connsiteY33" fmla="*/ 1902683 h 2531008"/>
              <a:gd name="connsiteX34" fmla="*/ 823499 w 1333379"/>
              <a:gd name="connsiteY34" fmla="*/ 1903263 h 2531008"/>
              <a:gd name="connsiteX35" fmla="*/ 837430 w 1333379"/>
              <a:gd name="connsiteY35" fmla="*/ 1892525 h 2531008"/>
              <a:gd name="connsiteX36" fmla="*/ 921013 w 1333379"/>
              <a:gd name="connsiteY36" fmla="*/ 1827806 h 2531008"/>
              <a:gd name="connsiteX37" fmla="*/ 1008079 w 1333379"/>
              <a:gd name="connsiteY37" fmla="*/ 1893396 h 2531008"/>
              <a:gd name="connsiteX38" fmla="*/ 1016495 w 1333379"/>
              <a:gd name="connsiteY38" fmla="*/ 1903263 h 2531008"/>
              <a:gd name="connsiteX39" fmla="*/ 1106463 w 1333379"/>
              <a:gd name="connsiteY39" fmla="*/ 1903263 h 2531008"/>
              <a:gd name="connsiteX40" fmla="*/ 1114299 w 1333379"/>
              <a:gd name="connsiteY40" fmla="*/ 1897459 h 2531008"/>
              <a:gd name="connsiteX41" fmla="*/ 1119813 w 1333379"/>
              <a:gd name="connsiteY41" fmla="*/ 1807781 h 2531008"/>
              <a:gd name="connsiteX42" fmla="*/ 1034488 w 1333379"/>
              <a:gd name="connsiteY42" fmla="*/ 1730872 h 2531008"/>
              <a:gd name="connsiteX43" fmla="*/ 964545 w 1333379"/>
              <a:gd name="connsiteY43" fmla="*/ 1727099 h 2531008"/>
              <a:gd name="connsiteX44" fmla="*/ 854552 w 1333379"/>
              <a:gd name="connsiteY44" fmla="*/ 1703011 h 2531008"/>
              <a:gd name="connsiteX45" fmla="*/ 716118 w 1333379"/>
              <a:gd name="connsiteY45" fmla="*/ 1635389 h 2531008"/>
              <a:gd name="connsiteX46" fmla="*/ 497582 w 1333379"/>
              <a:gd name="connsiteY46" fmla="*/ 1559932 h 2531008"/>
              <a:gd name="connsiteX47" fmla="*/ 443130 w 1333379"/>
              <a:gd name="connsiteY47" fmla="*/ 1555520 h 2531008"/>
              <a:gd name="connsiteX48" fmla="*/ 362339 w 1333379"/>
              <a:gd name="connsiteY48" fmla="*/ 159040 h 2531008"/>
              <a:gd name="connsiteX49" fmla="*/ 257280 w 1333379"/>
              <a:gd name="connsiteY49" fmla="*/ 264681 h 2531008"/>
              <a:gd name="connsiteX50" fmla="*/ 257280 w 1333379"/>
              <a:gd name="connsiteY50" fmla="*/ 664894 h 2531008"/>
              <a:gd name="connsiteX51" fmla="*/ 258151 w 1333379"/>
              <a:gd name="connsiteY51" fmla="*/ 682597 h 2531008"/>
              <a:gd name="connsiteX52" fmla="*/ 360888 w 1333379"/>
              <a:gd name="connsiteY52" fmla="*/ 770824 h 2531008"/>
              <a:gd name="connsiteX53" fmla="*/ 664168 w 1333379"/>
              <a:gd name="connsiteY53" fmla="*/ 770824 h 2531008"/>
              <a:gd name="connsiteX54" fmla="*/ 967448 w 1333379"/>
              <a:gd name="connsiteY54" fmla="*/ 770824 h 2531008"/>
              <a:gd name="connsiteX55" fmla="*/ 1073088 w 1333379"/>
              <a:gd name="connsiteY55" fmla="*/ 664604 h 2531008"/>
              <a:gd name="connsiteX56" fmla="*/ 1073378 w 1333379"/>
              <a:gd name="connsiteY56" fmla="*/ 264390 h 2531008"/>
              <a:gd name="connsiteX57" fmla="*/ 968029 w 1333379"/>
              <a:gd name="connsiteY57" fmla="*/ 159040 h 2531008"/>
              <a:gd name="connsiteX58" fmla="*/ 362339 w 1333379"/>
              <a:gd name="connsiteY58" fmla="*/ 159040 h 2531008"/>
              <a:gd name="connsiteX59" fmla="*/ 302844 w 1333379"/>
              <a:gd name="connsiteY59" fmla="*/ 0 h 2531008"/>
              <a:gd name="connsiteX60" fmla="*/ 1027233 w 1333379"/>
              <a:gd name="connsiteY60" fmla="*/ 0 h 2531008"/>
              <a:gd name="connsiteX61" fmla="*/ 1198463 w 1333379"/>
              <a:gd name="connsiteY61" fmla="*/ 105930 h 2531008"/>
              <a:gd name="connsiteX62" fmla="*/ 1223712 w 1333379"/>
              <a:gd name="connsiteY62" fmla="*/ 209248 h 2531008"/>
              <a:gd name="connsiteX63" fmla="*/ 1223422 w 1333379"/>
              <a:gd name="connsiteY63" fmla="*/ 1258683 h 2531008"/>
              <a:gd name="connsiteX64" fmla="*/ 1223712 w 1333379"/>
              <a:gd name="connsiteY64" fmla="*/ 1276387 h 2531008"/>
              <a:gd name="connsiteX65" fmla="*/ 1227957 w 1333379"/>
              <a:gd name="connsiteY65" fmla="*/ 1289665 h 2531008"/>
              <a:gd name="connsiteX66" fmla="*/ 1231154 w 1333379"/>
              <a:gd name="connsiteY66" fmla="*/ 1290880 h 2531008"/>
              <a:gd name="connsiteX67" fmla="*/ 1231154 w 1333379"/>
              <a:gd name="connsiteY67" fmla="*/ 1400729 h 2531008"/>
              <a:gd name="connsiteX68" fmla="*/ 1230025 w 1333379"/>
              <a:gd name="connsiteY68" fmla="*/ 1400456 h 2531008"/>
              <a:gd name="connsiteX69" fmla="*/ 1224003 w 1333379"/>
              <a:gd name="connsiteY69" fmla="*/ 2308989 h 2531008"/>
              <a:gd name="connsiteX70" fmla="*/ 1252734 w 1333379"/>
              <a:gd name="connsiteY70" fmla="*/ 2338011 h 2531008"/>
              <a:gd name="connsiteX71" fmla="*/ 1277403 w 1333379"/>
              <a:gd name="connsiteY71" fmla="*/ 2338882 h 2531008"/>
              <a:gd name="connsiteX72" fmla="*/ 1328482 w 1333379"/>
              <a:gd name="connsiteY72" fmla="*/ 2391412 h 2531008"/>
              <a:gd name="connsiteX73" fmla="*/ 1328482 w 1333379"/>
              <a:gd name="connsiteY73" fmla="*/ 2482541 h 2531008"/>
              <a:gd name="connsiteX74" fmla="*/ 1323838 w 1333379"/>
              <a:gd name="connsiteY74" fmla="*/ 2496761 h 2531008"/>
              <a:gd name="connsiteX75" fmla="*/ 1276532 w 1333379"/>
              <a:gd name="connsiteY75" fmla="*/ 2531008 h 2531008"/>
              <a:gd name="connsiteX76" fmla="*/ 52965 w 1333379"/>
              <a:gd name="connsiteY76" fmla="*/ 2531008 h 2531008"/>
              <a:gd name="connsiteX77" fmla="*/ 49192 w 1333379"/>
              <a:gd name="connsiteY77" fmla="*/ 2530137 h 2531008"/>
              <a:gd name="connsiteX78" fmla="*/ 3337 w 1333379"/>
              <a:gd name="connsiteY78" fmla="*/ 2486314 h 2531008"/>
              <a:gd name="connsiteX79" fmla="*/ 3628 w 1333379"/>
              <a:gd name="connsiteY79" fmla="*/ 2385607 h 2531008"/>
              <a:gd name="connsiteX80" fmla="*/ 59640 w 1333379"/>
              <a:gd name="connsiteY80" fmla="*/ 2338301 h 2531008"/>
              <a:gd name="connsiteX81" fmla="*/ 88372 w 1333379"/>
              <a:gd name="connsiteY81" fmla="*/ 2338011 h 2531008"/>
              <a:gd name="connsiteX82" fmla="*/ 105205 w 1333379"/>
              <a:gd name="connsiteY82" fmla="*/ 2321469 h 2531008"/>
              <a:gd name="connsiteX83" fmla="*/ 105495 w 1333379"/>
              <a:gd name="connsiteY83" fmla="*/ 2301734 h 2531008"/>
              <a:gd name="connsiteX84" fmla="*/ 105785 w 1333379"/>
              <a:gd name="connsiteY84" fmla="*/ 200832 h 2531008"/>
              <a:gd name="connsiteX85" fmla="*/ 211715 w 1333379"/>
              <a:gd name="connsiteY85" fmla="*/ 22637 h 2531008"/>
              <a:gd name="connsiteX86" fmla="*/ 302844 w 1333379"/>
              <a:gd name="connsiteY86" fmla="*/ 0 h 2531008"/>
              <a:gd name="connsiteX0" fmla="*/ 923624 w 1333379"/>
              <a:gd name="connsiteY0" fmla="*/ 1848992 h 2531008"/>
              <a:gd name="connsiteX1" fmla="*/ 855423 w 1333379"/>
              <a:gd name="connsiteY1" fmla="*/ 1914872 h 2531008"/>
              <a:gd name="connsiteX2" fmla="*/ 921593 w 1333379"/>
              <a:gd name="connsiteY2" fmla="*/ 1983073 h 2531008"/>
              <a:gd name="connsiteX3" fmla="*/ 989794 w 1333379"/>
              <a:gd name="connsiteY3" fmla="*/ 1916903 h 2531008"/>
              <a:gd name="connsiteX4" fmla="*/ 923624 w 1333379"/>
              <a:gd name="connsiteY4" fmla="*/ 1848992 h 2531008"/>
              <a:gd name="connsiteX5" fmla="*/ 386427 w 1333379"/>
              <a:gd name="connsiteY5" fmla="*/ 1848990 h 2531008"/>
              <a:gd name="connsiteX6" fmla="*/ 319677 w 1333379"/>
              <a:gd name="connsiteY6" fmla="*/ 1916321 h 2531008"/>
              <a:gd name="connsiteX7" fmla="*/ 387008 w 1333379"/>
              <a:gd name="connsiteY7" fmla="*/ 1983071 h 2531008"/>
              <a:gd name="connsiteX8" fmla="*/ 454048 w 1333379"/>
              <a:gd name="connsiteY8" fmla="*/ 1915740 h 2531008"/>
              <a:gd name="connsiteX9" fmla="*/ 386427 w 1333379"/>
              <a:gd name="connsiteY9" fmla="*/ 1848990 h 2531008"/>
              <a:gd name="connsiteX10" fmla="*/ 619511 w 1333379"/>
              <a:gd name="connsiteY10" fmla="*/ 1644604 h 2531008"/>
              <a:gd name="connsiteX11" fmla="*/ 656332 w 1333379"/>
              <a:gd name="connsiteY11" fmla="*/ 1651062 h 2531008"/>
              <a:gd name="connsiteX12" fmla="*/ 752394 w 1333379"/>
              <a:gd name="connsiteY12" fmla="*/ 1690821 h 2531008"/>
              <a:gd name="connsiteX13" fmla="*/ 793895 w 1333379"/>
              <a:gd name="connsiteY13" fmla="*/ 1732323 h 2531008"/>
              <a:gd name="connsiteX14" fmla="*/ 798249 w 1333379"/>
              <a:gd name="connsiteY14" fmla="*/ 1742771 h 2531008"/>
              <a:gd name="connsiteX15" fmla="*/ 787510 w 1333379"/>
              <a:gd name="connsiteY15" fmla="*/ 1744802 h 2531008"/>
              <a:gd name="connsiteX16" fmla="*/ 684773 w 1333379"/>
              <a:gd name="connsiteY16" fmla="*/ 1745092 h 2531008"/>
              <a:gd name="connsiteX17" fmla="*/ 581166 w 1333379"/>
              <a:gd name="connsiteY17" fmla="*/ 1745092 h 2531008"/>
              <a:gd name="connsiteX18" fmla="*/ 567815 w 1333379"/>
              <a:gd name="connsiteY18" fmla="*/ 1736385 h 2531008"/>
              <a:gd name="connsiteX19" fmla="*/ 555046 w 1333379"/>
              <a:gd name="connsiteY19" fmla="*/ 1674279 h 2531008"/>
              <a:gd name="connsiteX20" fmla="*/ 582036 w 1333379"/>
              <a:gd name="connsiteY20" fmla="*/ 1644677 h 2531008"/>
              <a:gd name="connsiteX21" fmla="*/ 619511 w 1333379"/>
              <a:gd name="connsiteY21" fmla="*/ 1644604 h 2531008"/>
              <a:gd name="connsiteX22" fmla="*/ 443130 w 1333379"/>
              <a:gd name="connsiteY22" fmla="*/ 1555520 h 2531008"/>
              <a:gd name="connsiteX23" fmla="*/ 290655 w 1333379"/>
              <a:gd name="connsiteY23" fmla="*/ 1598822 h 2531008"/>
              <a:gd name="connsiteX24" fmla="*/ 209974 w 1333379"/>
              <a:gd name="connsiteY24" fmla="*/ 1711717 h 2531008"/>
              <a:gd name="connsiteX25" fmla="*/ 210264 w 1333379"/>
              <a:gd name="connsiteY25" fmla="*/ 1807200 h 2531008"/>
              <a:gd name="connsiteX26" fmla="*/ 216649 w 1333379"/>
              <a:gd name="connsiteY26" fmla="*/ 1894556 h 2531008"/>
              <a:gd name="connsiteX27" fmla="*/ 224195 w 1333379"/>
              <a:gd name="connsiteY27" fmla="*/ 1902973 h 2531008"/>
              <a:gd name="connsiteX28" fmla="*/ 289494 w 1333379"/>
              <a:gd name="connsiteY28" fmla="*/ 1902973 h 2531008"/>
              <a:gd name="connsiteX29" fmla="*/ 300813 w 1333379"/>
              <a:gd name="connsiteY29" fmla="*/ 1894266 h 2531008"/>
              <a:gd name="connsiteX30" fmla="*/ 386138 w 1333379"/>
              <a:gd name="connsiteY30" fmla="*/ 1827515 h 2531008"/>
              <a:gd name="connsiteX31" fmla="*/ 472043 w 1333379"/>
              <a:gd name="connsiteY31" fmla="*/ 1893105 h 2531008"/>
              <a:gd name="connsiteX32" fmla="*/ 485683 w 1333379"/>
              <a:gd name="connsiteY32" fmla="*/ 1902683 h 2531008"/>
              <a:gd name="connsiteX33" fmla="*/ 654591 w 1333379"/>
              <a:gd name="connsiteY33" fmla="*/ 1902683 h 2531008"/>
              <a:gd name="connsiteX34" fmla="*/ 823499 w 1333379"/>
              <a:gd name="connsiteY34" fmla="*/ 1903263 h 2531008"/>
              <a:gd name="connsiteX35" fmla="*/ 837430 w 1333379"/>
              <a:gd name="connsiteY35" fmla="*/ 1892525 h 2531008"/>
              <a:gd name="connsiteX36" fmla="*/ 921013 w 1333379"/>
              <a:gd name="connsiteY36" fmla="*/ 1827806 h 2531008"/>
              <a:gd name="connsiteX37" fmla="*/ 1008079 w 1333379"/>
              <a:gd name="connsiteY37" fmla="*/ 1893396 h 2531008"/>
              <a:gd name="connsiteX38" fmla="*/ 1016495 w 1333379"/>
              <a:gd name="connsiteY38" fmla="*/ 1903263 h 2531008"/>
              <a:gd name="connsiteX39" fmla="*/ 1106463 w 1333379"/>
              <a:gd name="connsiteY39" fmla="*/ 1903263 h 2531008"/>
              <a:gd name="connsiteX40" fmla="*/ 1114299 w 1333379"/>
              <a:gd name="connsiteY40" fmla="*/ 1897459 h 2531008"/>
              <a:gd name="connsiteX41" fmla="*/ 1119813 w 1333379"/>
              <a:gd name="connsiteY41" fmla="*/ 1807781 h 2531008"/>
              <a:gd name="connsiteX42" fmla="*/ 1034488 w 1333379"/>
              <a:gd name="connsiteY42" fmla="*/ 1730872 h 2531008"/>
              <a:gd name="connsiteX43" fmla="*/ 964545 w 1333379"/>
              <a:gd name="connsiteY43" fmla="*/ 1727099 h 2531008"/>
              <a:gd name="connsiteX44" fmla="*/ 854552 w 1333379"/>
              <a:gd name="connsiteY44" fmla="*/ 1703011 h 2531008"/>
              <a:gd name="connsiteX45" fmla="*/ 716118 w 1333379"/>
              <a:gd name="connsiteY45" fmla="*/ 1635389 h 2531008"/>
              <a:gd name="connsiteX46" fmla="*/ 497582 w 1333379"/>
              <a:gd name="connsiteY46" fmla="*/ 1559932 h 2531008"/>
              <a:gd name="connsiteX47" fmla="*/ 443130 w 1333379"/>
              <a:gd name="connsiteY47" fmla="*/ 1555520 h 2531008"/>
              <a:gd name="connsiteX48" fmla="*/ 362339 w 1333379"/>
              <a:gd name="connsiteY48" fmla="*/ 159040 h 2531008"/>
              <a:gd name="connsiteX49" fmla="*/ 257280 w 1333379"/>
              <a:gd name="connsiteY49" fmla="*/ 264681 h 2531008"/>
              <a:gd name="connsiteX50" fmla="*/ 257280 w 1333379"/>
              <a:gd name="connsiteY50" fmla="*/ 664894 h 2531008"/>
              <a:gd name="connsiteX51" fmla="*/ 258151 w 1333379"/>
              <a:gd name="connsiteY51" fmla="*/ 682597 h 2531008"/>
              <a:gd name="connsiteX52" fmla="*/ 360888 w 1333379"/>
              <a:gd name="connsiteY52" fmla="*/ 770824 h 2531008"/>
              <a:gd name="connsiteX53" fmla="*/ 664168 w 1333379"/>
              <a:gd name="connsiteY53" fmla="*/ 770824 h 2531008"/>
              <a:gd name="connsiteX54" fmla="*/ 967448 w 1333379"/>
              <a:gd name="connsiteY54" fmla="*/ 770824 h 2531008"/>
              <a:gd name="connsiteX55" fmla="*/ 1073088 w 1333379"/>
              <a:gd name="connsiteY55" fmla="*/ 664604 h 2531008"/>
              <a:gd name="connsiteX56" fmla="*/ 1073378 w 1333379"/>
              <a:gd name="connsiteY56" fmla="*/ 264390 h 2531008"/>
              <a:gd name="connsiteX57" fmla="*/ 968029 w 1333379"/>
              <a:gd name="connsiteY57" fmla="*/ 159040 h 2531008"/>
              <a:gd name="connsiteX58" fmla="*/ 362339 w 1333379"/>
              <a:gd name="connsiteY58" fmla="*/ 159040 h 2531008"/>
              <a:gd name="connsiteX59" fmla="*/ 302844 w 1333379"/>
              <a:gd name="connsiteY59" fmla="*/ 0 h 2531008"/>
              <a:gd name="connsiteX60" fmla="*/ 1027233 w 1333379"/>
              <a:gd name="connsiteY60" fmla="*/ 0 h 2531008"/>
              <a:gd name="connsiteX61" fmla="*/ 1198463 w 1333379"/>
              <a:gd name="connsiteY61" fmla="*/ 105930 h 2531008"/>
              <a:gd name="connsiteX62" fmla="*/ 1223712 w 1333379"/>
              <a:gd name="connsiteY62" fmla="*/ 209248 h 2531008"/>
              <a:gd name="connsiteX63" fmla="*/ 1223422 w 1333379"/>
              <a:gd name="connsiteY63" fmla="*/ 1258683 h 2531008"/>
              <a:gd name="connsiteX64" fmla="*/ 1223712 w 1333379"/>
              <a:gd name="connsiteY64" fmla="*/ 1276387 h 2531008"/>
              <a:gd name="connsiteX65" fmla="*/ 1227957 w 1333379"/>
              <a:gd name="connsiteY65" fmla="*/ 1289665 h 2531008"/>
              <a:gd name="connsiteX66" fmla="*/ 1231154 w 1333379"/>
              <a:gd name="connsiteY66" fmla="*/ 1290880 h 2531008"/>
              <a:gd name="connsiteX67" fmla="*/ 1231154 w 1333379"/>
              <a:gd name="connsiteY67" fmla="*/ 1400729 h 2531008"/>
              <a:gd name="connsiteX68" fmla="*/ 1224003 w 1333379"/>
              <a:gd name="connsiteY68" fmla="*/ 2308989 h 2531008"/>
              <a:gd name="connsiteX69" fmla="*/ 1252734 w 1333379"/>
              <a:gd name="connsiteY69" fmla="*/ 2338011 h 2531008"/>
              <a:gd name="connsiteX70" fmla="*/ 1277403 w 1333379"/>
              <a:gd name="connsiteY70" fmla="*/ 2338882 h 2531008"/>
              <a:gd name="connsiteX71" fmla="*/ 1328482 w 1333379"/>
              <a:gd name="connsiteY71" fmla="*/ 2391412 h 2531008"/>
              <a:gd name="connsiteX72" fmla="*/ 1328482 w 1333379"/>
              <a:gd name="connsiteY72" fmla="*/ 2482541 h 2531008"/>
              <a:gd name="connsiteX73" fmla="*/ 1323838 w 1333379"/>
              <a:gd name="connsiteY73" fmla="*/ 2496761 h 2531008"/>
              <a:gd name="connsiteX74" fmla="*/ 1276532 w 1333379"/>
              <a:gd name="connsiteY74" fmla="*/ 2531008 h 2531008"/>
              <a:gd name="connsiteX75" fmla="*/ 52965 w 1333379"/>
              <a:gd name="connsiteY75" fmla="*/ 2531008 h 2531008"/>
              <a:gd name="connsiteX76" fmla="*/ 49192 w 1333379"/>
              <a:gd name="connsiteY76" fmla="*/ 2530137 h 2531008"/>
              <a:gd name="connsiteX77" fmla="*/ 3337 w 1333379"/>
              <a:gd name="connsiteY77" fmla="*/ 2486314 h 2531008"/>
              <a:gd name="connsiteX78" fmla="*/ 3628 w 1333379"/>
              <a:gd name="connsiteY78" fmla="*/ 2385607 h 2531008"/>
              <a:gd name="connsiteX79" fmla="*/ 59640 w 1333379"/>
              <a:gd name="connsiteY79" fmla="*/ 2338301 h 2531008"/>
              <a:gd name="connsiteX80" fmla="*/ 88372 w 1333379"/>
              <a:gd name="connsiteY80" fmla="*/ 2338011 h 2531008"/>
              <a:gd name="connsiteX81" fmla="*/ 105205 w 1333379"/>
              <a:gd name="connsiteY81" fmla="*/ 2321469 h 2531008"/>
              <a:gd name="connsiteX82" fmla="*/ 105495 w 1333379"/>
              <a:gd name="connsiteY82" fmla="*/ 2301734 h 2531008"/>
              <a:gd name="connsiteX83" fmla="*/ 105785 w 1333379"/>
              <a:gd name="connsiteY83" fmla="*/ 200832 h 2531008"/>
              <a:gd name="connsiteX84" fmla="*/ 211715 w 1333379"/>
              <a:gd name="connsiteY84" fmla="*/ 22637 h 2531008"/>
              <a:gd name="connsiteX85" fmla="*/ 302844 w 1333379"/>
              <a:gd name="connsiteY85" fmla="*/ 0 h 2531008"/>
              <a:gd name="connsiteX0" fmla="*/ 923624 w 1333379"/>
              <a:gd name="connsiteY0" fmla="*/ 1848992 h 2531008"/>
              <a:gd name="connsiteX1" fmla="*/ 855423 w 1333379"/>
              <a:gd name="connsiteY1" fmla="*/ 1914872 h 2531008"/>
              <a:gd name="connsiteX2" fmla="*/ 921593 w 1333379"/>
              <a:gd name="connsiteY2" fmla="*/ 1983073 h 2531008"/>
              <a:gd name="connsiteX3" fmla="*/ 989794 w 1333379"/>
              <a:gd name="connsiteY3" fmla="*/ 1916903 h 2531008"/>
              <a:gd name="connsiteX4" fmla="*/ 923624 w 1333379"/>
              <a:gd name="connsiteY4" fmla="*/ 1848992 h 2531008"/>
              <a:gd name="connsiteX5" fmla="*/ 386427 w 1333379"/>
              <a:gd name="connsiteY5" fmla="*/ 1848990 h 2531008"/>
              <a:gd name="connsiteX6" fmla="*/ 319677 w 1333379"/>
              <a:gd name="connsiteY6" fmla="*/ 1916321 h 2531008"/>
              <a:gd name="connsiteX7" fmla="*/ 387008 w 1333379"/>
              <a:gd name="connsiteY7" fmla="*/ 1983071 h 2531008"/>
              <a:gd name="connsiteX8" fmla="*/ 454048 w 1333379"/>
              <a:gd name="connsiteY8" fmla="*/ 1915740 h 2531008"/>
              <a:gd name="connsiteX9" fmla="*/ 386427 w 1333379"/>
              <a:gd name="connsiteY9" fmla="*/ 1848990 h 2531008"/>
              <a:gd name="connsiteX10" fmla="*/ 619511 w 1333379"/>
              <a:gd name="connsiteY10" fmla="*/ 1644604 h 2531008"/>
              <a:gd name="connsiteX11" fmla="*/ 656332 w 1333379"/>
              <a:gd name="connsiteY11" fmla="*/ 1651062 h 2531008"/>
              <a:gd name="connsiteX12" fmla="*/ 752394 w 1333379"/>
              <a:gd name="connsiteY12" fmla="*/ 1690821 h 2531008"/>
              <a:gd name="connsiteX13" fmla="*/ 793895 w 1333379"/>
              <a:gd name="connsiteY13" fmla="*/ 1732323 h 2531008"/>
              <a:gd name="connsiteX14" fmla="*/ 798249 w 1333379"/>
              <a:gd name="connsiteY14" fmla="*/ 1742771 h 2531008"/>
              <a:gd name="connsiteX15" fmla="*/ 787510 w 1333379"/>
              <a:gd name="connsiteY15" fmla="*/ 1744802 h 2531008"/>
              <a:gd name="connsiteX16" fmla="*/ 684773 w 1333379"/>
              <a:gd name="connsiteY16" fmla="*/ 1745092 h 2531008"/>
              <a:gd name="connsiteX17" fmla="*/ 581166 w 1333379"/>
              <a:gd name="connsiteY17" fmla="*/ 1745092 h 2531008"/>
              <a:gd name="connsiteX18" fmla="*/ 567815 w 1333379"/>
              <a:gd name="connsiteY18" fmla="*/ 1736385 h 2531008"/>
              <a:gd name="connsiteX19" fmla="*/ 555046 w 1333379"/>
              <a:gd name="connsiteY19" fmla="*/ 1674279 h 2531008"/>
              <a:gd name="connsiteX20" fmla="*/ 582036 w 1333379"/>
              <a:gd name="connsiteY20" fmla="*/ 1644677 h 2531008"/>
              <a:gd name="connsiteX21" fmla="*/ 619511 w 1333379"/>
              <a:gd name="connsiteY21" fmla="*/ 1644604 h 2531008"/>
              <a:gd name="connsiteX22" fmla="*/ 443130 w 1333379"/>
              <a:gd name="connsiteY22" fmla="*/ 1555520 h 2531008"/>
              <a:gd name="connsiteX23" fmla="*/ 290655 w 1333379"/>
              <a:gd name="connsiteY23" fmla="*/ 1598822 h 2531008"/>
              <a:gd name="connsiteX24" fmla="*/ 209974 w 1333379"/>
              <a:gd name="connsiteY24" fmla="*/ 1711717 h 2531008"/>
              <a:gd name="connsiteX25" fmla="*/ 210264 w 1333379"/>
              <a:gd name="connsiteY25" fmla="*/ 1807200 h 2531008"/>
              <a:gd name="connsiteX26" fmla="*/ 216649 w 1333379"/>
              <a:gd name="connsiteY26" fmla="*/ 1894556 h 2531008"/>
              <a:gd name="connsiteX27" fmla="*/ 224195 w 1333379"/>
              <a:gd name="connsiteY27" fmla="*/ 1902973 h 2531008"/>
              <a:gd name="connsiteX28" fmla="*/ 289494 w 1333379"/>
              <a:gd name="connsiteY28" fmla="*/ 1902973 h 2531008"/>
              <a:gd name="connsiteX29" fmla="*/ 300813 w 1333379"/>
              <a:gd name="connsiteY29" fmla="*/ 1894266 h 2531008"/>
              <a:gd name="connsiteX30" fmla="*/ 386138 w 1333379"/>
              <a:gd name="connsiteY30" fmla="*/ 1827515 h 2531008"/>
              <a:gd name="connsiteX31" fmla="*/ 472043 w 1333379"/>
              <a:gd name="connsiteY31" fmla="*/ 1893105 h 2531008"/>
              <a:gd name="connsiteX32" fmla="*/ 485683 w 1333379"/>
              <a:gd name="connsiteY32" fmla="*/ 1902683 h 2531008"/>
              <a:gd name="connsiteX33" fmla="*/ 654591 w 1333379"/>
              <a:gd name="connsiteY33" fmla="*/ 1902683 h 2531008"/>
              <a:gd name="connsiteX34" fmla="*/ 823499 w 1333379"/>
              <a:gd name="connsiteY34" fmla="*/ 1903263 h 2531008"/>
              <a:gd name="connsiteX35" fmla="*/ 837430 w 1333379"/>
              <a:gd name="connsiteY35" fmla="*/ 1892525 h 2531008"/>
              <a:gd name="connsiteX36" fmla="*/ 921013 w 1333379"/>
              <a:gd name="connsiteY36" fmla="*/ 1827806 h 2531008"/>
              <a:gd name="connsiteX37" fmla="*/ 1008079 w 1333379"/>
              <a:gd name="connsiteY37" fmla="*/ 1893396 h 2531008"/>
              <a:gd name="connsiteX38" fmla="*/ 1016495 w 1333379"/>
              <a:gd name="connsiteY38" fmla="*/ 1903263 h 2531008"/>
              <a:gd name="connsiteX39" fmla="*/ 1106463 w 1333379"/>
              <a:gd name="connsiteY39" fmla="*/ 1903263 h 2531008"/>
              <a:gd name="connsiteX40" fmla="*/ 1114299 w 1333379"/>
              <a:gd name="connsiteY40" fmla="*/ 1897459 h 2531008"/>
              <a:gd name="connsiteX41" fmla="*/ 1119813 w 1333379"/>
              <a:gd name="connsiteY41" fmla="*/ 1807781 h 2531008"/>
              <a:gd name="connsiteX42" fmla="*/ 1034488 w 1333379"/>
              <a:gd name="connsiteY42" fmla="*/ 1730872 h 2531008"/>
              <a:gd name="connsiteX43" fmla="*/ 964545 w 1333379"/>
              <a:gd name="connsiteY43" fmla="*/ 1727099 h 2531008"/>
              <a:gd name="connsiteX44" fmla="*/ 854552 w 1333379"/>
              <a:gd name="connsiteY44" fmla="*/ 1703011 h 2531008"/>
              <a:gd name="connsiteX45" fmla="*/ 716118 w 1333379"/>
              <a:gd name="connsiteY45" fmla="*/ 1635389 h 2531008"/>
              <a:gd name="connsiteX46" fmla="*/ 497582 w 1333379"/>
              <a:gd name="connsiteY46" fmla="*/ 1559932 h 2531008"/>
              <a:gd name="connsiteX47" fmla="*/ 443130 w 1333379"/>
              <a:gd name="connsiteY47" fmla="*/ 1555520 h 2531008"/>
              <a:gd name="connsiteX48" fmla="*/ 362339 w 1333379"/>
              <a:gd name="connsiteY48" fmla="*/ 159040 h 2531008"/>
              <a:gd name="connsiteX49" fmla="*/ 257280 w 1333379"/>
              <a:gd name="connsiteY49" fmla="*/ 264681 h 2531008"/>
              <a:gd name="connsiteX50" fmla="*/ 257280 w 1333379"/>
              <a:gd name="connsiteY50" fmla="*/ 664894 h 2531008"/>
              <a:gd name="connsiteX51" fmla="*/ 258151 w 1333379"/>
              <a:gd name="connsiteY51" fmla="*/ 682597 h 2531008"/>
              <a:gd name="connsiteX52" fmla="*/ 360888 w 1333379"/>
              <a:gd name="connsiteY52" fmla="*/ 770824 h 2531008"/>
              <a:gd name="connsiteX53" fmla="*/ 664168 w 1333379"/>
              <a:gd name="connsiteY53" fmla="*/ 770824 h 2531008"/>
              <a:gd name="connsiteX54" fmla="*/ 967448 w 1333379"/>
              <a:gd name="connsiteY54" fmla="*/ 770824 h 2531008"/>
              <a:gd name="connsiteX55" fmla="*/ 1073088 w 1333379"/>
              <a:gd name="connsiteY55" fmla="*/ 664604 h 2531008"/>
              <a:gd name="connsiteX56" fmla="*/ 1073378 w 1333379"/>
              <a:gd name="connsiteY56" fmla="*/ 264390 h 2531008"/>
              <a:gd name="connsiteX57" fmla="*/ 968029 w 1333379"/>
              <a:gd name="connsiteY57" fmla="*/ 159040 h 2531008"/>
              <a:gd name="connsiteX58" fmla="*/ 362339 w 1333379"/>
              <a:gd name="connsiteY58" fmla="*/ 159040 h 2531008"/>
              <a:gd name="connsiteX59" fmla="*/ 302844 w 1333379"/>
              <a:gd name="connsiteY59" fmla="*/ 0 h 2531008"/>
              <a:gd name="connsiteX60" fmla="*/ 1027233 w 1333379"/>
              <a:gd name="connsiteY60" fmla="*/ 0 h 2531008"/>
              <a:gd name="connsiteX61" fmla="*/ 1198463 w 1333379"/>
              <a:gd name="connsiteY61" fmla="*/ 105930 h 2531008"/>
              <a:gd name="connsiteX62" fmla="*/ 1223712 w 1333379"/>
              <a:gd name="connsiteY62" fmla="*/ 209248 h 2531008"/>
              <a:gd name="connsiteX63" fmla="*/ 1223422 w 1333379"/>
              <a:gd name="connsiteY63" fmla="*/ 1258683 h 2531008"/>
              <a:gd name="connsiteX64" fmla="*/ 1223712 w 1333379"/>
              <a:gd name="connsiteY64" fmla="*/ 1276387 h 2531008"/>
              <a:gd name="connsiteX65" fmla="*/ 1227957 w 1333379"/>
              <a:gd name="connsiteY65" fmla="*/ 1289665 h 2531008"/>
              <a:gd name="connsiteX66" fmla="*/ 1231154 w 1333379"/>
              <a:gd name="connsiteY66" fmla="*/ 1400729 h 2531008"/>
              <a:gd name="connsiteX67" fmla="*/ 1224003 w 1333379"/>
              <a:gd name="connsiteY67" fmla="*/ 2308989 h 2531008"/>
              <a:gd name="connsiteX68" fmla="*/ 1252734 w 1333379"/>
              <a:gd name="connsiteY68" fmla="*/ 2338011 h 2531008"/>
              <a:gd name="connsiteX69" fmla="*/ 1277403 w 1333379"/>
              <a:gd name="connsiteY69" fmla="*/ 2338882 h 2531008"/>
              <a:gd name="connsiteX70" fmla="*/ 1328482 w 1333379"/>
              <a:gd name="connsiteY70" fmla="*/ 2391412 h 2531008"/>
              <a:gd name="connsiteX71" fmla="*/ 1328482 w 1333379"/>
              <a:gd name="connsiteY71" fmla="*/ 2482541 h 2531008"/>
              <a:gd name="connsiteX72" fmla="*/ 1323838 w 1333379"/>
              <a:gd name="connsiteY72" fmla="*/ 2496761 h 2531008"/>
              <a:gd name="connsiteX73" fmla="*/ 1276532 w 1333379"/>
              <a:gd name="connsiteY73" fmla="*/ 2531008 h 2531008"/>
              <a:gd name="connsiteX74" fmla="*/ 52965 w 1333379"/>
              <a:gd name="connsiteY74" fmla="*/ 2531008 h 2531008"/>
              <a:gd name="connsiteX75" fmla="*/ 49192 w 1333379"/>
              <a:gd name="connsiteY75" fmla="*/ 2530137 h 2531008"/>
              <a:gd name="connsiteX76" fmla="*/ 3337 w 1333379"/>
              <a:gd name="connsiteY76" fmla="*/ 2486314 h 2531008"/>
              <a:gd name="connsiteX77" fmla="*/ 3628 w 1333379"/>
              <a:gd name="connsiteY77" fmla="*/ 2385607 h 2531008"/>
              <a:gd name="connsiteX78" fmla="*/ 59640 w 1333379"/>
              <a:gd name="connsiteY78" fmla="*/ 2338301 h 2531008"/>
              <a:gd name="connsiteX79" fmla="*/ 88372 w 1333379"/>
              <a:gd name="connsiteY79" fmla="*/ 2338011 h 2531008"/>
              <a:gd name="connsiteX80" fmla="*/ 105205 w 1333379"/>
              <a:gd name="connsiteY80" fmla="*/ 2321469 h 2531008"/>
              <a:gd name="connsiteX81" fmla="*/ 105495 w 1333379"/>
              <a:gd name="connsiteY81" fmla="*/ 2301734 h 2531008"/>
              <a:gd name="connsiteX82" fmla="*/ 105785 w 1333379"/>
              <a:gd name="connsiteY82" fmla="*/ 200832 h 2531008"/>
              <a:gd name="connsiteX83" fmla="*/ 211715 w 1333379"/>
              <a:gd name="connsiteY83" fmla="*/ 22637 h 2531008"/>
              <a:gd name="connsiteX84" fmla="*/ 302844 w 1333379"/>
              <a:gd name="connsiteY84" fmla="*/ 0 h 2531008"/>
              <a:gd name="connsiteX0" fmla="*/ 923624 w 1333379"/>
              <a:gd name="connsiteY0" fmla="*/ 1848992 h 2531008"/>
              <a:gd name="connsiteX1" fmla="*/ 855423 w 1333379"/>
              <a:gd name="connsiteY1" fmla="*/ 1914872 h 2531008"/>
              <a:gd name="connsiteX2" fmla="*/ 921593 w 1333379"/>
              <a:gd name="connsiteY2" fmla="*/ 1983073 h 2531008"/>
              <a:gd name="connsiteX3" fmla="*/ 989794 w 1333379"/>
              <a:gd name="connsiteY3" fmla="*/ 1916903 h 2531008"/>
              <a:gd name="connsiteX4" fmla="*/ 923624 w 1333379"/>
              <a:gd name="connsiteY4" fmla="*/ 1848992 h 2531008"/>
              <a:gd name="connsiteX5" fmla="*/ 386427 w 1333379"/>
              <a:gd name="connsiteY5" fmla="*/ 1848990 h 2531008"/>
              <a:gd name="connsiteX6" fmla="*/ 319677 w 1333379"/>
              <a:gd name="connsiteY6" fmla="*/ 1916321 h 2531008"/>
              <a:gd name="connsiteX7" fmla="*/ 387008 w 1333379"/>
              <a:gd name="connsiteY7" fmla="*/ 1983071 h 2531008"/>
              <a:gd name="connsiteX8" fmla="*/ 454048 w 1333379"/>
              <a:gd name="connsiteY8" fmla="*/ 1915740 h 2531008"/>
              <a:gd name="connsiteX9" fmla="*/ 386427 w 1333379"/>
              <a:gd name="connsiteY9" fmla="*/ 1848990 h 2531008"/>
              <a:gd name="connsiteX10" fmla="*/ 619511 w 1333379"/>
              <a:gd name="connsiteY10" fmla="*/ 1644604 h 2531008"/>
              <a:gd name="connsiteX11" fmla="*/ 656332 w 1333379"/>
              <a:gd name="connsiteY11" fmla="*/ 1651062 h 2531008"/>
              <a:gd name="connsiteX12" fmla="*/ 752394 w 1333379"/>
              <a:gd name="connsiteY12" fmla="*/ 1690821 h 2531008"/>
              <a:gd name="connsiteX13" fmla="*/ 793895 w 1333379"/>
              <a:gd name="connsiteY13" fmla="*/ 1732323 h 2531008"/>
              <a:gd name="connsiteX14" fmla="*/ 798249 w 1333379"/>
              <a:gd name="connsiteY14" fmla="*/ 1742771 h 2531008"/>
              <a:gd name="connsiteX15" fmla="*/ 787510 w 1333379"/>
              <a:gd name="connsiteY15" fmla="*/ 1744802 h 2531008"/>
              <a:gd name="connsiteX16" fmla="*/ 684773 w 1333379"/>
              <a:gd name="connsiteY16" fmla="*/ 1745092 h 2531008"/>
              <a:gd name="connsiteX17" fmla="*/ 581166 w 1333379"/>
              <a:gd name="connsiteY17" fmla="*/ 1745092 h 2531008"/>
              <a:gd name="connsiteX18" fmla="*/ 567815 w 1333379"/>
              <a:gd name="connsiteY18" fmla="*/ 1736385 h 2531008"/>
              <a:gd name="connsiteX19" fmla="*/ 555046 w 1333379"/>
              <a:gd name="connsiteY19" fmla="*/ 1674279 h 2531008"/>
              <a:gd name="connsiteX20" fmla="*/ 582036 w 1333379"/>
              <a:gd name="connsiteY20" fmla="*/ 1644677 h 2531008"/>
              <a:gd name="connsiteX21" fmla="*/ 619511 w 1333379"/>
              <a:gd name="connsiteY21" fmla="*/ 1644604 h 2531008"/>
              <a:gd name="connsiteX22" fmla="*/ 443130 w 1333379"/>
              <a:gd name="connsiteY22" fmla="*/ 1555520 h 2531008"/>
              <a:gd name="connsiteX23" fmla="*/ 290655 w 1333379"/>
              <a:gd name="connsiteY23" fmla="*/ 1598822 h 2531008"/>
              <a:gd name="connsiteX24" fmla="*/ 209974 w 1333379"/>
              <a:gd name="connsiteY24" fmla="*/ 1711717 h 2531008"/>
              <a:gd name="connsiteX25" fmla="*/ 210264 w 1333379"/>
              <a:gd name="connsiteY25" fmla="*/ 1807200 h 2531008"/>
              <a:gd name="connsiteX26" fmla="*/ 216649 w 1333379"/>
              <a:gd name="connsiteY26" fmla="*/ 1894556 h 2531008"/>
              <a:gd name="connsiteX27" fmla="*/ 224195 w 1333379"/>
              <a:gd name="connsiteY27" fmla="*/ 1902973 h 2531008"/>
              <a:gd name="connsiteX28" fmla="*/ 289494 w 1333379"/>
              <a:gd name="connsiteY28" fmla="*/ 1902973 h 2531008"/>
              <a:gd name="connsiteX29" fmla="*/ 300813 w 1333379"/>
              <a:gd name="connsiteY29" fmla="*/ 1894266 h 2531008"/>
              <a:gd name="connsiteX30" fmla="*/ 386138 w 1333379"/>
              <a:gd name="connsiteY30" fmla="*/ 1827515 h 2531008"/>
              <a:gd name="connsiteX31" fmla="*/ 472043 w 1333379"/>
              <a:gd name="connsiteY31" fmla="*/ 1893105 h 2531008"/>
              <a:gd name="connsiteX32" fmla="*/ 485683 w 1333379"/>
              <a:gd name="connsiteY32" fmla="*/ 1902683 h 2531008"/>
              <a:gd name="connsiteX33" fmla="*/ 654591 w 1333379"/>
              <a:gd name="connsiteY33" fmla="*/ 1902683 h 2531008"/>
              <a:gd name="connsiteX34" fmla="*/ 823499 w 1333379"/>
              <a:gd name="connsiteY34" fmla="*/ 1903263 h 2531008"/>
              <a:gd name="connsiteX35" fmla="*/ 837430 w 1333379"/>
              <a:gd name="connsiteY35" fmla="*/ 1892525 h 2531008"/>
              <a:gd name="connsiteX36" fmla="*/ 921013 w 1333379"/>
              <a:gd name="connsiteY36" fmla="*/ 1827806 h 2531008"/>
              <a:gd name="connsiteX37" fmla="*/ 1008079 w 1333379"/>
              <a:gd name="connsiteY37" fmla="*/ 1893396 h 2531008"/>
              <a:gd name="connsiteX38" fmla="*/ 1016495 w 1333379"/>
              <a:gd name="connsiteY38" fmla="*/ 1903263 h 2531008"/>
              <a:gd name="connsiteX39" fmla="*/ 1106463 w 1333379"/>
              <a:gd name="connsiteY39" fmla="*/ 1903263 h 2531008"/>
              <a:gd name="connsiteX40" fmla="*/ 1114299 w 1333379"/>
              <a:gd name="connsiteY40" fmla="*/ 1897459 h 2531008"/>
              <a:gd name="connsiteX41" fmla="*/ 1119813 w 1333379"/>
              <a:gd name="connsiteY41" fmla="*/ 1807781 h 2531008"/>
              <a:gd name="connsiteX42" fmla="*/ 1034488 w 1333379"/>
              <a:gd name="connsiteY42" fmla="*/ 1730872 h 2531008"/>
              <a:gd name="connsiteX43" fmla="*/ 964545 w 1333379"/>
              <a:gd name="connsiteY43" fmla="*/ 1727099 h 2531008"/>
              <a:gd name="connsiteX44" fmla="*/ 854552 w 1333379"/>
              <a:gd name="connsiteY44" fmla="*/ 1703011 h 2531008"/>
              <a:gd name="connsiteX45" fmla="*/ 716118 w 1333379"/>
              <a:gd name="connsiteY45" fmla="*/ 1635389 h 2531008"/>
              <a:gd name="connsiteX46" fmla="*/ 497582 w 1333379"/>
              <a:gd name="connsiteY46" fmla="*/ 1559932 h 2531008"/>
              <a:gd name="connsiteX47" fmla="*/ 443130 w 1333379"/>
              <a:gd name="connsiteY47" fmla="*/ 1555520 h 2531008"/>
              <a:gd name="connsiteX48" fmla="*/ 362339 w 1333379"/>
              <a:gd name="connsiteY48" fmla="*/ 159040 h 2531008"/>
              <a:gd name="connsiteX49" fmla="*/ 257280 w 1333379"/>
              <a:gd name="connsiteY49" fmla="*/ 264681 h 2531008"/>
              <a:gd name="connsiteX50" fmla="*/ 257280 w 1333379"/>
              <a:gd name="connsiteY50" fmla="*/ 664894 h 2531008"/>
              <a:gd name="connsiteX51" fmla="*/ 258151 w 1333379"/>
              <a:gd name="connsiteY51" fmla="*/ 682597 h 2531008"/>
              <a:gd name="connsiteX52" fmla="*/ 360888 w 1333379"/>
              <a:gd name="connsiteY52" fmla="*/ 770824 h 2531008"/>
              <a:gd name="connsiteX53" fmla="*/ 664168 w 1333379"/>
              <a:gd name="connsiteY53" fmla="*/ 770824 h 2531008"/>
              <a:gd name="connsiteX54" fmla="*/ 967448 w 1333379"/>
              <a:gd name="connsiteY54" fmla="*/ 770824 h 2531008"/>
              <a:gd name="connsiteX55" fmla="*/ 1073088 w 1333379"/>
              <a:gd name="connsiteY55" fmla="*/ 664604 h 2531008"/>
              <a:gd name="connsiteX56" fmla="*/ 1073378 w 1333379"/>
              <a:gd name="connsiteY56" fmla="*/ 264390 h 2531008"/>
              <a:gd name="connsiteX57" fmla="*/ 968029 w 1333379"/>
              <a:gd name="connsiteY57" fmla="*/ 159040 h 2531008"/>
              <a:gd name="connsiteX58" fmla="*/ 362339 w 1333379"/>
              <a:gd name="connsiteY58" fmla="*/ 159040 h 2531008"/>
              <a:gd name="connsiteX59" fmla="*/ 302844 w 1333379"/>
              <a:gd name="connsiteY59" fmla="*/ 0 h 2531008"/>
              <a:gd name="connsiteX60" fmla="*/ 1027233 w 1333379"/>
              <a:gd name="connsiteY60" fmla="*/ 0 h 2531008"/>
              <a:gd name="connsiteX61" fmla="*/ 1198463 w 1333379"/>
              <a:gd name="connsiteY61" fmla="*/ 105930 h 2531008"/>
              <a:gd name="connsiteX62" fmla="*/ 1223712 w 1333379"/>
              <a:gd name="connsiteY62" fmla="*/ 209248 h 2531008"/>
              <a:gd name="connsiteX63" fmla="*/ 1223422 w 1333379"/>
              <a:gd name="connsiteY63" fmla="*/ 1258683 h 2531008"/>
              <a:gd name="connsiteX64" fmla="*/ 1223712 w 1333379"/>
              <a:gd name="connsiteY64" fmla="*/ 1276387 h 2531008"/>
              <a:gd name="connsiteX65" fmla="*/ 1231154 w 1333379"/>
              <a:gd name="connsiteY65" fmla="*/ 1400729 h 2531008"/>
              <a:gd name="connsiteX66" fmla="*/ 1224003 w 1333379"/>
              <a:gd name="connsiteY66" fmla="*/ 2308989 h 2531008"/>
              <a:gd name="connsiteX67" fmla="*/ 1252734 w 1333379"/>
              <a:gd name="connsiteY67" fmla="*/ 2338011 h 2531008"/>
              <a:gd name="connsiteX68" fmla="*/ 1277403 w 1333379"/>
              <a:gd name="connsiteY68" fmla="*/ 2338882 h 2531008"/>
              <a:gd name="connsiteX69" fmla="*/ 1328482 w 1333379"/>
              <a:gd name="connsiteY69" fmla="*/ 2391412 h 2531008"/>
              <a:gd name="connsiteX70" fmla="*/ 1328482 w 1333379"/>
              <a:gd name="connsiteY70" fmla="*/ 2482541 h 2531008"/>
              <a:gd name="connsiteX71" fmla="*/ 1323838 w 1333379"/>
              <a:gd name="connsiteY71" fmla="*/ 2496761 h 2531008"/>
              <a:gd name="connsiteX72" fmla="*/ 1276532 w 1333379"/>
              <a:gd name="connsiteY72" fmla="*/ 2531008 h 2531008"/>
              <a:gd name="connsiteX73" fmla="*/ 52965 w 1333379"/>
              <a:gd name="connsiteY73" fmla="*/ 2531008 h 2531008"/>
              <a:gd name="connsiteX74" fmla="*/ 49192 w 1333379"/>
              <a:gd name="connsiteY74" fmla="*/ 2530137 h 2531008"/>
              <a:gd name="connsiteX75" fmla="*/ 3337 w 1333379"/>
              <a:gd name="connsiteY75" fmla="*/ 2486314 h 2531008"/>
              <a:gd name="connsiteX76" fmla="*/ 3628 w 1333379"/>
              <a:gd name="connsiteY76" fmla="*/ 2385607 h 2531008"/>
              <a:gd name="connsiteX77" fmla="*/ 59640 w 1333379"/>
              <a:gd name="connsiteY77" fmla="*/ 2338301 h 2531008"/>
              <a:gd name="connsiteX78" fmla="*/ 88372 w 1333379"/>
              <a:gd name="connsiteY78" fmla="*/ 2338011 h 2531008"/>
              <a:gd name="connsiteX79" fmla="*/ 105205 w 1333379"/>
              <a:gd name="connsiteY79" fmla="*/ 2321469 h 2531008"/>
              <a:gd name="connsiteX80" fmla="*/ 105495 w 1333379"/>
              <a:gd name="connsiteY80" fmla="*/ 2301734 h 2531008"/>
              <a:gd name="connsiteX81" fmla="*/ 105785 w 1333379"/>
              <a:gd name="connsiteY81" fmla="*/ 200832 h 2531008"/>
              <a:gd name="connsiteX82" fmla="*/ 211715 w 1333379"/>
              <a:gd name="connsiteY82" fmla="*/ 22637 h 2531008"/>
              <a:gd name="connsiteX83" fmla="*/ 302844 w 1333379"/>
              <a:gd name="connsiteY83" fmla="*/ 0 h 2531008"/>
              <a:gd name="connsiteX0" fmla="*/ 923624 w 1333379"/>
              <a:gd name="connsiteY0" fmla="*/ 1848992 h 2531008"/>
              <a:gd name="connsiteX1" fmla="*/ 855423 w 1333379"/>
              <a:gd name="connsiteY1" fmla="*/ 1914872 h 2531008"/>
              <a:gd name="connsiteX2" fmla="*/ 921593 w 1333379"/>
              <a:gd name="connsiteY2" fmla="*/ 1983073 h 2531008"/>
              <a:gd name="connsiteX3" fmla="*/ 989794 w 1333379"/>
              <a:gd name="connsiteY3" fmla="*/ 1916903 h 2531008"/>
              <a:gd name="connsiteX4" fmla="*/ 923624 w 1333379"/>
              <a:gd name="connsiteY4" fmla="*/ 1848992 h 2531008"/>
              <a:gd name="connsiteX5" fmla="*/ 386427 w 1333379"/>
              <a:gd name="connsiteY5" fmla="*/ 1848990 h 2531008"/>
              <a:gd name="connsiteX6" fmla="*/ 319677 w 1333379"/>
              <a:gd name="connsiteY6" fmla="*/ 1916321 h 2531008"/>
              <a:gd name="connsiteX7" fmla="*/ 387008 w 1333379"/>
              <a:gd name="connsiteY7" fmla="*/ 1983071 h 2531008"/>
              <a:gd name="connsiteX8" fmla="*/ 454048 w 1333379"/>
              <a:gd name="connsiteY8" fmla="*/ 1915740 h 2531008"/>
              <a:gd name="connsiteX9" fmla="*/ 386427 w 1333379"/>
              <a:gd name="connsiteY9" fmla="*/ 1848990 h 2531008"/>
              <a:gd name="connsiteX10" fmla="*/ 619511 w 1333379"/>
              <a:gd name="connsiteY10" fmla="*/ 1644604 h 2531008"/>
              <a:gd name="connsiteX11" fmla="*/ 656332 w 1333379"/>
              <a:gd name="connsiteY11" fmla="*/ 1651062 h 2531008"/>
              <a:gd name="connsiteX12" fmla="*/ 752394 w 1333379"/>
              <a:gd name="connsiteY12" fmla="*/ 1690821 h 2531008"/>
              <a:gd name="connsiteX13" fmla="*/ 793895 w 1333379"/>
              <a:gd name="connsiteY13" fmla="*/ 1732323 h 2531008"/>
              <a:gd name="connsiteX14" fmla="*/ 798249 w 1333379"/>
              <a:gd name="connsiteY14" fmla="*/ 1742771 h 2531008"/>
              <a:gd name="connsiteX15" fmla="*/ 787510 w 1333379"/>
              <a:gd name="connsiteY15" fmla="*/ 1744802 h 2531008"/>
              <a:gd name="connsiteX16" fmla="*/ 684773 w 1333379"/>
              <a:gd name="connsiteY16" fmla="*/ 1745092 h 2531008"/>
              <a:gd name="connsiteX17" fmla="*/ 581166 w 1333379"/>
              <a:gd name="connsiteY17" fmla="*/ 1745092 h 2531008"/>
              <a:gd name="connsiteX18" fmla="*/ 567815 w 1333379"/>
              <a:gd name="connsiteY18" fmla="*/ 1736385 h 2531008"/>
              <a:gd name="connsiteX19" fmla="*/ 555046 w 1333379"/>
              <a:gd name="connsiteY19" fmla="*/ 1674279 h 2531008"/>
              <a:gd name="connsiteX20" fmla="*/ 582036 w 1333379"/>
              <a:gd name="connsiteY20" fmla="*/ 1644677 h 2531008"/>
              <a:gd name="connsiteX21" fmla="*/ 619511 w 1333379"/>
              <a:gd name="connsiteY21" fmla="*/ 1644604 h 2531008"/>
              <a:gd name="connsiteX22" fmla="*/ 443130 w 1333379"/>
              <a:gd name="connsiteY22" fmla="*/ 1555520 h 2531008"/>
              <a:gd name="connsiteX23" fmla="*/ 290655 w 1333379"/>
              <a:gd name="connsiteY23" fmla="*/ 1598822 h 2531008"/>
              <a:gd name="connsiteX24" fmla="*/ 209974 w 1333379"/>
              <a:gd name="connsiteY24" fmla="*/ 1711717 h 2531008"/>
              <a:gd name="connsiteX25" fmla="*/ 210264 w 1333379"/>
              <a:gd name="connsiteY25" fmla="*/ 1807200 h 2531008"/>
              <a:gd name="connsiteX26" fmla="*/ 216649 w 1333379"/>
              <a:gd name="connsiteY26" fmla="*/ 1894556 h 2531008"/>
              <a:gd name="connsiteX27" fmla="*/ 224195 w 1333379"/>
              <a:gd name="connsiteY27" fmla="*/ 1902973 h 2531008"/>
              <a:gd name="connsiteX28" fmla="*/ 289494 w 1333379"/>
              <a:gd name="connsiteY28" fmla="*/ 1902973 h 2531008"/>
              <a:gd name="connsiteX29" fmla="*/ 300813 w 1333379"/>
              <a:gd name="connsiteY29" fmla="*/ 1894266 h 2531008"/>
              <a:gd name="connsiteX30" fmla="*/ 386138 w 1333379"/>
              <a:gd name="connsiteY30" fmla="*/ 1827515 h 2531008"/>
              <a:gd name="connsiteX31" fmla="*/ 472043 w 1333379"/>
              <a:gd name="connsiteY31" fmla="*/ 1893105 h 2531008"/>
              <a:gd name="connsiteX32" fmla="*/ 485683 w 1333379"/>
              <a:gd name="connsiteY32" fmla="*/ 1902683 h 2531008"/>
              <a:gd name="connsiteX33" fmla="*/ 654591 w 1333379"/>
              <a:gd name="connsiteY33" fmla="*/ 1902683 h 2531008"/>
              <a:gd name="connsiteX34" fmla="*/ 823499 w 1333379"/>
              <a:gd name="connsiteY34" fmla="*/ 1903263 h 2531008"/>
              <a:gd name="connsiteX35" fmla="*/ 837430 w 1333379"/>
              <a:gd name="connsiteY35" fmla="*/ 1892525 h 2531008"/>
              <a:gd name="connsiteX36" fmla="*/ 921013 w 1333379"/>
              <a:gd name="connsiteY36" fmla="*/ 1827806 h 2531008"/>
              <a:gd name="connsiteX37" fmla="*/ 1008079 w 1333379"/>
              <a:gd name="connsiteY37" fmla="*/ 1893396 h 2531008"/>
              <a:gd name="connsiteX38" fmla="*/ 1016495 w 1333379"/>
              <a:gd name="connsiteY38" fmla="*/ 1903263 h 2531008"/>
              <a:gd name="connsiteX39" fmla="*/ 1106463 w 1333379"/>
              <a:gd name="connsiteY39" fmla="*/ 1903263 h 2531008"/>
              <a:gd name="connsiteX40" fmla="*/ 1114299 w 1333379"/>
              <a:gd name="connsiteY40" fmla="*/ 1897459 h 2531008"/>
              <a:gd name="connsiteX41" fmla="*/ 1119813 w 1333379"/>
              <a:gd name="connsiteY41" fmla="*/ 1807781 h 2531008"/>
              <a:gd name="connsiteX42" fmla="*/ 1034488 w 1333379"/>
              <a:gd name="connsiteY42" fmla="*/ 1730872 h 2531008"/>
              <a:gd name="connsiteX43" fmla="*/ 964545 w 1333379"/>
              <a:gd name="connsiteY43" fmla="*/ 1727099 h 2531008"/>
              <a:gd name="connsiteX44" fmla="*/ 854552 w 1333379"/>
              <a:gd name="connsiteY44" fmla="*/ 1703011 h 2531008"/>
              <a:gd name="connsiteX45" fmla="*/ 716118 w 1333379"/>
              <a:gd name="connsiteY45" fmla="*/ 1635389 h 2531008"/>
              <a:gd name="connsiteX46" fmla="*/ 497582 w 1333379"/>
              <a:gd name="connsiteY46" fmla="*/ 1559932 h 2531008"/>
              <a:gd name="connsiteX47" fmla="*/ 443130 w 1333379"/>
              <a:gd name="connsiteY47" fmla="*/ 1555520 h 2531008"/>
              <a:gd name="connsiteX48" fmla="*/ 362339 w 1333379"/>
              <a:gd name="connsiteY48" fmla="*/ 159040 h 2531008"/>
              <a:gd name="connsiteX49" fmla="*/ 257280 w 1333379"/>
              <a:gd name="connsiteY49" fmla="*/ 264681 h 2531008"/>
              <a:gd name="connsiteX50" fmla="*/ 257280 w 1333379"/>
              <a:gd name="connsiteY50" fmla="*/ 664894 h 2531008"/>
              <a:gd name="connsiteX51" fmla="*/ 258151 w 1333379"/>
              <a:gd name="connsiteY51" fmla="*/ 682597 h 2531008"/>
              <a:gd name="connsiteX52" fmla="*/ 360888 w 1333379"/>
              <a:gd name="connsiteY52" fmla="*/ 770824 h 2531008"/>
              <a:gd name="connsiteX53" fmla="*/ 664168 w 1333379"/>
              <a:gd name="connsiteY53" fmla="*/ 770824 h 2531008"/>
              <a:gd name="connsiteX54" fmla="*/ 967448 w 1333379"/>
              <a:gd name="connsiteY54" fmla="*/ 770824 h 2531008"/>
              <a:gd name="connsiteX55" fmla="*/ 1073088 w 1333379"/>
              <a:gd name="connsiteY55" fmla="*/ 664604 h 2531008"/>
              <a:gd name="connsiteX56" fmla="*/ 1073378 w 1333379"/>
              <a:gd name="connsiteY56" fmla="*/ 264390 h 2531008"/>
              <a:gd name="connsiteX57" fmla="*/ 968029 w 1333379"/>
              <a:gd name="connsiteY57" fmla="*/ 159040 h 2531008"/>
              <a:gd name="connsiteX58" fmla="*/ 362339 w 1333379"/>
              <a:gd name="connsiteY58" fmla="*/ 159040 h 2531008"/>
              <a:gd name="connsiteX59" fmla="*/ 302844 w 1333379"/>
              <a:gd name="connsiteY59" fmla="*/ 0 h 2531008"/>
              <a:gd name="connsiteX60" fmla="*/ 1027233 w 1333379"/>
              <a:gd name="connsiteY60" fmla="*/ 0 h 2531008"/>
              <a:gd name="connsiteX61" fmla="*/ 1198463 w 1333379"/>
              <a:gd name="connsiteY61" fmla="*/ 105930 h 2531008"/>
              <a:gd name="connsiteX62" fmla="*/ 1223712 w 1333379"/>
              <a:gd name="connsiteY62" fmla="*/ 209248 h 2531008"/>
              <a:gd name="connsiteX63" fmla="*/ 1223422 w 1333379"/>
              <a:gd name="connsiteY63" fmla="*/ 1258683 h 2531008"/>
              <a:gd name="connsiteX64" fmla="*/ 1231154 w 1333379"/>
              <a:gd name="connsiteY64" fmla="*/ 1400729 h 2531008"/>
              <a:gd name="connsiteX65" fmla="*/ 1224003 w 1333379"/>
              <a:gd name="connsiteY65" fmla="*/ 2308989 h 2531008"/>
              <a:gd name="connsiteX66" fmla="*/ 1252734 w 1333379"/>
              <a:gd name="connsiteY66" fmla="*/ 2338011 h 2531008"/>
              <a:gd name="connsiteX67" fmla="*/ 1277403 w 1333379"/>
              <a:gd name="connsiteY67" fmla="*/ 2338882 h 2531008"/>
              <a:gd name="connsiteX68" fmla="*/ 1328482 w 1333379"/>
              <a:gd name="connsiteY68" fmla="*/ 2391412 h 2531008"/>
              <a:gd name="connsiteX69" fmla="*/ 1328482 w 1333379"/>
              <a:gd name="connsiteY69" fmla="*/ 2482541 h 2531008"/>
              <a:gd name="connsiteX70" fmla="*/ 1323838 w 1333379"/>
              <a:gd name="connsiteY70" fmla="*/ 2496761 h 2531008"/>
              <a:gd name="connsiteX71" fmla="*/ 1276532 w 1333379"/>
              <a:gd name="connsiteY71" fmla="*/ 2531008 h 2531008"/>
              <a:gd name="connsiteX72" fmla="*/ 52965 w 1333379"/>
              <a:gd name="connsiteY72" fmla="*/ 2531008 h 2531008"/>
              <a:gd name="connsiteX73" fmla="*/ 49192 w 1333379"/>
              <a:gd name="connsiteY73" fmla="*/ 2530137 h 2531008"/>
              <a:gd name="connsiteX74" fmla="*/ 3337 w 1333379"/>
              <a:gd name="connsiteY74" fmla="*/ 2486314 h 2531008"/>
              <a:gd name="connsiteX75" fmla="*/ 3628 w 1333379"/>
              <a:gd name="connsiteY75" fmla="*/ 2385607 h 2531008"/>
              <a:gd name="connsiteX76" fmla="*/ 59640 w 1333379"/>
              <a:gd name="connsiteY76" fmla="*/ 2338301 h 2531008"/>
              <a:gd name="connsiteX77" fmla="*/ 88372 w 1333379"/>
              <a:gd name="connsiteY77" fmla="*/ 2338011 h 2531008"/>
              <a:gd name="connsiteX78" fmla="*/ 105205 w 1333379"/>
              <a:gd name="connsiteY78" fmla="*/ 2321469 h 2531008"/>
              <a:gd name="connsiteX79" fmla="*/ 105495 w 1333379"/>
              <a:gd name="connsiteY79" fmla="*/ 2301734 h 2531008"/>
              <a:gd name="connsiteX80" fmla="*/ 105785 w 1333379"/>
              <a:gd name="connsiteY80" fmla="*/ 200832 h 2531008"/>
              <a:gd name="connsiteX81" fmla="*/ 211715 w 1333379"/>
              <a:gd name="connsiteY81" fmla="*/ 22637 h 2531008"/>
              <a:gd name="connsiteX82" fmla="*/ 302844 w 1333379"/>
              <a:gd name="connsiteY82" fmla="*/ 0 h 2531008"/>
              <a:gd name="connsiteX0" fmla="*/ 923624 w 1333379"/>
              <a:gd name="connsiteY0" fmla="*/ 1848992 h 2531008"/>
              <a:gd name="connsiteX1" fmla="*/ 855423 w 1333379"/>
              <a:gd name="connsiteY1" fmla="*/ 1914872 h 2531008"/>
              <a:gd name="connsiteX2" fmla="*/ 921593 w 1333379"/>
              <a:gd name="connsiteY2" fmla="*/ 1983073 h 2531008"/>
              <a:gd name="connsiteX3" fmla="*/ 989794 w 1333379"/>
              <a:gd name="connsiteY3" fmla="*/ 1916903 h 2531008"/>
              <a:gd name="connsiteX4" fmla="*/ 923624 w 1333379"/>
              <a:gd name="connsiteY4" fmla="*/ 1848992 h 2531008"/>
              <a:gd name="connsiteX5" fmla="*/ 386427 w 1333379"/>
              <a:gd name="connsiteY5" fmla="*/ 1848990 h 2531008"/>
              <a:gd name="connsiteX6" fmla="*/ 319677 w 1333379"/>
              <a:gd name="connsiteY6" fmla="*/ 1916321 h 2531008"/>
              <a:gd name="connsiteX7" fmla="*/ 387008 w 1333379"/>
              <a:gd name="connsiteY7" fmla="*/ 1983071 h 2531008"/>
              <a:gd name="connsiteX8" fmla="*/ 454048 w 1333379"/>
              <a:gd name="connsiteY8" fmla="*/ 1915740 h 2531008"/>
              <a:gd name="connsiteX9" fmla="*/ 386427 w 1333379"/>
              <a:gd name="connsiteY9" fmla="*/ 1848990 h 2531008"/>
              <a:gd name="connsiteX10" fmla="*/ 619511 w 1333379"/>
              <a:gd name="connsiteY10" fmla="*/ 1644604 h 2531008"/>
              <a:gd name="connsiteX11" fmla="*/ 656332 w 1333379"/>
              <a:gd name="connsiteY11" fmla="*/ 1651062 h 2531008"/>
              <a:gd name="connsiteX12" fmla="*/ 752394 w 1333379"/>
              <a:gd name="connsiteY12" fmla="*/ 1690821 h 2531008"/>
              <a:gd name="connsiteX13" fmla="*/ 793895 w 1333379"/>
              <a:gd name="connsiteY13" fmla="*/ 1732323 h 2531008"/>
              <a:gd name="connsiteX14" fmla="*/ 798249 w 1333379"/>
              <a:gd name="connsiteY14" fmla="*/ 1742771 h 2531008"/>
              <a:gd name="connsiteX15" fmla="*/ 787510 w 1333379"/>
              <a:gd name="connsiteY15" fmla="*/ 1744802 h 2531008"/>
              <a:gd name="connsiteX16" fmla="*/ 684773 w 1333379"/>
              <a:gd name="connsiteY16" fmla="*/ 1745092 h 2531008"/>
              <a:gd name="connsiteX17" fmla="*/ 581166 w 1333379"/>
              <a:gd name="connsiteY17" fmla="*/ 1745092 h 2531008"/>
              <a:gd name="connsiteX18" fmla="*/ 567815 w 1333379"/>
              <a:gd name="connsiteY18" fmla="*/ 1736385 h 2531008"/>
              <a:gd name="connsiteX19" fmla="*/ 555046 w 1333379"/>
              <a:gd name="connsiteY19" fmla="*/ 1674279 h 2531008"/>
              <a:gd name="connsiteX20" fmla="*/ 582036 w 1333379"/>
              <a:gd name="connsiteY20" fmla="*/ 1644677 h 2531008"/>
              <a:gd name="connsiteX21" fmla="*/ 619511 w 1333379"/>
              <a:gd name="connsiteY21" fmla="*/ 1644604 h 2531008"/>
              <a:gd name="connsiteX22" fmla="*/ 443130 w 1333379"/>
              <a:gd name="connsiteY22" fmla="*/ 1555520 h 2531008"/>
              <a:gd name="connsiteX23" fmla="*/ 290655 w 1333379"/>
              <a:gd name="connsiteY23" fmla="*/ 1598822 h 2531008"/>
              <a:gd name="connsiteX24" fmla="*/ 209974 w 1333379"/>
              <a:gd name="connsiteY24" fmla="*/ 1711717 h 2531008"/>
              <a:gd name="connsiteX25" fmla="*/ 210264 w 1333379"/>
              <a:gd name="connsiteY25" fmla="*/ 1807200 h 2531008"/>
              <a:gd name="connsiteX26" fmla="*/ 216649 w 1333379"/>
              <a:gd name="connsiteY26" fmla="*/ 1894556 h 2531008"/>
              <a:gd name="connsiteX27" fmla="*/ 224195 w 1333379"/>
              <a:gd name="connsiteY27" fmla="*/ 1902973 h 2531008"/>
              <a:gd name="connsiteX28" fmla="*/ 289494 w 1333379"/>
              <a:gd name="connsiteY28" fmla="*/ 1902973 h 2531008"/>
              <a:gd name="connsiteX29" fmla="*/ 300813 w 1333379"/>
              <a:gd name="connsiteY29" fmla="*/ 1894266 h 2531008"/>
              <a:gd name="connsiteX30" fmla="*/ 386138 w 1333379"/>
              <a:gd name="connsiteY30" fmla="*/ 1827515 h 2531008"/>
              <a:gd name="connsiteX31" fmla="*/ 472043 w 1333379"/>
              <a:gd name="connsiteY31" fmla="*/ 1893105 h 2531008"/>
              <a:gd name="connsiteX32" fmla="*/ 485683 w 1333379"/>
              <a:gd name="connsiteY32" fmla="*/ 1902683 h 2531008"/>
              <a:gd name="connsiteX33" fmla="*/ 654591 w 1333379"/>
              <a:gd name="connsiteY33" fmla="*/ 1902683 h 2531008"/>
              <a:gd name="connsiteX34" fmla="*/ 823499 w 1333379"/>
              <a:gd name="connsiteY34" fmla="*/ 1903263 h 2531008"/>
              <a:gd name="connsiteX35" fmla="*/ 837430 w 1333379"/>
              <a:gd name="connsiteY35" fmla="*/ 1892525 h 2531008"/>
              <a:gd name="connsiteX36" fmla="*/ 921013 w 1333379"/>
              <a:gd name="connsiteY36" fmla="*/ 1827806 h 2531008"/>
              <a:gd name="connsiteX37" fmla="*/ 1008079 w 1333379"/>
              <a:gd name="connsiteY37" fmla="*/ 1893396 h 2531008"/>
              <a:gd name="connsiteX38" fmla="*/ 1016495 w 1333379"/>
              <a:gd name="connsiteY38" fmla="*/ 1903263 h 2531008"/>
              <a:gd name="connsiteX39" fmla="*/ 1106463 w 1333379"/>
              <a:gd name="connsiteY39" fmla="*/ 1903263 h 2531008"/>
              <a:gd name="connsiteX40" fmla="*/ 1114299 w 1333379"/>
              <a:gd name="connsiteY40" fmla="*/ 1897459 h 2531008"/>
              <a:gd name="connsiteX41" fmla="*/ 1119813 w 1333379"/>
              <a:gd name="connsiteY41" fmla="*/ 1807781 h 2531008"/>
              <a:gd name="connsiteX42" fmla="*/ 1034488 w 1333379"/>
              <a:gd name="connsiteY42" fmla="*/ 1730872 h 2531008"/>
              <a:gd name="connsiteX43" fmla="*/ 964545 w 1333379"/>
              <a:gd name="connsiteY43" fmla="*/ 1727099 h 2531008"/>
              <a:gd name="connsiteX44" fmla="*/ 854552 w 1333379"/>
              <a:gd name="connsiteY44" fmla="*/ 1703011 h 2531008"/>
              <a:gd name="connsiteX45" fmla="*/ 716118 w 1333379"/>
              <a:gd name="connsiteY45" fmla="*/ 1635389 h 2531008"/>
              <a:gd name="connsiteX46" fmla="*/ 497582 w 1333379"/>
              <a:gd name="connsiteY46" fmla="*/ 1559932 h 2531008"/>
              <a:gd name="connsiteX47" fmla="*/ 443130 w 1333379"/>
              <a:gd name="connsiteY47" fmla="*/ 1555520 h 2531008"/>
              <a:gd name="connsiteX48" fmla="*/ 362339 w 1333379"/>
              <a:gd name="connsiteY48" fmla="*/ 159040 h 2531008"/>
              <a:gd name="connsiteX49" fmla="*/ 257280 w 1333379"/>
              <a:gd name="connsiteY49" fmla="*/ 264681 h 2531008"/>
              <a:gd name="connsiteX50" fmla="*/ 257280 w 1333379"/>
              <a:gd name="connsiteY50" fmla="*/ 664894 h 2531008"/>
              <a:gd name="connsiteX51" fmla="*/ 258151 w 1333379"/>
              <a:gd name="connsiteY51" fmla="*/ 682597 h 2531008"/>
              <a:gd name="connsiteX52" fmla="*/ 360888 w 1333379"/>
              <a:gd name="connsiteY52" fmla="*/ 770824 h 2531008"/>
              <a:gd name="connsiteX53" fmla="*/ 664168 w 1333379"/>
              <a:gd name="connsiteY53" fmla="*/ 770824 h 2531008"/>
              <a:gd name="connsiteX54" fmla="*/ 967448 w 1333379"/>
              <a:gd name="connsiteY54" fmla="*/ 770824 h 2531008"/>
              <a:gd name="connsiteX55" fmla="*/ 1073088 w 1333379"/>
              <a:gd name="connsiteY55" fmla="*/ 664604 h 2531008"/>
              <a:gd name="connsiteX56" fmla="*/ 1073378 w 1333379"/>
              <a:gd name="connsiteY56" fmla="*/ 264390 h 2531008"/>
              <a:gd name="connsiteX57" fmla="*/ 968029 w 1333379"/>
              <a:gd name="connsiteY57" fmla="*/ 159040 h 2531008"/>
              <a:gd name="connsiteX58" fmla="*/ 362339 w 1333379"/>
              <a:gd name="connsiteY58" fmla="*/ 159040 h 2531008"/>
              <a:gd name="connsiteX59" fmla="*/ 302844 w 1333379"/>
              <a:gd name="connsiteY59" fmla="*/ 0 h 2531008"/>
              <a:gd name="connsiteX60" fmla="*/ 1027233 w 1333379"/>
              <a:gd name="connsiteY60" fmla="*/ 0 h 2531008"/>
              <a:gd name="connsiteX61" fmla="*/ 1198463 w 1333379"/>
              <a:gd name="connsiteY61" fmla="*/ 105930 h 2531008"/>
              <a:gd name="connsiteX62" fmla="*/ 1223712 w 1333379"/>
              <a:gd name="connsiteY62" fmla="*/ 209248 h 2531008"/>
              <a:gd name="connsiteX63" fmla="*/ 1231154 w 1333379"/>
              <a:gd name="connsiteY63" fmla="*/ 1400729 h 2531008"/>
              <a:gd name="connsiteX64" fmla="*/ 1224003 w 1333379"/>
              <a:gd name="connsiteY64" fmla="*/ 2308989 h 2531008"/>
              <a:gd name="connsiteX65" fmla="*/ 1252734 w 1333379"/>
              <a:gd name="connsiteY65" fmla="*/ 2338011 h 2531008"/>
              <a:gd name="connsiteX66" fmla="*/ 1277403 w 1333379"/>
              <a:gd name="connsiteY66" fmla="*/ 2338882 h 2531008"/>
              <a:gd name="connsiteX67" fmla="*/ 1328482 w 1333379"/>
              <a:gd name="connsiteY67" fmla="*/ 2391412 h 2531008"/>
              <a:gd name="connsiteX68" fmla="*/ 1328482 w 1333379"/>
              <a:gd name="connsiteY68" fmla="*/ 2482541 h 2531008"/>
              <a:gd name="connsiteX69" fmla="*/ 1323838 w 1333379"/>
              <a:gd name="connsiteY69" fmla="*/ 2496761 h 2531008"/>
              <a:gd name="connsiteX70" fmla="*/ 1276532 w 1333379"/>
              <a:gd name="connsiteY70" fmla="*/ 2531008 h 2531008"/>
              <a:gd name="connsiteX71" fmla="*/ 52965 w 1333379"/>
              <a:gd name="connsiteY71" fmla="*/ 2531008 h 2531008"/>
              <a:gd name="connsiteX72" fmla="*/ 49192 w 1333379"/>
              <a:gd name="connsiteY72" fmla="*/ 2530137 h 2531008"/>
              <a:gd name="connsiteX73" fmla="*/ 3337 w 1333379"/>
              <a:gd name="connsiteY73" fmla="*/ 2486314 h 2531008"/>
              <a:gd name="connsiteX74" fmla="*/ 3628 w 1333379"/>
              <a:gd name="connsiteY74" fmla="*/ 2385607 h 2531008"/>
              <a:gd name="connsiteX75" fmla="*/ 59640 w 1333379"/>
              <a:gd name="connsiteY75" fmla="*/ 2338301 h 2531008"/>
              <a:gd name="connsiteX76" fmla="*/ 88372 w 1333379"/>
              <a:gd name="connsiteY76" fmla="*/ 2338011 h 2531008"/>
              <a:gd name="connsiteX77" fmla="*/ 105205 w 1333379"/>
              <a:gd name="connsiteY77" fmla="*/ 2321469 h 2531008"/>
              <a:gd name="connsiteX78" fmla="*/ 105495 w 1333379"/>
              <a:gd name="connsiteY78" fmla="*/ 2301734 h 2531008"/>
              <a:gd name="connsiteX79" fmla="*/ 105785 w 1333379"/>
              <a:gd name="connsiteY79" fmla="*/ 200832 h 2531008"/>
              <a:gd name="connsiteX80" fmla="*/ 211715 w 1333379"/>
              <a:gd name="connsiteY80" fmla="*/ 22637 h 2531008"/>
              <a:gd name="connsiteX81" fmla="*/ 302844 w 1333379"/>
              <a:gd name="connsiteY81" fmla="*/ 0 h 2531008"/>
              <a:gd name="connsiteX0" fmla="*/ 923624 w 1333379"/>
              <a:gd name="connsiteY0" fmla="*/ 1848992 h 2531008"/>
              <a:gd name="connsiteX1" fmla="*/ 855423 w 1333379"/>
              <a:gd name="connsiteY1" fmla="*/ 1914872 h 2531008"/>
              <a:gd name="connsiteX2" fmla="*/ 921593 w 1333379"/>
              <a:gd name="connsiteY2" fmla="*/ 1983073 h 2531008"/>
              <a:gd name="connsiteX3" fmla="*/ 989794 w 1333379"/>
              <a:gd name="connsiteY3" fmla="*/ 1916903 h 2531008"/>
              <a:gd name="connsiteX4" fmla="*/ 923624 w 1333379"/>
              <a:gd name="connsiteY4" fmla="*/ 1848992 h 2531008"/>
              <a:gd name="connsiteX5" fmla="*/ 386427 w 1333379"/>
              <a:gd name="connsiteY5" fmla="*/ 1848990 h 2531008"/>
              <a:gd name="connsiteX6" fmla="*/ 319677 w 1333379"/>
              <a:gd name="connsiteY6" fmla="*/ 1916321 h 2531008"/>
              <a:gd name="connsiteX7" fmla="*/ 387008 w 1333379"/>
              <a:gd name="connsiteY7" fmla="*/ 1983071 h 2531008"/>
              <a:gd name="connsiteX8" fmla="*/ 454048 w 1333379"/>
              <a:gd name="connsiteY8" fmla="*/ 1915740 h 2531008"/>
              <a:gd name="connsiteX9" fmla="*/ 386427 w 1333379"/>
              <a:gd name="connsiteY9" fmla="*/ 1848990 h 2531008"/>
              <a:gd name="connsiteX10" fmla="*/ 619511 w 1333379"/>
              <a:gd name="connsiteY10" fmla="*/ 1644604 h 2531008"/>
              <a:gd name="connsiteX11" fmla="*/ 656332 w 1333379"/>
              <a:gd name="connsiteY11" fmla="*/ 1651062 h 2531008"/>
              <a:gd name="connsiteX12" fmla="*/ 752394 w 1333379"/>
              <a:gd name="connsiteY12" fmla="*/ 1690821 h 2531008"/>
              <a:gd name="connsiteX13" fmla="*/ 793895 w 1333379"/>
              <a:gd name="connsiteY13" fmla="*/ 1732323 h 2531008"/>
              <a:gd name="connsiteX14" fmla="*/ 798249 w 1333379"/>
              <a:gd name="connsiteY14" fmla="*/ 1742771 h 2531008"/>
              <a:gd name="connsiteX15" fmla="*/ 787510 w 1333379"/>
              <a:gd name="connsiteY15" fmla="*/ 1744802 h 2531008"/>
              <a:gd name="connsiteX16" fmla="*/ 684773 w 1333379"/>
              <a:gd name="connsiteY16" fmla="*/ 1745092 h 2531008"/>
              <a:gd name="connsiteX17" fmla="*/ 581166 w 1333379"/>
              <a:gd name="connsiteY17" fmla="*/ 1745092 h 2531008"/>
              <a:gd name="connsiteX18" fmla="*/ 567815 w 1333379"/>
              <a:gd name="connsiteY18" fmla="*/ 1736385 h 2531008"/>
              <a:gd name="connsiteX19" fmla="*/ 555046 w 1333379"/>
              <a:gd name="connsiteY19" fmla="*/ 1674279 h 2531008"/>
              <a:gd name="connsiteX20" fmla="*/ 582036 w 1333379"/>
              <a:gd name="connsiteY20" fmla="*/ 1644677 h 2531008"/>
              <a:gd name="connsiteX21" fmla="*/ 619511 w 1333379"/>
              <a:gd name="connsiteY21" fmla="*/ 1644604 h 2531008"/>
              <a:gd name="connsiteX22" fmla="*/ 443130 w 1333379"/>
              <a:gd name="connsiteY22" fmla="*/ 1555520 h 2531008"/>
              <a:gd name="connsiteX23" fmla="*/ 290655 w 1333379"/>
              <a:gd name="connsiteY23" fmla="*/ 1598822 h 2531008"/>
              <a:gd name="connsiteX24" fmla="*/ 209974 w 1333379"/>
              <a:gd name="connsiteY24" fmla="*/ 1711717 h 2531008"/>
              <a:gd name="connsiteX25" fmla="*/ 210264 w 1333379"/>
              <a:gd name="connsiteY25" fmla="*/ 1807200 h 2531008"/>
              <a:gd name="connsiteX26" fmla="*/ 216649 w 1333379"/>
              <a:gd name="connsiteY26" fmla="*/ 1894556 h 2531008"/>
              <a:gd name="connsiteX27" fmla="*/ 224195 w 1333379"/>
              <a:gd name="connsiteY27" fmla="*/ 1902973 h 2531008"/>
              <a:gd name="connsiteX28" fmla="*/ 289494 w 1333379"/>
              <a:gd name="connsiteY28" fmla="*/ 1902973 h 2531008"/>
              <a:gd name="connsiteX29" fmla="*/ 300813 w 1333379"/>
              <a:gd name="connsiteY29" fmla="*/ 1894266 h 2531008"/>
              <a:gd name="connsiteX30" fmla="*/ 386138 w 1333379"/>
              <a:gd name="connsiteY30" fmla="*/ 1827515 h 2531008"/>
              <a:gd name="connsiteX31" fmla="*/ 472043 w 1333379"/>
              <a:gd name="connsiteY31" fmla="*/ 1893105 h 2531008"/>
              <a:gd name="connsiteX32" fmla="*/ 485683 w 1333379"/>
              <a:gd name="connsiteY32" fmla="*/ 1902683 h 2531008"/>
              <a:gd name="connsiteX33" fmla="*/ 654591 w 1333379"/>
              <a:gd name="connsiteY33" fmla="*/ 1902683 h 2531008"/>
              <a:gd name="connsiteX34" fmla="*/ 823499 w 1333379"/>
              <a:gd name="connsiteY34" fmla="*/ 1903263 h 2531008"/>
              <a:gd name="connsiteX35" fmla="*/ 837430 w 1333379"/>
              <a:gd name="connsiteY35" fmla="*/ 1892525 h 2531008"/>
              <a:gd name="connsiteX36" fmla="*/ 921013 w 1333379"/>
              <a:gd name="connsiteY36" fmla="*/ 1827806 h 2531008"/>
              <a:gd name="connsiteX37" fmla="*/ 1008079 w 1333379"/>
              <a:gd name="connsiteY37" fmla="*/ 1893396 h 2531008"/>
              <a:gd name="connsiteX38" fmla="*/ 1016495 w 1333379"/>
              <a:gd name="connsiteY38" fmla="*/ 1903263 h 2531008"/>
              <a:gd name="connsiteX39" fmla="*/ 1106463 w 1333379"/>
              <a:gd name="connsiteY39" fmla="*/ 1903263 h 2531008"/>
              <a:gd name="connsiteX40" fmla="*/ 1114299 w 1333379"/>
              <a:gd name="connsiteY40" fmla="*/ 1897459 h 2531008"/>
              <a:gd name="connsiteX41" fmla="*/ 1119813 w 1333379"/>
              <a:gd name="connsiteY41" fmla="*/ 1807781 h 2531008"/>
              <a:gd name="connsiteX42" fmla="*/ 1034488 w 1333379"/>
              <a:gd name="connsiteY42" fmla="*/ 1730872 h 2531008"/>
              <a:gd name="connsiteX43" fmla="*/ 964545 w 1333379"/>
              <a:gd name="connsiteY43" fmla="*/ 1727099 h 2531008"/>
              <a:gd name="connsiteX44" fmla="*/ 854552 w 1333379"/>
              <a:gd name="connsiteY44" fmla="*/ 1703011 h 2531008"/>
              <a:gd name="connsiteX45" fmla="*/ 716118 w 1333379"/>
              <a:gd name="connsiteY45" fmla="*/ 1635389 h 2531008"/>
              <a:gd name="connsiteX46" fmla="*/ 497582 w 1333379"/>
              <a:gd name="connsiteY46" fmla="*/ 1559932 h 2531008"/>
              <a:gd name="connsiteX47" fmla="*/ 443130 w 1333379"/>
              <a:gd name="connsiteY47" fmla="*/ 1555520 h 2531008"/>
              <a:gd name="connsiteX48" fmla="*/ 362339 w 1333379"/>
              <a:gd name="connsiteY48" fmla="*/ 159040 h 2531008"/>
              <a:gd name="connsiteX49" fmla="*/ 257280 w 1333379"/>
              <a:gd name="connsiteY49" fmla="*/ 264681 h 2531008"/>
              <a:gd name="connsiteX50" fmla="*/ 257280 w 1333379"/>
              <a:gd name="connsiteY50" fmla="*/ 664894 h 2531008"/>
              <a:gd name="connsiteX51" fmla="*/ 258151 w 1333379"/>
              <a:gd name="connsiteY51" fmla="*/ 682597 h 2531008"/>
              <a:gd name="connsiteX52" fmla="*/ 360888 w 1333379"/>
              <a:gd name="connsiteY52" fmla="*/ 770824 h 2531008"/>
              <a:gd name="connsiteX53" fmla="*/ 664168 w 1333379"/>
              <a:gd name="connsiteY53" fmla="*/ 770824 h 2531008"/>
              <a:gd name="connsiteX54" fmla="*/ 967448 w 1333379"/>
              <a:gd name="connsiteY54" fmla="*/ 770824 h 2531008"/>
              <a:gd name="connsiteX55" fmla="*/ 1073088 w 1333379"/>
              <a:gd name="connsiteY55" fmla="*/ 664604 h 2531008"/>
              <a:gd name="connsiteX56" fmla="*/ 1073378 w 1333379"/>
              <a:gd name="connsiteY56" fmla="*/ 264390 h 2531008"/>
              <a:gd name="connsiteX57" fmla="*/ 968029 w 1333379"/>
              <a:gd name="connsiteY57" fmla="*/ 159040 h 2531008"/>
              <a:gd name="connsiteX58" fmla="*/ 362339 w 1333379"/>
              <a:gd name="connsiteY58" fmla="*/ 159040 h 2531008"/>
              <a:gd name="connsiteX59" fmla="*/ 302844 w 1333379"/>
              <a:gd name="connsiteY59" fmla="*/ 0 h 2531008"/>
              <a:gd name="connsiteX60" fmla="*/ 1027233 w 1333379"/>
              <a:gd name="connsiteY60" fmla="*/ 0 h 2531008"/>
              <a:gd name="connsiteX61" fmla="*/ 1198463 w 1333379"/>
              <a:gd name="connsiteY61" fmla="*/ 105930 h 2531008"/>
              <a:gd name="connsiteX62" fmla="*/ 1223712 w 1333379"/>
              <a:gd name="connsiteY62" fmla="*/ 209248 h 2531008"/>
              <a:gd name="connsiteX63" fmla="*/ 1224003 w 1333379"/>
              <a:gd name="connsiteY63" fmla="*/ 2308989 h 2531008"/>
              <a:gd name="connsiteX64" fmla="*/ 1252734 w 1333379"/>
              <a:gd name="connsiteY64" fmla="*/ 2338011 h 2531008"/>
              <a:gd name="connsiteX65" fmla="*/ 1277403 w 1333379"/>
              <a:gd name="connsiteY65" fmla="*/ 2338882 h 2531008"/>
              <a:gd name="connsiteX66" fmla="*/ 1328482 w 1333379"/>
              <a:gd name="connsiteY66" fmla="*/ 2391412 h 2531008"/>
              <a:gd name="connsiteX67" fmla="*/ 1328482 w 1333379"/>
              <a:gd name="connsiteY67" fmla="*/ 2482541 h 2531008"/>
              <a:gd name="connsiteX68" fmla="*/ 1323838 w 1333379"/>
              <a:gd name="connsiteY68" fmla="*/ 2496761 h 2531008"/>
              <a:gd name="connsiteX69" fmla="*/ 1276532 w 1333379"/>
              <a:gd name="connsiteY69" fmla="*/ 2531008 h 2531008"/>
              <a:gd name="connsiteX70" fmla="*/ 52965 w 1333379"/>
              <a:gd name="connsiteY70" fmla="*/ 2531008 h 2531008"/>
              <a:gd name="connsiteX71" fmla="*/ 49192 w 1333379"/>
              <a:gd name="connsiteY71" fmla="*/ 2530137 h 2531008"/>
              <a:gd name="connsiteX72" fmla="*/ 3337 w 1333379"/>
              <a:gd name="connsiteY72" fmla="*/ 2486314 h 2531008"/>
              <a:gd name="connsiteX73" fmla="*/ 3628 w 1333379"/>
              <a:gd name="connsiteY73" fmla="*/ 2385607 h 2531008"/>
              <a:gd name="connsiteX74" fmla="*/ 59640 w 1333379"/>
              <a:gd name="connsiteY74" fmla="*/ 2338301 h 2531008"/>
              <a:gd name="connsiteX75" fmla="*/ 88372 w 1333379"/>
              <a:gd name="connsiteY75" fmla="*/ 2338011 h 2531008"/>
              <a:gd name="connsiteX76" fmla="*/ 105205 w 1333379"/>
              <a:gd name="connsiteY76" fmla="*/ 2321469 h 2531008"/>
              <a:gd name="connsiteX77" fmla="*/ 105495 w 1333379"/>
              <a:gd name="connsiteY77" fmla="*/ 2301734 h 2531008"/>
              <a:gd name="connsiteX78" fmla="*/ 105785 w 1333379"/>
              <a:gd name="connsiteY78" fmla="*/ 200832 h 2531008"/>
              <a:gd name="connsiteX79" fmla="*/ 211715 w 1333379"/>
              <a:gd name="connsiteY79" fmla="*/ 22637 h 2531008"/>
              <a:gd name="connsiteX80" fmla="*/ 302844 w 1333379"/>
              <a:gd name="connsiteY80" fmla="*/ 0 h 253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333379" h="2531008">
                <a:moveTo>
                  <a:pt x="923624" y="1848992"/>
                </a:moveTo>
                <a:cubicBezTo>
                  <a:pt x="886186" y="1848702"/>
                  <a:pt x="856004" y="1878304"/>
                  <a:pt x="855423" y="1914872"/>
                </a:cubicBezTo>
                <a:cubicBezTo>
                  <a:pt x="855133" y="1952020"/>
                  <a:pt x="884735" y="1982783"/>
                  <a:pt x="921593" y="1983073"/>
                </a:cubicBezTo>
                <a:cubicBezTo>
                  <a:pt x="958450" y="1983653"/>
                  <a:pt x="989213" y="1953761"/>
                  <a:pt x="989794" y="1916903"/>
                </a:cubicBezTo>
                <a:cubicBezTo>
                  <a:pt x="990374" y="1880046"/>
                  <a:pt x="960482" y="1849282"/>
                  <a:pt x="923624" y="1848992"/>
                </a:cubicBezTo>
                <a:close/>
                <a:moveTo>
                  <a:pt x="386427" y="1848990"/>
                </a:moveTo>
                <a:cubicBezTo>
                  <a:pt x="349279" y="1848990"/>
                  <a:pt x="319677" y="1878883"/>
                  <a:pt x="319677" y="1916321"/>
                </a:cubicBezTo>
                <a:cubicBezTo>
                  <a:pt x="319677" y="1953468"/>
                  <a:pt x="349860" y="1983651"/>
                  <a:pt x="387008" y="1983071"/>
                </a:cubicBezTo>
                <a:cubicBezTo>
                  <a:pt x="423575" y="1983071"/>
                  <a:pt x="454338" y="1952308"/>
                  <a:pt x="454048" y="1915740"/>
                </a:cubicBezTo>
                <a:cubicBezTo>
                  <a:pt x="453757" y="1878883"/>
                  <a:pt x="423575" y="1848990"/>
                  <a:pt x="386427" y="1848990"/>
                </a:cubicBezTo>
                <a:close/>
                <a:moveTo>
                  <a:pt x="619511" y="1644604"/>
                </a:moveTo>
                <a:cubicBezTo>
                  <a:pt x="631881" y="1645983"/>
                  <a:pt x="644143" y="1648450"/>
                  <a:pt x="656332" y="1651062"/>
                </a:cubicBezTo>
                <a:cubicBezTo>
                  <a:pt x="690578" y="1658607"/>
                  <a:pt x="723082" y="1670796"/>
                  <a:pt x="752394" y="1690821"/>
                </a:cubicBezTo>
                <a:cubicBezTo>
                  <a:pt x="768936" y="1702140"/>
                  <a:pt x="783157" y="1715490"/>
                  <a:pt x="793895" y="1732323"/>
                </a:cubicBezTo>
                <a:cubicBezTo>
                  <a:pt x="795927" y="1735515"/>
                  <a:pt x="799990" y="1738998"/>
                  <a:pt x="798249" y="1742771"/>
                </a:cubicBezTo>
                <a:cubicBezTo>
                  <a:pt x="796507" y="1746833"/>
                  <a:pt x="791283" y="1744802"/>
                  <a:pt x="787510" y="1744802"/>
                </a:cubicBezTo>
                <a:lnTo>
                  <a:pt x="684773" y="1745092"/>
                </a:lnTo>
                <a:lnTo>
                  <a:pt x="581166" y="1745092"/>
                </a:lnTo>
                <a:cubicBezTo>
                  <a:pt x="574200" y="1745092"/>
                  <a:pt x="570427" y="1743061"/>
                  <a:pt x="567815" y="1736385"/>
                </a:cubicBezTo>
                <a:cubicBezTo>
                  <a:pt x="559980" y="1716361"/>
                  <a:pt x="553305" y="1696046"/>
                  <a:pt x="555046" y="1674279"/>
                </a:cubicBezTo>
                <a:cubicBezTo>
                  <a:pt x="556207" y="1655995"/>
                  <a:pt x="564043" y="1647289"/>
                  <a:pt x="582036" y="1644677"/>
                </a:cubicBezTo>
                <a:cubicBezTo>
                  <a:pt x="594661" y="1642936"/>
                  <a:pt x="607140" y="1643226"/>
                  <a:pt x="619511" y="1644604"/>
                </a:cubicBezTo>
                <a:close/>
                <a:moveTo>
                  <a:pt x="443130" y="1555520"/>
                </a:moveTo>
                <a:cubicBezTo>
                  <a:pt x="389530" y="1555506"/>
                  <a:pt x="338542" y="1569002"/>
                  <a:pt x="290655" y="1598822"/>
                </a:cubicBezTo>
                <a:cubicBezTo>
                  <a:pt x="247993" y="1625232"/>
                  <a:pt x="218971" y="1661509"/>
                  <a:pt x="209974" y="1711717"/>
                </a:cubicBezTo>
                <a:cubicBezTo>
                  <a:pt x="204170" y="1743642"/>
                  <a:pt x="206491" y="1775276"/>
                  <a:pt x="210264" y="1807200"/>
                </a:cubicBezTo>
                <a:cubicBezTo>
                  <a:pt x="213747" y="1836222"/>
                  <a:pt x="219551" y="1864954"/>
                  <a:pt x="216649" y="1894556"/>
                </a:cubicBezTo>
                <a:cubicBezTo>
                  <a:pt x="215778" y="1901522"/>
                  <a:pt x="217810" y="1902973"/>
                  <a:pt x="224195" y="1902973"/>
                </a:cubicBezTo>
                <a:cubicBezTo>
                  <a:pt x="245961" y="1902683"/>
                  <a:pt x="267728" y="1902683"/>
                  <a:pt x="289494" y="1902973"/>
                </a:cubicBezTo>
                <a:cubicBezTo>
                  <a:pt x="296169" y="1902973"/>
                  <a:pt x="299072" y="1901232"/>
                  <a:pt x="300813" y="1894266"/>
                </a:cubicBezTo>
                <a:cubicBezTo>
                  <a:pt x="311261" y="1854216"/>
                  <a:pt x="345797" y="1827515"/>
                  <a:pt x="386138" y="1827515"/>
                </a:cubicBezTo>
                <a:cubicBezTo>
                  <a:pt x="426768" y="1827225"/>
                  <a:pt x="461595" y="1853345"/>
                  <a:pt x="472043" y="1893105"/>
                </a:cubicBezTo>
                <a:cubicBezTo>
                  <a:pt x="474364" y="1901522"/>
                  <a:pt x="478137" y="1902683"/>
                  <a:pt x="485683" y="1902683"/>
                </a:cubicBezTo>
                <a:lnTo>
                  <a:pt x="654591" y="1902683"/>
                </a:lnTo>
                <a:lnTo>
                  <a:pt x="823499" y="1903263"/>
                </a:lnTo>
                <a:cubicBezTo>
                  <a:pt x="831625" y="1903263"/>
                  <a:pt x="835108" y="1900942"/>
                  <a:pt x="837430" y="1892525"/>
                </a:cubicBezTo>
                <a:cubicBezTo>
                  <a:pt x="847878" y="1854216"/>
                  <a:pt x="882123" y="1828096"/>
                  <a:pt x="921013" y="1827806"/>
                </a:cubicBezTo>
                <a:cubicBezTo>
                  <a:pt x="962224" y="1827225"/>
                  <a:pt x="996760" y="1853635"/>
                  <a:pt x="1008079" y="1893396"/>
                </a:cubicBezTo>
                <a:cubicBezTo>
                  <a:pt x="1009240" y="1897749"/>
                  <a:pt x="1008949" y="1903263"/>
                  <a:pt x="1016495" y="1903263"/>
                </a:cubicBezTo>
                <a:lnTo>
                  <a:pt x="1106463" y="1903263"/>
                </a:lnTo>
                <a:cubicBezTo>
                  <a:pt x="1110817" y="1903263"/>
                  <a:pt x="1113138" y="1901522"/>
                  <a:pt x="1114299" y="1897459"/>
                </a:cubicBezTo>
                <a:cubicBezTo>
                  <a:pt x="1122425" y="1868147"/>
                  <a:pt x="1126488" y="1837963"/>
                  <a:pt x="1119813" y="1807781"/>
                </a:cubicBezTo>
                <a:cubicBezTo>
                  <a:pt x="1111687" y="1772083"/>
                  <a:pt x="1086148" y="1735516"/>
                  <a:pt x="1034488" y="1730872"/>
                </a:cubicBezTo>
                <a:cubicBezTo>
                  <a:pt x="1011271" y="1728840"/>
                  <a:pt x="988053" y="1726809"/>
                  <a:pt x="964545" y="1727099"/>
                </a:cubicBezTo>
                <a:cubicBezTo>
                  <a:pt x="925946" y="1727679"/>
                  <a:pt x="889669" y="1719263"/>
                  <a:pt x="854552" y="1703011"/>
                </a:cubicBezTo>
                <a:cubicBezTo>
                  <a:pt x="807827" y="1681244"/>
                  <a:pt x="762553" y="1657446"/>
                  <a:pt x="716118" y="1635389"/>
                </a:cubicBezTo>
                <a:cubicBezTo>
                  <a:pt x="646174" y="1602014"/>
                  <a:pt x="575071" y="1571831"/>
                  <a:pt x="497582" y="1559932"/>
                </a:cubicBezTo>
                <a:cubicBezTo>
                  <a:pt x="479153" y="1557030"/>
                  <a:pt x="460996" y="1555524"/>
                  <a:pt x="443130" y="1555520"/>
                </a:cubicBezTo>
                <a:close/>
                <a:moveTo>
                  <a:pt x="362339" y="159040"/>
                </a:moveTo>
                <a:cubicBezTo>
                  <a:pt x="301103" y="159040"/>
                  <a:pt x="257280" y="203154"/>
                  <a:pt x="257280" y="264681"/>
                </a:cubicBezTo>
                <a:lnTo>
                  <a:pt x="257280" y="664894"/>
                </a:lnTo>
                <a:cubicBezTo>
                  <a:pt x="257280" y="670698"/>
                  <a:pt x="257280" y="676793"/>
                  <a:pt x="258151" y="682597"/>
                </a:cubicBezTo>
                <a:cubicBezTo>
                  <a:pt x="266277" y="735127"/>
                  <a:pt x="307778" y="770824"/>
                  <a:pt x="360888" y="770824"/>
                </a:cubicBezTo>
                <a:lnTo>
                  <a:pt x="664168" y="770824"/>
                </a:lnTo>
                <a:lnTo>
                  <a:pt x="967448" y="770824"/>
                </a:lnTo>
                <a:cubicBezTo>
                  <a:pt x="1028975" y="770534"/>
                  <a:pt x="1073088" y="726420"/>
                  <a:pt x="1073088" y="664604"/>
                </a:cubicBezTo>
                <a:cubicBezTo>
                  <a:pt x="1073088" y="531393"/>
                  <a:pt x="1073088" y="397892"/>
                  <a:pt x="1073378" y="264390"/>
                </a:cubicBezTo>
                <a:cubicBezTo>
                  <a:pt x="1073378" y="203154"/>
                  <a:pt x="1029265" y="159040"/>
                  <a:pt x="968029" y="159040"/>
                </a:cubicBezTo>
                <a:lnTo>
                  <a:pt x="362339" y="159040"/>
                </a:lnTo>
                <a:close/>
                <a:moveTo>
                  <a:pt x="302844" y="0"/>
                </a:moveTo>
                <a:lnTo>
                  <a:pt x="1027233" y="0"/>
                </a:lnTo>
                <a:cubicBezTo>
                  <a:pt x="1106173" y="0"/>
                  <a:pt x="1161025" y="39760"/>
                  <a:pt x="1198463" y="105930"/>
                </a:cubicBezTo>
                <a:cubicBezTo>
                  <a:pt x="1216747" y="137854"/>
                  <a:pt x="1223712" y="172391"/>
                  <a:pt x="1223712" y="209248"/>
                </a:cubicBezTo>
                <a:cubicBezTo>
                  <a:pt x="1227969" y="576424"/>
                  <a:pt x="1219166" y="1954195"/>
                  <a:pt x="1224003" y="2308989"/>
                </a:cubicBezTo>
                <a:cubicBezTo>
                  <a:pt x="1224293" y="2335690"/>
                  <a:pt x="1226324" y="2337721"/>
                  <a:pt x="1252734" y="2338011"/>
                </a:cubicBezTo>
                <a:cubicBezTo>
                  <a:pt x="1260860" y="2338011"/>
                  <a:pt x="1269276" y="2337431"/>
                  <a:pt x="1277403" y="2338882"/>
                </a:cubicBezTo>
                <a:cubicBezTo>
                  <a:pt x="1307005" y="2344106"/>
                  <a:pt x="1322387" y="2363841"/>
                  <a:pt x="1328482" y="2391412"/>
                </a:cubicBezTo>
                <a:cubicBezTo>
                  <a:pt x="1335157" y="2421595"/>
                  <a:pt x="1334866" y="2452068"/>
                  <a:pt x="1328482" y="2482541"/>
                </a:cubicBezTo>
                <a:cubicBezTo>
                  <a:pt x="1327321" y="2487474"/>
                  <a:pt x="1325579" y="2492118"/>
                  <a:pt x="1323838" y="2496761"/>
                </a:cubicBezTo>
                <a:cubicBezTo>
                  <a:pt x="1316002" y="2519109"/>
                  <a:pt x="1300040" y="2530427"/>
                  <a:pt x="1276532" y="2531008"/>
                </a:cubicBezTo>
                <a:lnTo>
                  <a:pt x="52965" y="2531008"/>
                </a:lnTo>
                <a:cubicBezTo>
                  <a:pt x="51804" y="2530427"/>
                  <a:pt x="50644" y="2530137"/>
                  <a:pt x="49192" y="2530137"/>
                </a:cubicBezTo>
                <a:cubicBezTo>
                  <a:pt x="22782" y="2528396"/>
                  <a:pt x="6820" y="2512723"/>
                  <a:pt x="3337" y="2486314"/>
                </a:cubicBezTo>
                <a:cubicBezTo>
                  <a:pt x="-1016" y="2452648"/>
                  <a:pt x="-1306" y="2418983"/>
                  <a:pt x="3628" y="2385607"/>
                </a:cubicBezTo>
                <a:cubicBezTo>
                  <a:pt x="7401" y="2358617"/>
                  <a:pt x="27136" y="2340913"/>
                  <a:pt x="59640" y="2338301"/>
                </a:cubicBezTo>
                <a:cubicBezTo>
                  <a:pt x="69218" y="2337721"/>
                  <a:pt x="78795" y="2338591"/>
                  <a:pt x="88372" y="2338011"/>
                </a:cubicBezTo>
                <a:cubicBezTo>
                  <a:pt x="99981" y="2337141"/>
                  <a:pt x="104334" y="2332787"/>
                  <a:pt x="105205" y="2321469"/>
                </a:cubicBezTo>
                <a:cubicBezTo>
                  <a:pt x="105785" y="2314794"/>
                  <a:pt x="105495" y="2308409"/>
                  <a:pt x="105495" y="2301734"/>
                </a:cubicBezTo>
                <a:cubicBezTo>
                  <a:pt x="105495" y="1601433"/>
                  <a:pt x="105495" y="901133"/>
                  <a:pt x="105785" y="200832"/>
                </a:cubicBezTo>
                <a:cubicBezTo>
                  <a:pt x="105785" y="121312"/>
                  <a:pt x="145255" y="63558"/>
                  <a:pt x="211715" y="22637"/>
                </a:cubicBezTo>
                <a:cubicBezTo>
                  <a:pt x="239576" y="5514"/>
                  <a:pt x="270630" y="0"/>
                  <a:pt x="302844" y="0"/>
                </a:cubicBezTo>
                <a:close/>
              </a:path>
            </a:pathLst>
          </a:custGeom>
          <a:solidFill>
            <a:schemeClr val="accent3"/>
          </a:solidFill>
          <a:ln w="7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195A236-0DE3-4129-8AB1-A5306EF71537}"/>
              </a:ext>
            </a:extLst>
          </p:cNvPr>
          <p:cNvGrpSpPr/>
          <p:nvPr/>
        </p:nvGrpSpPr>
        <p:grpSpPr>
          <a:xfrm>
            <a:off x="2612264" y="2115051"/>
            <a:ext cx="7687529" cy="3646085"/>
            <a:chOff x="2612264" y="2115051"/>
            <a:chExt cx="7687529" cy="36460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129B59-A7C0-4AA6-81E0-8CD94C0FE7CB}"/>
                </a:ext>
              </a:extLst>
            </p:cNvPr>
            <p:cNvSpPr/>
            <p:nvPr/>
          </p:nvSpPr>
          <p:spPr>
            <a:xfrm rot="16200000">
              <a:off x="9184150" y="2898274"/>
              <a:ext cx="128165" cy="2103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03CE34-AED5-48FE-95E4-9AEF2D7DEA87}"/>
                </a:ext>
              </a:extLst>
            </p:cNvPr>
            <p:cNvSpPr/>
            <p:nvPr/>
          </p:nvSpPr>
          <p:spPr>
            <a:xfrm rot="5400000">
              <a:off x="3807196" y="3339914"/>
              <a:ext cx="128165" cy="1200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B8B3AA-D1E2-4495-8961-5C84D5FE5D74}"/>
                </a:ext>
              </a:extLst>
            </p:cNvPr>
            <p:cNvSpPr/>
            <p:nvPr/>
          </p:nvSpPr>
          <p:spPr>
            <a:xfrm rot="5400000">
              <a:off x="6246352" y="1843053"/>
              <a:ext cx="128165" cy="672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A6E004-87DB-4963-A04A-FC19D0B6F0CE}"/>
                </a:ext>
              </a:extLst>
            </p:cNvPr>
            <p:cNvSpPr/>
            <p:nvPr/>
          </p:nvSpPr>
          <p:spPr>
            <a:xfrm>
              <a:off x="5845828" y="2115051"/>
              <a:ext cx="128165" cy="147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053EB8-3F05-4719-B375-82C67F257425}"/>
                </a:ext>
              </a:extLst>
            </p:cNvPr>
            <p:cNvSpPr/>
            <p:nvPr/>
          </p:nvSpPr>
          <p:spPr>
            <a:xfrm>
              <a:off x="6646518" y="2115051"/>
              <a:ext cx="128165" cy="147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B9382-53CD-4B5C-903B-4F713BFCACE4}"/>
                </a:ext>
              </a:extLst>
            </p:cNvPr>
            <p:cNvSpPr/>
            <p:nvPr/>
          </p:nvSpPr>
          <p:spPr>
            <a:xfrm rot="10800000">
              <a:off x="8071973" y="3604093"/>
              <a:ext cx="128165" cy="672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FAEC0F-3D93-4B66-9C00-0DCBD5C7922C}"/>
                </a:ext>
              </a:extLst>
            </p:cNvPr>
            <p:cNvSpPr/>
            <p:nvPr/>
          </p:nvSpPr>
          <p:spPr>
            <a:xfrm rot="5400000">
              <a:off x="7362056" y="2765651"/>
              <a:ext cx="128165" cy="15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917692-8E10-4853-9B51-2710A1EB3E55}"/>
                </a:ext>
              </a:extLst>
            </p:cNvPr>
            <p:cNvSpPr/>
            <p:nvPr/>
          </p:nvSpPr>
          <p:spPr>
            <a:xfrm rot="5400000">
              <a:off x="7362056" y="3566339"/>
              <a:ext cx="128165" cy="15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D6FF62-80C3-4663-87F9-91E7FDF0CDBF}"/>
                </a:ext>
              </a:extLst>
            </p:cNvPr>
            <p:cNvSpPr/>
            <p:nvPr/>
          </p:nvSpPr>
          <p:spPr>
            <a:xfrm rot="16200000">
              <a:off x="6250868" y="5355054"/>
              <a:ext cx="128165" cy="684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EA52C2-37AA-49FB-B3D1-DC0C01778BCB}"/>
                </a:ext>
              </a:extLst>
            </p:cNvPr>
            <p:cNvSpPr/>
            <p:nvPr/>
          </p:nvSpPr>
          <p:spPr>
            <a:xfrm rot="10800000">
              <a:off x="6645475" y="4280243"/>
              <a:ext cx="128165" cy="147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1CA4F5-F4E7-4DC0-9F89-CA1B101F60C2}"/>
                </a:ext>
              </a:extLst>
            </p:cNvPr>
            <p:cNvSpPr/>
            <p:nvPr/>
          </p:nvSpPr>
          <p:spPr>
            <a:xfrm rot="10800000">
              <a:off x="5844785" y="4280243"/>
              <a:ext cx="128165" cy="147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E2D7F5C-9275-486B-A4D8-383E25A7F1F5}"/>
                </a:ext>
              </a:extLst>
            </p:cNvPr>
            <p:cNvSpPr/>
            <p:nvPr/>
          </p:nvSpPr>
          <p:spPr>
            <a:xfrm>
              <a:off x="4429203" y="3603736"/>
              <a:ext cx="128165" cy="672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B9A332-9C4C-43CF-B9CA-AB2B4B93CDA0}"/>
                </a:ext>
              </a:extLst>
            </p:cNvPr>
            <p:cNvSpPr/>
            <p:nvPr/>
          </p:nvSpPr>
          <p:spPr>
            <a:xfrm rot="16200000">
              <a:off x="5139120" y="3566341"/>
              <a:ext cx="128165" cy="15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E64C95-DB93-4C59-82AA-4827F9A9BCDD}"/>
                </a:ext>
              </a:extLst>
            </p:cNvPr>
            <p:cNvSpPr/>
            <p:nvPr/>
          </p:nvSpPr>
          <p:spPr>
            <a:xfrm rot="16200000">
              <a:off x="5139120" y="2765650"/>
              <a:ext cx="128165" cy="15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8674EAFD-888A-4A35-8B27-B1A90B8BB844}"/>
                </a:ext>
              </a:extLst>
            </p:cNvPr>
            <p:cNvSpPr/>
            <p:nvPr/>
          </p:nvSpPr>
          <p:spPr>
            <a:xfrm>
              <a:off x="6153631" y="2348902"/>
              <a:ext cx="310808" cy="26793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6FE83701-ECD1-4AD5-B158-7C2D010473EE}"/>
                </a:ext>
              </a:extLst>
            </p:cNvPr>
            <p:cNvSpPr/>
            <p:nvPr/>
          </p:nvSpPr>
          <p:spPr>
            <a:xfrm rot="5400000">
              <a:off x="7600057" y="3784580"/>
              <a:ext cx="310808" cy="26793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457B948-E028-47AC-9A0B-3A6A4B26AEC2}"/>
                </a:ext>
              </a:extLst>
            </p:cNvPr>
            <p:cNvSpPr/>
            <p:nvPr/>
          </p:nvSpPr>
          <p:spPr>
            <a:xfrm rot="10800000">
              <a:off x="6158958" y="5229310"/>
              <a:ext cx="310808" cy="26793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435DE13F-0418-4DA3-B3EA-D7C1684FCB17}"/>
                </a:ext>
              </a:extLst>
            </p:cNvPr>
            <p:cNvSpPr/>
            <p:nvPr/>
          </p:nvSpPr>
          <p:spPr>
            <a:xfrm rot="16200000">
              <a:off x="4721908" y="3800409"/>
              <a:ext cx="310808" cy="26793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06BE88C-D8F0-4199-9BC9-92C993C041DB}"/>
                </a:ext>
              </a:extLst>
            </p:cNvPr>
            <p:cNvSpPr/>
            <p:nvPr/>
          </p:nvSpPr>
          <p:spPr>
            <a:xfrm rot="16200000">
              <a:off x="2667609" y="3598615"/>
              <a:ext cx="565444" cy="676133"/>
            </a:xfrm>
            <a:custGeom>
              <a:avLst/>
              <a:gdLst>
                <a:gd name="connsiteX0" fmla="*/ 182559 w 565444"/>
                <a:gd name="connsiteY0" fmla="*/ 37056 h 676133"/>
                <a:gd name="connsiteX1" fmla="*/ 182559 w 565444"/>
                <a:gd name="connsiteY1" fmla="*/ 175472 h 676133"/>
                <a:gd name="connsiteX2" fmla="*/ 108447 w 565444"/>
                <a:gd name="connsiteY2" fmla="*/ 175472 h 676133"/>
                <a:gd name="connsiteX3" fmla="*/ 108447 w 565444"/>
                <a:gd name="connsiteY3" fmla="*/ 37056 h 676133"/>
                <a:gd name="connsiteX4" fmla="*/ 145503 w 565444"/>
                <a:gd name="connsiteY4" fmla="*/ 0 h 676133"/>
                <a:gd name="connsiteX5" fmla="*/ 182559 w 565444"/>
                <a:gd name="connsiteY5" fmla="*/ 37056 h 676133"/>
                <a:gd name="connsiteX6" fmla="*/ 456997 w 565444"/>
                <a:gd name="connsiteY6" fmla="*/ 37056 h 676133"/>
                <a:gd name="connsiteX7" fmla="*/ 456997 w 565444"/>
                <a:gd name="connsiteY7" fmla="*/ 175472 h 676133"/>
                <a:gd name="connsiteX8" fmla="*/ 382885 w 565444"/>
                <a:gd name="connsiteY8" fmla="*/ 175472 h 676133"/>
                <a:gd name="connsiteX9" fmla="*/ 382885 w 565444"/>
                <a:gd name="connsiteY9" fmla="*/ 37056 h 676133"/>
                <a:gd name="connsiteX10" fmla="*/ 419941 w 565444"/>
                <a:gd name="connsiteY10" fmla="*/ 0 h 676133"/>
                <a:gd name="connsiteX11" fmla="*/ 456997 w 565444"/>
                <a:gd name="connsiteY11" fmla="*/ 37056 h 676133"/>
                <a:gd name="connsiteX12" fmla="*/ 486829 w 565444"/>
                <a:gd name="connsiteY12" fmla="*/ 382984 h 676133"/>
                <a:gd name="connsiteX13" fmla="*/ 483131 w 565444"/>
                <a:gd name="connsiteY13" fmla="*/ 374056 h 676133"/>
                <a:gd name="connsiteX14" fmla="*/ 474202 w 565444"/>
                <a:gd name="connsiteY14" fmla="*/ 370358 h 676133"/>
                <a:gd name="connsiteX15" fmla="*/ 91243 w 565444"/>
                <a:gd name="connsiteY15" fmla="*/ 370357 h 676133"/>
                <a:gd name="connsiteX16" fmla="*/ 78616 w 565444"/>
                <a:gd name="connsiteY16" fmla="*/ 382984 h 676133"/>
                <a:gd name="connsiteX17" fmla="*/ 78615 w 565444"/>
                <a:gd name="connsiteY17" fmla="*/ 382984 h 676133"/>
                <a:gd name="connsiteX18" fmla="*/ 91242 w 565444"/>
                <a:gd name="connsiteY18" fmla="*/ 395611 h 676133"/>
                <a:gd name="connsiteX19" fmla="*/ 474202 w 565444"/>
                <a:gd name="connsiteY19" fmla="*/ 395611 h 676133"/>
                <a:gd name="connsiteX20" fmla="*/ 483131 w 565444"/>
                <a:gd name="connsiteY20" fmla="*/ 391913 h 676133"/>
                <a:gd name="connsiteX21" fmla="*/ 486829 w 565444"/>
                <a:gd name="connsiteY21" fmla="*/ 329549 h 676133"/>
                <a:gd name="connsiteX22" fmla="*/ 483131 w 565444"/>
                <a:gd name="connsiteY22" fmla="*/ 320621 h 676133"/>
                <a:gd name="connsiteX23" fmla="*/ 474202 w 565444"/>
                <a:gd name="connsiteY23" fmla="*/ 316923 h 676133"/>
                <a:gd name="connsiteX24" fmla="*/ 91243 w 565444"/>
                <a:gd name="connsiteY24" fmla="*/ 316922 h 676133"/>
                <a:gd name="connsiteX25" fmla="*/ 78616 w 565444"/>
                <a:gd name="connsiteY25" fmla="*/ 329549 h 676133"/>
                <a:gd name="connsiteX26" fmla="*/ 78615 w 565444"/>
                <a:gd name="connsiteY26" fmla="*/ 329549 h 676133"/>
                <a:gd name="connsiteX27" fmla="*/ 91242 w 565444"/>
                <a:gd name="connsiteY27" fmla="*/ 342176 h 676133"/>
                <a:gd name="connsiteX28" fmla="*/ 474202 w 565444"/>
                <a:gd name="connsiteY28" fmla="*/ 342176 h 676133"/>
                <a:gd name="connsiteX29" fmla="*/ 483131 w 565444"/>
                <a:gd name="connsiteY29" fmla="*/ 338478 h 676133"/>
                <a:gd name="connsiteX30" fmla="*/ 486829 w 565444"/>
                <a:gd name="connsiteY30" fmla="*/ 276114 h 676133"/>
                <a:gd name="connsiteX31" fmla="*/ 483131 w 565444"/>
                <a:gd name="connsiteY31" fmla="*/ 267186 h 676133"/>
                <a:gd name="connsiteX32" fmla="*/ 474202 w 565444"/>
                <a:gd name="connsiteY32" fmla="*/ 263488 h 676133"/>
                <a:gd name="connsiteX33" fmla="*/ 91243 w 565444"/>
                <a:gd name="connsiteY33" fmla="*/ 263487 h 676133"/>
                <a:gd name="connsiteX34" fmla="*/ 78616 w 565444"/>
                <a:gd name="connsiteY34" fmla="*/ 276114 h 676133"/>
                <a:gd name="connsiteX35" fmla="*/ 78615 w 565444"/>
                <a:gd name="connsiteY35" fmla="*/ 276114 h 676133"/>
                <a:gd name="connsiteX36" fmla="*/ 91242 w 565444"/>
                <a:gd name="connsiteY36" fmla="*/ 288741 h 676133"/>
                <a:gd name="connsiteX37" fmla="*/ 474202 w 565444"/>
                <a:gd name="connsiteY37" fmla="*/ 288741 h 676133"/>
                <a:gd name="connsiteX38" fmla="*/ 483131 w 565444"/>
                <a:gd name="connsiteY38" fmla="*/ 285043 h 676133"/>
                <a:gd name="connsiteX39" fmla="*/ 565444 w 565444"/>
                <a:gd name="connsiteY39" fmla="*/ 194687 h 676133"/>
                <a:gd name="connsiteX40" fmla="*/ 546230 w 565444"/>
                <a:gd name="connsiteY40" fmla="*/ 213901 h 676133"/>
                <a:gd name="connsiteX41" fmla="*/ 525276 w 565444"/>
                <a:gd name="connsiteY41" fmla="*/ 213901 h 676133"/>
                <a:gd name="connsiteX42" fmla="*/ 508899 w 565444"/>
                <a:gd name="connsiteY42" fmla="*/ 524387 h 676133"/>
                <a:gd name="connsiteX43" fmla="*/ 378243 w 565444"/>
                <a:gd name="connsiteY43" fmla="*/ 676133 h 676133"/>
                <a:gd name="connsiteX44" fmla="*/ 184455 w 565444"/>
                <a:gd name="connsiteY44" fmla="*/ 676133 h 676133"/>
                <a:gd name="connsiteX45" fmla="*/ 53799 w 565444"/>
                <a:gd name="connsiteY45" fmla="*/ 524387 h 676133"/>
                <a:gd name="connsiteX46" fmla="*/ 37422 w 565444"/>
                <a:gd name="connsiteY46" fmla="*/ 213901 h 676133"/>
                <a:gd name="connsiteX47" fmla="*/ 19214 w 565444"/>
                <a:gd name="connsiteY47" fmla="*/ 213901 h 676133"/>
                <a:gd name="connsiteX48" fmla="*/ 0 w 565444"/>
                <a:gd name="connsiteY48" fmla="*/ 194687 h 676133"/>
                <a:gd name="connsiteX49" fmla="*/ 19214 w 565444"/>
                <a:gd name="connsiteY49" fmla="*/ 175473 h 676133"/>
                <a:gd name="connsiteX50" fmla="*/ 546230 w 565444"/>
                <a:gd name="connsiteY50" fmla="*/ 175473 h 676133"/>
                <a:gd name="connsiteX51" fmla="*/ 565444 w 565444"/>
                <a:gd name="connsiteY51" fmla="*/ 194687 h 67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65444" h="676133">
                  <a:moveTo>
                    <a:pt x="182559" y="37056"/>
                  </a:moveTo>
                  <a:lnTo>
                    <a:pt x="182559" y="175472"/>
                  </a:lnTo>
                  <a:lnTo>
                    <a:pt x="108447" y="175472"/>
                  </a:lnTo>
                  <a:lnTo>
                    <a:pt x="108447" y="37056"/>
                  </a:lnTo>
                  <a:cubicBezTo>
                    <a:pt x="108447" y="16591"/>
                    <a:pt x="125038" y="0"/>
                    <a:pt x="145503" y="0"/>
                  </a:cubicBezTo>
                  <a:cubicBezTo>
                    <a:pt x="165968" y="0"/>
                    <a:pt x="182559" y="16591"/>
                    <a:pt x="182559" y="37056"/>
                  </a:cubicBezTo>
                  <a:close/>
                  <a:moveTo>
                    <a:pt x="456997" y="37056"/>
                  </a:moveTo>
                  <a:lnTo>
                    <a:pt x="456997" y="175472"/>
                  </a:lnTo>
                  <a:lnTo>
                    <a:pt x="382885" y="175472"/>
                  </a:lnTo>
                  <a:lnTo>
                    <a:pt x="382885" y="37056"/>
                  </a:lnTo>
                  <a:cubicBezTo>
                    <a:pt x="382885" y="16591"/>
                    <a:pt x="399476" y="0"/>
                    <a:pt x="419941" y="0"/>
                  </a:cubicBezTo>
                  <a:cubicBezTo>
                    <a:pt x="440406" y="0"/>
                    <a:pt x="456997" y="16591"/>
                    <a:pt x="456997" y="37056"/>
                  </a:cubicBezTo>
                  <a:close/>
                  <a:moveTo>
                    <a:pt x="486829" y="382984"/>
                  </a:moveTo>
                  <a:lnTo>
                    <a:pt x="483131" y="374056"/>
                  </a:lnTo>
                  <a:cubicBezTo>
                    <a:pt x="480846" y="371771"/>
                    <a:pt x="477689" y="370358"/>
                    <a:pt x="474202" y="370358"/>
                  </a:cubicBezTo>
                  <a:lnTo>
                    <a:pt x="91243" y="370357"/>
                  </a:lnTo>
                  <a:cubicBezTo>
                    <a:pt x="84269" y="370357"/>
                    <a:pt x="78616" y="376010"/>
                    <a:pt x="78616" y="382984"/>
                  </a:cubicBezTo>
                  <a:lnTo>
                    <a:pt x="78615" y="382984"/>
                  </a:lnTo>
                  <a:cubicBezTo>
                    <a:pt x="78615" y="389958"/>
                    <a:pt x="84268" y="395611"/>
                    <a:pt x="91242" y="395611"/>
                  </a:cubicBezTo>
                  <a:lnTo>
                    <a:pt x="474202" y="395611"/>
                  </a:lnTo>
                  <a:cubicBezTo>
                    <a:pt x="477689" y="395611"/>
                    <a:pt x="480846" y="394198"/>
                    <a:pt x="483131" y="391913"/>
                  </a:cubicBezTo>
                  <a:close/>
                  <a:moveTo>
                    <a:pt x="486829" y="329549"/>
                  </a:moveTo>
                  <a:lnTo>
                    <a:pt x="483131" y="320621"/>
                  </a:lnTo>
                  <a:cubicBezTo>
                    <a:pt x="480846" y="318336"/>
                    <a:pt x="477689" y="316923"/>
                    <a:pt x="474202" y="316923"/>
                  </a:cubicBezTo>
                  <a:lnTo>
                    <a:pt x="91243" y="316922"/>
                  </a:lnTo>
                  <a:cubicBezTo>
                    <a:pt x="84269" y="316922"/>
                    <a:pt x="78616" y="322575"/>
                    <a:pt x="78616" y="329549"/>
                  </a:cubicBezTo>
                  <a:lnTo>
                    <a:pt x="78615" y="329549"/>
                  </a:lnTo>
                  <a:cubicBezTo>
                    <a:pt x="78615" y="336523"/>
                    <a:pt x="84268" y="342176"/>
                    <a:pt x="91242" y="342176"/>
                  </a:cubicBezTo>
                  <a:lnTo>
                    <a:pt x="474202" y="342176"/>
                  </a:lnTo>
                  <a:cubicBezTo>
                    <a:pt x="477689" y="342176"/>
                    <a:pt x="480846" y="340763"/>
                    <a:pt x="483131" y="338478"/>
                  </a:cubicBezTo>
                  <a:close/>
                  <a:moveTo>
                    <a:pt x="486829" y="276114"/>
                  </a:moveTo>
                  <a:lnTo>
                    <a:pt x="483131" y="267186"/>
                  </a:lnTo>
                  <a:cubicBezTo>
                    <a:pt x="480846" y="264901"/>
                    <a:pt x="477689" y="263488"/>
                    <a:pt x="474202" y="263488"/>
                  </a:cubicBezTo>
                  <a:lnTo>
                    <a:pt x="91243" y="263487"/>
                  </a:lnTo>
                  <a:cubicBezTo>
                    <a:pt x="84269" y="263487"/>
                    <a:pt x="78616" y="269140"/>
                    <a:pt x="78616" y="276114"/>
                  </a:cubicBezTo>
                  <a:lnTo>
                    <a:pt x="78615" y="276114"/>
                  </a:lnTo>
                  <a:cubicBezTo>
                    <a:pt x="78615" y="283088"/>
                    <a:pt x="84268" y="288741"/>
                    <a:pt x="91242" y="288741"/>
                  </a:cubicBezTo>
                  <a:lnTo>
                    <a:pt x="474202" y="288741"/>
                  </a:lnTo>
                  <a:cubicBezTo>
                    <a:pt x="477689" y="288741"/>
                    <a:pt x="480846" y="287328"/>
                    <a:pt x="483131" y="285043"/>
                  </a:cubicBezTo>
                  <a:close/>
                  <a:moveTo>
                    <a:pt x="565444" y="194687"/>
                  </a:moveTo>
                  <a:cubicBezTo>
                    <a:pt x="565444" y="205299"/>
                    <a:pt x="556842" y="213901"/>
                    <a:pt x="546230" y="213901"/>
                  </a:cubicBezTo>
                  <a:lnTo>
                    <a:pt x="525276" y="213901"/>
                  </a:lnTo>
                  <a:lnTo>
                    <a:pt x="508899" y="524387"/>
                  </a:lnTo>
                  <a:cubicBezTo>
                    <a:pt x="504507" y="609786"/>
                    <a:pt x="447139" y="676133"/>
                    <a:pt x="378243" y="676133"/>
                  </a:cubicBezTo>
                  <a:lnTo>
                    <a:pt x="184455" y="676133"/>
                  </a:lnTo>
                  <a:cubicBezTo>
                    <a:pt x="115558" y="676133"/>
                    <a:pt x="58190" y="609786"/>
                    <a:pt x="53799" y="524387"/>
                  </a:cubicBezTo>
                  <a:lnTo>
                    <a:pt x="37422" y="213901"/>
                  </a:lnTo>
                  <a:lnTo>
                    <a:pt x="19214" y="213901"/>
                  </a:lnTo>
                  <a:cubicBezTo>
                    <a:pt x="8602" y="213901"/>
                    <a:pt x="0" y="205299"/>
                    <a:pt x="0" y="194687"/>
                  </a:cubicBezTo>
                  <a:cubicBezTo>
                    <a:pt x="0" y="184075"/>
                    <a:pt x="8602" y="175473"/>
                    <a:pt x="19214" y="175473"/>
                  </a:cubicBezTo>
                  <a:lnTo>
                    <a:pt x="546230" y="175473"/>
                  </a:lnTo>
                  <a:cubicBezTo>
                    <a:pt x="556842" y="175473"/>
                    <a:pt x="565444" y="184075"/>
                    <a:pt x="565444" y="1946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C0D50FD0-09AD-4435-85F6-53D11B252959}"/>
              </a:ext>
            </a:extLst>
          </p:cNvPr>
          <p:cNvSpPr/>
          <p:nvPr/>
        </p:nvSpPr>
        <p:spPr>
          <a:xfrm>
            <a:off x="803468" y="2105450"/>
            <a:ext cx="1778945" cy="3425872"/>
          </a:xfrm>
          <a:custGeom>
            <a:avLst/>
            <a:gdLst>
              <a:gd name="connsiteX0" fmla="*/ 387070 w 1778945"/>
              <a:gd name="connsiteY0" fmla="*/ 3227427 h 3425872"/>
              <a:gd name="connsiteX1" fmla="*/ 379162 w 1778945"/>
              <a:gd name="connsiteY1" fmla="*/ 3256422 h 3425872"/>
              <a:gd name="connsiteX2" fmla="*/ 408533 w 1778945"/>
              <a:gd name="connsiteY2" fmla="*/ 3303492 h 3425872"/>
              <a:gd name="connsiteX3" fmla="*/ 706014 w 1778945"/>
              <a:gd name="connsiteY3" fmla="*/ 3359976 h 3425872"/>
              <a:gd name="connsiteX4" fmla="*/ 713922 w 1778945"/>
              <a:gd name="connsiteY4" fmla="*/ 3340018 h 3425872"/>
              <a:gd name="connsiteX5" fmla="*/ 677019 w 1778945"/>
              <a:gd name="connsiteY5" fmla="*/ 3320438 h 3425872"/>
              <a:gd name="connsiteX6" fmla="*/ 430373 w 1778945"/>
              <a:gd name="connsiteY6" fmla="*/ 3245502 h 3425872"/>
              <a:gd name="connsiteX7" fmla="*/ 387070 w 1778945"/>
              <a:gd name="connsiteY7" fmla="*/ 3227427 h 3425872"/>
              <a:gd name="connsiteX8" fmla="*/ 1424836 w 1778945"/>
              <a:gd name="connsiteY8" fmla="*/ 3224467 h 3425872"/>
              <a:gd name="connsiteX9" fmla="*/ 1381531 w 1778945"/>
              <a:gd name="connsiteY9" fmla="*/ 3242542 h 3425872"/>
              <a:gd name="connsiteX10" fmla="*/ 1134886 w 1778945"/>
              <a:gd name="connsiteY10" fmla="*/ 3317477 h 3425872"/>
              <a:gd name="connsiteX11" fmla="*/ 1097983 w 1778945"/>
              <a:gd name="connsiteY11" fmla="*/ 3336682 h 3425872"/>
              <a:gd name="connsiteX12" fmla="*/ 1105892 w 1778945"/>
              <a:gd name="connsiteY12" fmla="*/ 3356639 h 3425872"/>
              <a:gd name="connsiteX13" fmla="*/ 1403372 w 1778945"/>
              <a:gd name="connsiteY13" fmla="*/ 3300156 h 3425872"/>
              <a:gd name="connsiteX14" fmla="*/ 1432742 w 1778945"/>
              <a:gd name="connsiteY14" fmla="*/ 3253086 h 3425872"/>
              <a:gd name="connsiteX15" fmla="*/ 1424836 w 1778945"/>
              <a:gd name="connsiteY15" fmla="*/ 3224467 h 3425872"/>
              <a:gd name="connsiteX16" fmla="*/ 1347737 w 1778945"/>
              <a:gd name="connsiteY16" fmla="*/ 2435482 h 3425872"/>
              <a:gd name="connsiteX17" fmla="*/ 1332580 w 1778945"/>
              <a:gd name="connsiteY17" fmla="*/ 2439343 h 3425872"/>
              <a:gd name="connsiteX18" fmla="*/ 935693 w 1778945"/>
              <a:gd name="connsiteY18" fmla="*/ 2514060 h 3425872"/>
              <a:gd name="connsiteX19" fmla="*/ 892441 w 1778945"/>
              <a:gd name="connsiteY19" fmla="*/ 2511871 h 3425872"/>
              <a:gd name="connsiteX20" fmla="*/ 892441 w 1778945"/>
              <a:gd name="connsiteY20" fmla="*/ 2514506 h 3425872"/>
              <a:gd name="connsiteX21" fmla="*/ 805049 w 1778945"/>
              <a:gd name="connsiteY21" fmla="*/ 2510082 h 3425872"/>
              <a:gd name="connsiteX22" fmla="*/ 474431 w 1778945"/>
              <a:gd name="connsiteY22" fmla="*/ 2440797 h 3425872"/>
              <a:gd name="connsiteX23" fmla="*/ 452591 w 1778945"/>
              <a:gd name="connsiteY23" fmla="*/ 2451716 h 3425872"/>
              <a:gd name="connsiteX24" fmla="*/ 432633 w 1778945"/>
              <a:gd name="connsiteY24" fmla="*/ 2527782 h 3425872"/>
              <a:gd name="connsiteX25" fmla="*/ 402132 w 1778945"/>
              <a:gd name="connsiteY25" fmla="*/ 2741290 h 3425872"/>
              <a:gd name="connsiteX26" fmla="*/ 456732 w 1778945"/>
              <a:gd name="connsiteY26" fmla="*/ 2845973 h 3425872"/>
              <a:gd name="connsiteX27" fmla="*/ 800083 w 1778945"/>
              <a:gd name="connsiteY27" fmla="*/ 2942773 h 3425872"/>
              <a:gd name="connsiteX28" fmla="*/ 886012 w 1778945"/>
              <a:gd name="connsiteY28" fmla="*/ 2947001 h 3425872"/>
              <a:gd name="connsiteX29" fmla="*/ 886012 w 1778945"/>
              <a:gd name="connsiteY29" fmla="*/ 2944357 h 3425872"/>
              <a:gd name="connsiteX30" fmla="*/ 923260 w 1778945"/>
              <a:gd name="connsiteY30" fmla="*/ 2946190 h 3425872"/>
              <a:gd name="connsiteX31" fmla="*/ 1086687 w 1778945"/>
              <a:gd name="connsiteY31" fmla="*/ 2929621 h 3425872"/>
              <a:gd name="connsiteX32" fmla="*/ 1361199 w 1778945"/>
              <a:gd name="connsiteY32" fmla="*/ 2839248 h 3425872"/>
              <a:gd name="connsiteX33" fmla="*/ 1405632 w 1778945"/>
              <a:gd name="connsiteY33" fmla="*/ 2761676 h 3425872"/>
              <a:gd name="connsiteX34" fmla="*/ 1400737 w 1778945"/>
              <a:gd name="connsiteY34" fmla="*/ 2685611 h 3425872"/>
              <a:gd name="connsiteX35" fmla="*/ 1356680 w 1778945"/>
              <a:gd name="connsiteY35" fmla="*/ 2449133 h 3425872"/>
              <a:gd name="connsiteX36" fmla="*/ 1347737 w 1778945"/>
              <a:gd name="connsiteY36" fmla="*/ 2435482 h 3425872"/>
              <a:gd name="connsiteX37" fmla="*/ 248873 w 1778945"/>
              <a:gd name="connsiteY37" fmla="*/ 1756591 h 3425872"/>
              <a:gd name="connsiteX38" fmla="*/ 245484 w 1778945"/>
              <a:gd name="connsiteY38" fmla="*/ 1778055 h 3425872"/>
              <a:gd name="connsiteX39" fmla="*/ 256028 w 1778945"/>
              <a:gd name="connsiteY39" fmla="*/ 2057461 h 3425872"/>
              <a:gd name="connsiteX40" fmla="*/ 266948 w 1778945"/>
              <a:gd name="connsiteY40" fmla="*/ 2209214 h 3425872"/>
              <a:gd name="connsiteX41" fmla="*/ 298956 w 1778945"/>
              <a:gd name="connsiteY41" fmla="*/ 2438538 h 3425872"/>
              <a:gd name="connsiteX42" fmla="*/ 326821 w 1778945"/>
              <a:gd name="connsiteY42" fmla="*/ 2594433 h 3425872"/>
              <a:gd name="connsiteX43" fmla="*/ 332846 w 1778945"/>
              <a:gd name="connsiteY43" fmla="*/ 2623427 h 3425872"/>
              <a:gd name="connsiteX44" fmla="*/ 364477 w 1778945"/>
              <a:gd name="connsiteY44" fmla="*/ 2287915 h 3425872"/>
              <a:gd name="connsiteX45" fmla="*/ 373891 w 1778945"/>
              <a:gd name="connsiteY45" fmla="*/ 2067251 h 3425872"/>
              <a:gd name="connsiteX46" fmla="*/ 375775 w 1778945"/>
              <a:gd name="connsiteY46" fmla="*/ 1842822 h 3425872"/>
              <a:gd name="connsiteX47" fmla="*/ 358829 w 1778945"/>
              <a:gd name="connsiteY47" fmla="*/ 1814581 h 3425872"/>
              <a:gd name="connsiteX48" fmla="*/ 268455 w 1778945"/>
              <a:gd name="connsiteY48" fmla="*/ 1764876 h 3425872"/>
              <a:gd name="connsiteX49" fmla="*/ 248873 w 1778945"/>
              <a:gd name="connsiteY49" fmla="*/ 1756591 h 3425872"/>
              <a:gd name="connsiteX50" fmla="*/ 1558326 w 1778945"/>
              <a:gd name="connsiteY50" fmla="*/ 1754903 h 3425872"/>
              <a:gd name="connsiteX51" fmla="*/ 1545334 w 1778945"/>
              <a:gd name="connsiteY51" fmla="*/ 1757774 h 3425872"/>
              <a:gd name="connsiteX52" fmla="*/ 1441780 w 1778945"/>
              <a:gd name="connsiteY52" fmla="*/ 1815386 h 3425872"/>
              <a:gd name="connsiteX53" fmla="*/ 1430484 w 1778945"/>
              <a:gd name="connsiteY53" fmla="*/ 1836474 h 3425872"/>
              <a:gd name="connsiteX54" fmla="*/ 1432367 w 1778945"/>
              <a:gd name="connsiteY54" fmla="*/ 1978437 h 3425872"/>
              <a:gd name="connsiteX55" fmla="*/ 1439521 w 1778945"/>
              <a:gd name="connsiteY55" fmla="*/ 2171611 h 3425872"/>
              <a:gd name="connsiteX56" fmla="*/ 1450064 w 1778945"/>
              <a:gd name="connsiteY56" fmla="*/ 2356878 h 3425872"/>
              <a:gd name="connsiteX57" fmla="*/ 1478684 w 1778945"/>
              <a:gd name="connsiteY57" fmla="*/ 2603899 h 3425872"/>
              <a:gd name="connsiteX58" fmla="*/ 1486214 w 1778945"/>
              <a:gd name="connsiteY58" fmla="*/ 2605782 h 3425872"/>
              <a:gd name="connsiteX59" fmla="*/ 1510315 w 1778945"/>
              <a:gd name="connsiteY59" fmla="*/ 2432189 h 3425872"/>
              <a:gd name="connsiteX60" fmla="*/ 1539686 w 1778945"/>
              <a:gd name="connsiteY60" fmla="*/ 2214914 h 3425872"/>
              <a:gd name="connsiteX61" fmla="*/ 1551736 w 1778945"/>
              <a:gd name="connsiteY61" fmla="*/ 2042451 h 3425872"/>
              <a:gd name="connsiteX62" fmla="*/ 1561150 w 1778945"/>
              <a:gd name="connsiteY62" fmla="*/ 1767564 h 3425872"/>
              <a:gd name="connsiteX63" fmla="*/ 1558326 w 1778945"/>
              <a:gd name="connsiteY63" fmla="*/ 1754903 h 3425872"/>
              <a:gd name="connsiteX64" fmla="*/ 282387 w 1778945"/>
              <a:gd name="connsiteY64" fmla="*/ 1005357 h 3425872"/>
              <a:gd name="connsiteX65" fmla="*/ 251886 w 1778945"/>
              <a:gd name="connsiteY65" fmla="*/ 1259911 h 3425872"/>
              <a:gd name="connsiteX66" fmla="*/ 245108 w 1778945"/>
              <a:gd name="connsiteY66" fmla="*/ 1612746 h 3425872"/>
              <a:gd name="connsiteX67" fmla="*/ 252638 w 1778945"/>
              <a:gd name="connsiteY67" fmla="*/ 1636093 h 3425872"/>
              <a:gd name="connsiteX68" fmla="*/ 376526 w 1778945"/>
              <a:gd name="connsiteY68" fmla="*/ 1719688 h 3425872"/>
              <a:gd name="connsiteX69" fmla="*/ 282387 w 1778945"/>
              <a:gd name="connsiteY69" fmla="*/ 1005357 h 3425872"/>
              <a:gd name="connsiteX70" fmla="*/ 1525001 w 1778945"/>
              <a:gd name="connsiteY70" fmla="*/ 1001645 h 3425872"/>
              <a:gd name="connsiteX71" fmla="*/ 1483202 w 1778945"/>
              <a:gd name="connsiteY71" fmla="*/ 1152268 h 3425872"/>
              <a:gd name="connsiteX72" fmla="*/ 1450818 w 1778945"/>
              <a:gd name="connsiteY72" fmla="*/ 1385734 h 3425872"/>
              <a:gd name="connsiteX73" fmla="*/ 1438769 w 1778945"/>
              <a:gd name="connsiteY73" fmla="*/ 1531085 h 3425872"/>
              <a:gd name="connsiteX74" fmla="*/ 1430860 w 1778945"/>
              <a:gd name="connsiteY74" fmla="*/ 1698653 h 3425872"/>
              <a:gd name="connsiteX75" fmla="*/ 1448182 w 1778945"/>
              <a:gd name="connsiteY75" fmla="*/ 1706938 h 3425872"/>
              <a:gd name="connsiteX76" fmla="*/ 1544205 w 1778945"/>
              <a:gd name="connsiteY76" fmla="*/ 1642546 h 3425872"/>
              <a:gd name="connsiteX77" fmla="*/ 1561150 w 1778945"/>
              <a:gd name="connsiteY77" fmla="*/ 1602631 h 3425872"/>
              <a:gd name="connsiteX78" fmla="*/ 1555125 w 1778945"/>
              <a:gd name="connsiteY78" fmla="*/ 1201220 h 3425872"/>
              <a:gd name="connsiteX79" fmla="*/ 1536674 w 1778945"/>
              <a:gd name="connsiteY79" fmla="*/ 1054363 h 3425872"/>
              <a:gd name="connsiteX80" fmla="*/ 1525001 w 1778945"/>
              <a:gd name="connsiteY80" fmla="*/ 1001645 h 3425872"/>
              <a:gd name="connsiteX81" fmla="*/ 898407 w 1778945"/>
              <a:gd name="connsiteY81" fmla="*/ 794914 h 3425872"/>
              <a:gd name="connsiteX82" fmla="*/ 892441 w 1778945"/>
              <a:gd name="connsiteY82" fmla="*/ 795187 h 3425872"/>
              <a:gd name="connsiteX83" fmla="*/ 892441 w 1778945"/>
              <a:gd name="connsiteY83" fmla="*/ 798441 h 3425872"/>
              <a:gd name="connsiteX84" fmla="*/ 756566 w 1778945"/>
              <a:gd name="connsiteY84" fmla="*/ 804653 h 3425872"/>
              <a:gd name="connsiteX85" fmla="*/ 605472 w 1778945"/>
              <a:gd name="connsiteY85" fmla="*/ 819338 h 3425872"/>
              <a:gd name="connsiteX86" fmla="*/ 368995 w 1778945"/>
              <a:gd name="connsiteY86" fmla="*/ 885612 h 3425872"/>
              <a:gd name="connsiteX87" fmla="*/ 330208 w 1778945"/>
              <a:gd name="connsiteY87" fmla="*/ 960548 h 3425872"/>
              <a:gd name="connsiteX88" fmla="*/ 447694 w 1778945"/>
              <a:gd name="connsiteY88" fmla="*/ 1261794 h 3425872"/>
              <a:gd name="connsiteX89" fmla="*/ 512087 w 1778945"/>
              <a:gd name="connsiteY89" fmla="*/ 1293802 h 3425872"/>
              <a:gd name="connsiteX90" fmla="*/ 834043 w 1778945"/>
              <a:gd name="connsiteY90" fmla="*/ 1274598 h 3425872"/>
              <a:gd name="connsiteX91" fmla="*/ 886012 w 1778945"/>
              <a:gd name="connsiteY91" fmla="*/ 1274739 h 3425872"/>
              <a:gd name="connsiteX92" fmla="*/ 886012 w 1778945"/>
              <a:gd name="connsiteY92" fmla="*/ 1271797 h 3425872"/>
              <a:gd name="connsiteX93" fmla="*/ 1000454 w 1778945"/>
              <a:gd name="connsiteY93" fmla="*/ 1272108 h 3425872"/>
              <a:gd name="connsiteX94" fmla="*/ 1173295 w 1778945"/>
              <a:gd name="connsiteY94" fmla="*/ 1281052 h 3425872"/>
              <a:gd name="connsiteX95" fmla="*/ 1294923 w 1778945"/>
              <a:gd name="connsiteY95" fmla="*/ 1290466 h 3425872"/>
              <a:gd name="connsiteX96" fmla="*/ 1363080 w 1778945"/>
              <a:gd name="connsiteY96" fmla="*/ 1256575 h 3425872"/>
              <a:gd name="connsiteX97" fmla="*/ 1478306 w 1778945"/>
              <a:gd name="connsiteY97" fmla="*/ 956835 h 3425872"/>
              <a:gd name="connsiteX98" fmla="*/ 1443663 w 1778945"/>
              <a:gd name="connsiteY98" fmla="*/ 883406 h 3425872"/>
              <a:gd name="connsiteX99" fmla="*/ 1343498 w 1778945"/>
              <a:gd name="connsiteY99" fmla="*/ 846126 h 3425872"/>
              <a:gd name="connsiteX100" fmla="*/ 898407 w 1778945"/>
              <a:gd name="connsiteY100" fmla="*/ 794914 h 3425872"/>
              <a:gd name="connsiteX101" fmla="*/ 886012 w 1778945"/>
              <a:gd name="connsiteY101" fmla="*/ 0 h 3425872"/>
              <a:gd name="connsiteX102" fmla="*/ 1152003 w 1778945"/>
              <a:gd name="connsiteY102" fmla="*/ 0 h 3425872"/>
              <a:gd name="connsiteX103" fmla="*/ 1625336 w 1778945"/>
              <a:gd name="connsiteY103" fmla="*/ 473334 h 3425872"/>
              <a:gd name="connsiteX104" fmla="*/ 1625336 w 1778945"/>
              <a:gd name="connsiteY104" fmla="*/ 960223 h 3425872"/>
              <a:gd name="connsiteX105" fmla="*/ 1753366 w 1778945"/>
              <a:gd name="connsiteY105" fmla="*/ 1034029 h 3425872"/>
              <a:gd name="connsiteX106" fmla="*/ 1772194 w 1778945"/>
              <a:gd name="connsiteY106" fmla="*/ 1104445 h 3425872"/>
              <a:gd name="connsiteX107" fmla="*/ 1771440 w 1778945"/>
              <a:gd name="connsiteY107" fmla="*/ 1105574 h 3425872"/>
              <a:gd name="connsiteX108" fmla="*/ 1701024 w 1778945"/>
              <a:gd name="connsiteY108" fmla="*/ 1124403 h 3425872"/>
              <a:gd name="connsiteX109" fmla="*/ 1624960 w 1778945"/>
              <a:gd name="connsiteY109" fmla="*/ 1080722 h 3425872"/>
              <a:gd name="connsiteX110" fmla="*/ 1624960 w 1778945"/>
              <a:gd name="connsiteY110" fmla="*/ 3067441 h 3425872"/>
              <a:gd name="connsiteX111" fmla="*/ 1269489 w 1778945"/>
              <a:gd name="connsiteY111" fmla="*/ 3422912 h 3425872"/>
              <a:gd name="connsiteX112" fmla="*/ 892441 w 1778945"/>
              <a:gd name="connsiteY112" fmla="*/ 3422912 h 3425872"/>
              <a:gd name="connsiteX113" fmla="*/ 892441 w 1778945"/>
              <a:gd name="connsiteY113" fmla="*/ 3425872 h 3425872"/>
              <a:gd name="connsiteX114" fmla="*/ 563095 w 1778945"/>
              <a:gd name="connsiteY114" fmla="*/ 3425872 h 3425872"/>
              <a:gd name="connsiteX115" fmla="*/ 207625 w 1778945"/>
              <a:gd name="connsiteY115" fmla="*/ 3070401 h 3425872"/>
              <a:gd name="connsiteX116" fmla="*/ 207625 w 1778945"/>
              <a:gd name="connsiteY116" fmla="*/ 1052428 h 3425872"/>
              <a:gd name="connsiteX117" fmla="*/ 78089 w 1778945"/>
              <a:gd name="connsiteY117" fmla="*/ 1127363 h 3425872"/>
              <a:gd name="connsiteX118" fmla="*/ 7673 w 1778945"/>
              <a:gd name="connsiteY118" fmla="*/ 1108534 h 3425872"/>
              <a:gd name="connsiteX119" fmla="*/ 6920 w 1778945"/>
              <a:gd name="connsiteY119" fmla="*/ 1107405 h 3425872"/>
              <a:gd name="connsiteX120" fmla="*/ 25748 w 1778945"/>
              <a:gd name="connsiteY120" fmla="*/ 1036989 h 3425872"/>
              <a:gd name="connsiteX121" fmla="*/ 207625 w 1778945"/>
              <a:gd name="connsiteY121" fmla="*/ 932305 h 3425872"/>
              <a:gd name="connsiteX122" fmla="*/ 207625 w 1778945"/>
              <a:gd name="connsiteY122" fmla="*/ 476294 h 3425872"/>
              <a:gd name="connsiteX123" fmla="*/ 680957 w 1778945"/>
              <a:gd name="connsiteY123" fmla="*/ 2960 h 3425872"/>
              <a:gd name="connsiteX124" fmla="*/ 886012 w 1778945"/>
              <a:gd name="connsiteY124" fmla="*/ 2960 h 3425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778945" h="3425872">
                <a:moveTo>
                  <a:pt x="387070" y="3227427"/>
                </a:moveTo>
                <a:cubicBezTo>
                  <a:pt x="374643" y="3234205"/>
                  <a:pt x="380291" y="3247008"/>
                  <a:pt x="379162" y="3256422"/>
                </a:cubicBezTo>
                <a:cubicBezTo>
                  <a:pt x="379162" y="3283912"/>
                  <a:pt x="376526" y="3294831"/>
                  <a:pt x="408533" y="3303492"/>
                </a:cubicBezTo>
                <a:cubicBezTo>
                  <a:pt x="513593" y="3331358"/>
                  <a:pt x="597942" y="3349432"/>
                  <a:pt x="706014" y="3359976"/>
                </a:cubicBezTo>
                <a:cubicBezTo>
                  <a:pt x="721077" y="3361482"/>
                  <a:pt x="718441" y="3351315"/>
                  <a:pt x="713922" y="3340018"/>
                </a:cubicBezTo>
                <a:cubicBezTo>
                  <a:pt x="706391" y="3320813"/>
                  <a:pt x="693211" y="3321190"/>
                  <a:pt x="677019" y="3320438"/>
                </a:cubicBezTo>
                <a:cubicBezTo>
                  <a:pt x="573842" y="3306504"/>
                  <a:pt x="531290" y="3293702"/>
                  <a:pt x="430373" y="3245502"/>
                </a:cubicBezTo>
                <a:cubicBezTo>
                  <a:pt x="421337" y="3239854"/>
                  <a:pt x="399119" y="3221025"/>
                  <a:pt x="387070" y="3227427"/>
                </a:cubicBezTo>
                <a:close/>
                <a:moveTo>
                  <a:pt x="1424836" y="3224467"/>
                </a:moveTo>
                <a:cubicBezTo>
                  <a:pt x="1413162" y="3218065"/>
                  <a:pt x="1390945" y="3237270"/>
                  <a:pt x="1381531" y="3242542"/>
                </a:cubicBezTo>
                <a:cubicBezTo>
                  <a:pt x="1280614" y="3290741"/>
                  <a:pt x="1237686" y="3303544"/>
                  <a:pt x="1134886" y="3317477"/>
                </a:cubicBezTo>
                <a:cubicBezTo>
                  <a:pt x="1118694" y="3318230"/>
                  <a:pt x="1105514" y="3317853"/>
                  <a:pt x="1097983" y="3336682"/>
                </a:cubicBezTo>
                <a:cubicBezTo>
                  <a:pt x="1093464" y="3347978"/>
                  <a:pt x="1090828" y="3358145"/>
                  <a:pt x="1105892" y="3356639"/>
                </a:cubicBezTo>
                <a:cubicBezTo>
                  <a:pt x="1213963" y="3346096"/>
                  <a:pt x="1298311" y="3328021"/>
                  <a:pt x="1403372" y="3300156"/>
                </a:cubicBezTo>
                <a:cubicBezTo>
                  <a:pt x="1435378" y="3291871"/>
                  <a:pt x="1432742" y="3280952"/>
                  <a:pt x="1432742" y="3253086"/>
                </a:cubicBezTo>
                <a:cubicBezTo>
                  <a:pt x="1431613" y="3244048"/>
                  <a:pt x="1437638" y="3230869"/>
                  <a:pt x="1424836" y="3224467"/>
                </a:cubicBezTo>
                <a:close/>
                <a:moveTo>
                  <a:pt x="1347737" y="2435482"/>
                </a:moveTo>
                <a:cubicBezTo>
                  <a:pt x="1344064" y="2434447"/>
                  <a:pt x="1339357" y="2436331"/>
                  <a:pt x="1332580" y="2439343"/>
                </a:cubicBezTo>
                <a:cubicBezTo>
                  <a:pt x="1204362" y="2493849"/>
                  <a:pt x="1071695" y="2514466"/>
                  <a:pt x="935693" y="2514060"/>
                </a:cubicBezTo>
                <a:lnTo>
                  <a:pt x="892441" y="2511871"/>
                </a:lnTo>
                <a:lnTo>
                  <a:pt x="892441" y="2514506"/>
                </a:lnTo>
                <a:lnTo>
                  <a:pt x="805049" y="2510082"/>
                </a:lnTo>
                <a:cubicBezTo>
                  <a:pt x="690952" y="2499539"/>
                  <a:pt x="579491" y="2489373"/>
                  <a:pt x="474431" y="2440797"/>
                </a:cubicBezTo>
                <a:cubicBezTo>
                  <a:pt x="462381" y="2435148"/>
                  <a:pt x="455603" y="2438538"/>
                  <a:pt x="452591" y="2451716"/>
                </a:cubicBezTo>
                <a:cubicBezTo>
                  <a:pt x="446189" y="2477323"/>
                  <a:pt x="437905" y="2502176"/>
                  <a:pt x="432633" y="2527782"/>
                </a:cubicBezTo>
                <a:cubicBezTo>
                  <a:pt x="417571" y="2598197"/>
                  <a:pt x="410417" y="2669743"/>
                  <a:pt x="402132" y="2741290"/>
                </a:cubicBezTo>
                <a:cubicBezTo>
                  <a:pt x="396483" y="2790243"/>
                  <a:pt x="413052" y="2824885"/>
                  <a:pt x="456732" y="2845973"/>
                </a:cubicBezTo>
                <a:cubicBezTo>
                  <a:pt x="563770" y="2897938"/>
                  <a:pt x="675254" y="2929993"/>
                  <a:pt x="800083" y="2942773"/>
                </a:cubicBezTo>
                <a:lnTo>
                  <a:pt x="886012" y="2947001"/>
                </a:lnTo>
                <a:lnTo>
                  <a:pt x="886012" y="2944357"/>
                </a:lnTo>
                <a:lnTo>
                  <a:pt x="923260" y="2946190"/>
                </a:lnTo>
                <a:cubicBezTo>
                  <a:pt x="964682" y="2949203"/>
                  <a:pt x="1026061" y="2940918"/>
                  <a:pt x="1086687" y="2929621"/>
                </a:cubicBezTo>
                <a:cubicBezTo>
                  <a:pt x="1182334" y="2911924"/>
                  <a:pt x="1274590" y="2884058"/>
                  <a:pt x="1361199" y="2839248"/>
                </a:cubicBezTo>
                <a:cubicBezTo>
                  <a:pt x="1389063" y="2824561"/>
                  <a:pt x="1406762" y="2796321"/>
                  <a:pt x="1405632" y="2761676"/>
                </a:cubicBezTo>
                <a:cubicBezTo>
                  <a:pt x="1404879" y="2736071"/>
                  <a:pt x="1402996" y="2710841"/>
                  <a:pt x="1400737" y="2685611"/>
                </a:cubicBezTo>
                <a:cubicBezTo>
                  <a:pt x="1393582" y="2605405"/>
                  <a:pt x="1380026" y="2526328"/>
                  <a:pt x="1356680" y="2449133"/>
                </a:cubicBezTo>
                <a:cubicBezTo>
                  <a:pt x="1354044" y="2440472"/>
                  <a:pt x="1351407" y="2436519"/>
                  <a:pt x="1347737" y="2435482"/>
                </a:cubicBezTo>
                <a:close/>
                <a:moveTo>
                  <a:pt x="248873" y="1756591"/>
                </a:moveTo>
                <a:cubicBezTo>
                  <a:pt x="241719" y="1761109"/>
                  <a:pt x="245108" y="1770900"/>
                  <a:pt x="245484" y="1778055"/>
                </a:cubicBezTo>
                <a:cubicBezTo>
                  <a:pt x="248873" y="1873700"/>
                  <a:pt x="251510" y="1961815"/>
                  <a:pt x="256028" y="2057461"/>
                </a:cubicBezTo>
                <a:cubicBezTo>
                  <a:pt x="258287" y="2108295"/>
                  <a:pt x="262430" y="2158755"/>
                  <a:pt x="266948" y="2209214"/>
                </a:cubicBezTo>
                <a:cubicBezTo>
                  <a:pt x="274103" y="2285655"/>
                  <a:pt x="290295" y="2362097"/>
                  <a:pt x="298956" y="2438538"/>
                </a:cubicBezTo>
                <a:cubicBezTo>
                  <a:pt x="306111" y="2502176"/>
                  <a:pt x="314019" y="2527782"/>
                  <a:pt x="326821" y="2594433"/>
                </a:cubicBezTo>
                <a:cubicBezTo>
                  <a:pt x="330963" y="2588408"/>
                  <a:pt x="332846" y="2624934"/>
                  <a:pt x="332846" y="2623427"/>
                </a:cubicBezTo>
                <a:cubicBezTo>
                  <a:pt x="348661" y="2511966"/>
                  <a:pt x="356570" y="2399752"/>
                  <a:pt x="364477" y="2287915"/>
                </a:cubicBezTo>
                <a:cubicBezTo>
                  <a:pt x="369749" y="2214486"/>
                  <a:pt x="370503" y="2140680"/>
                  <a:pt x="373891" y="2067251"/>
                </a:cubicBezTo>
                <a:cubicBezTo>
                  <a:pt x="378034" y="1990057"/>
                  <a:pt x="375020" y="1920018"/>
                  <a:pt x="375775" y="1842822"/>
                </a:cubicBezTo>
                <a:cubicBezTo>
                  <a:pt x="375775" y="1828890"/>
                  <a:pt x="370503" y="1820982"/>
                  <a:pt x="358829" y="1814581"/>
                </a:cubicBezTo>
                <a:cubicBezTo>
                  <a:pt x="330963" y="1798389"/>
                  <a:pt x="296320" y="1781068"/>
                  <a:pt x="268455" y="1764876"/>
                </a:cubicBezTo>
                <a:cubicBezTo>
                  <a:pt x="262430" y="1761486"/>
                  <a:pt x="256405" y="1752072"/>
                  <a:pt x="248873" y="1756591"/>
                </a:cubicBezTo>
                <a:close/>
                <a:moveTo>
                  <a:pt x="1558326" y="1754903"/>
                </a:moveTo>
                <a:cubicBezTo>
                  <a:pt x="1556160" y="1752878"/>
                  <a:pt x="1552301" y="1753443"/>
                  <a:pt x="1545334" y="1757774"/>
                </a:cubicBezTo>
                <a:cubicBezTo>
                  <a:pt x="1513703" y="1777354"/>
                  <a:pt x="1474165" y="1796559"/>
                  <a:pt x="1441780" y="1815386"/>
                </a:cubicBezTo>
                <a:cubicBezTo>
                  <a:pt x="1433119" y="1820282"/>
                  <a:pt x="1430484" y="1827060"/>
                  <a:pt x="1430484" y="1836474"/>
                </a:cubicBezTo>
                <a:cubicBezTo>
                  <a:pt x="1430860" y="1883920"/>
                  <a:pt x="1427848" y="1931367"/>
                  <a:pt x="1432367" y="1978437"/>
                </a:cubicBezTo>
                <a:cubicBezTo>
                  <a:pt x="1439144" y="2045464"/>
                  <a:pt x="1433496" y="2104961"/>
                  <a:pt x="1439521" y="2171611"/>
                </a:cubicBezTo>
                <a:cubicBezTo>
                  <a:pt x="1444793" y="2232989"/>
                  <a:pt x="1446676" y="2295122"/>
                  <a:pt x="1450064" y="2356878"/>
                </a:cubicBezTo>
                <a:cubicBezTo>
                  <a:pt x="1455714" y="2449888"/>
                  <a:pt x="1465127" y="2504487"/>
                  <a:pt x="1478684" y="2603899"/>
                </a:cubicBezTo>
                <a:cubicBezTo>
                  <a:pt x="1482073" y="2587331"/>
                  <a:pt x="1484708" y="2615572"/>
                  <a:pt x="1486214" y="2605782"/>
                </a:cubicBezTo>
                <a:cubicBezTo>
                  <a:pt x="1494499" y="2548169"/>
                  <a:pt x="1503536" y="2490179"/>
                  <a:pt x="1510315" y="2432189"/>
                </a:cubicBezTo>
                <a:cubicBezTo>
                  <a:pt x="1518599" y="2359889"/>
                  <a:pt x="1533662" y="2287591"/>
                  <a:pt x="1539686" y="2214914"/>
                </a:cubicBezTo>
                <a:cubicBezTo>
                  <a:pt x="1544581" y="2157677"/>
                  <a:pt x="1547970" y="2100065"/>
                  <a:pt x="1551736" y="2042451"/>
                </a:cubicBezTo>
                <a:cubicBezTo>
                  <a:pt x="1558137" y="1948312"/>
                  <a:pt x="1561150" y="1861704"/>
                  <a:pt x="1561150" y="1767564"/>
                </a:cubicBezTo>
                <a:cubicBezTo>
                  <a:pt x="1560961" y="1761539"/>
                  <a:pt x="1560491" y="1756926"/>
                  <a:pt x="1558326" y="1754903"/>
                </a:cubicBezTo>
                <a:close/>
                <a:moveTo>
                  <a:pt x="282387" y="1005357"/>
                </a:moveTo>
                <a:cubicBezTo>
                  <a:pt x="265817" y="1094602"/>
                  <a:pt x="254522" y="1169913"/>
                  <a:pt x="251886" y="1259911"/>
                </a:cubicBezTo>
                <a:cubicBezTo>
                  <a:pt x="248496" y="1381162"/>
                  <a:pt x="242096" y="1491117"/>
                  <a:pt x="245108" y="1612746"/>
                </a:cubicBezTo>
                <a:cubicBezTo>
                  <a:pt x="245484" y="1621407"/>
                  <a:pt x="244731" y="1630067"/>
                  <a:pt x="252638" y="1636093"/>
                </a:cubicBezTo>
                <a:cubicBezTo>
                  <a:pt x="289542" y="1662828"/>
                  <a:pt x="333975" y="1689187"/>
                  <a:pt x="376526" y="1719688"/>
                </a:cubicBezTo>
                <a:cubicBezTo>
                  <a:pt x="370877" y="1464381"/>
                  <a:pt x="355063" y="1244472"/>
                  <a:pt x="282387" y="1005357"/>
                </a:cubicBezTo>
                <a:close/>
                <a:moveTo>
                  <a:pt x="1525001" y="1001645"/>
                </a:moveTo>
                <a:cubicBezTo>
                  <a:pt x="1506926" y="1060011"/>
                  <a:pt x="1493746" y="1098044"/>
                  <a:pt x="1483202" y="1152268"/>
                </a:cubicBezTo>
                <a:cubicBezTo>
                  <a:pt x="1468140" y="1229463"/>
                  <a:pt x="1458349" y="1307410"/>
                  <a:pt x="1450818" y="1385734"/>
                </a:cubicBezTo>
                <a:cubicBezTo>
                  <a:pt x="1445923" y="1437698"/>
                  <a:pt x="1443287" y="1478743"/>
                  <a:pt x="1438769" y="1531085"/>
                </a:cubicBezTo>
                <a:cubicBezTo>
                  <a:pt x="1433874" y="1586815"/>
                  <a:pt x="1438769" y="1642923"/>
                  <a:pt x="1430860" y="1698653"/>
                </a:cubicBezTo>
                <a:cubicBezTo>
                  <a:pt x="1428600" y="1715222"/>
                  <a:pt x="1436509" y="1715600"/>
                  <a:pt x="1448182" y="1706938"/>
                </a:cubicBezTo>
                <a:cubicBezTo>
                  <a:pt x="1477554" y="1685098"/>
                  <a:pt x="1514457" y="1663634"/>
                  <a:pt x="1544205" y="1642546"/>
                </a:cubicBezTo>
                <a:cubicBezTo>
                  <a:pt x="1558138" y="1632380"/>
                  <a:pt x="1561150" y="1619200"/>
                  <a:pt x="1561150" y="1602631"/>
                </a:cubicBezTo>
                <a:cubicBezTo>
                  <a:pt x="1560774" y="1464811"/>
                  <a:pt x="1561527" y="1338664"/>
                  <a:pt x="1555125" y="1201220"/>
                </a:cubicBezTo>
                <a:cubicBezTo>
                  <a:pt x="1552867" y="1152268"/>
                  <a:pt x="1542698" y="1102938"/>
                  <a:pt x="1536674" y="1054363"/>
                </a:cubicBezTo>
                <a:cubicBezTo>
                  <a:pt x="1534038" y="1034028"/>
                  <a:pt x="1537051" y="1026874"/>
                  <a:pt x="1525001" y="1001645"/>
                </a:cubicBezTo>
                <a:close/>
                <a:moveTo>
                  <a:pt x="898407" y="794914"/>
                </a:moveTo>
                <a:lnTo>
                  <a:pt x="892441" y="795187"/>
                </a:lnTo>
                <a:lnTo>
                  <a:pt x="892441" y="798441"/>
                </a:lnTo>
                <a:lnTo>
                  <a:pt x="756566" y="804653"/>
                </a:lnTo>
                <a:cubicBezTo>
                  <a:pt x="706390" y="807477"/>
                  <a:pt x="655742" y="811619"/>
                  <a:pt x="605472" y="819338"/>
                </a:cubicBezTo>
                <a:cubicBezTo>
                  <a:pt x="524136" y="831765"/>
                  <a:pt x="443553" y="848333"/>
                  <a:pt x="368995" y="885612"/>
                </a:cubicBezTo>
                <a:cubicBezTo>
                  <a:pt x="336987" y="901805"/>
                  <a:pt x="324560" y="926281"/>
                  <a:pt x="330208" y="960548"/>
                </a:cubicBezTo>
                <a:cubicBezTo>
                  <a:pt x="347154" y="1062972"/>
                  <a:pt x="387069" y="1178198"/>
                  <a:pt x="447694" y="1261794"/>
                </a:cubicBezTo>
                <a:cubicBezTo>
                  <a:pt x="463510" y="1283636"/>
                  <a:pt x="485351" y="1297191"/>
                  <a:pt x="512087" y="1293802"/>
                </a:cubicBezTo>
                <a:cubicBezTo>
                  <a:pt x="619028" y="1280246"/>
                  <a:pt x="726724" y="1279493"/>
                  <a:pt x="834043" y="1274598"/>
                </a:cubicBezTo>
                <a:lnTo>
                  <a:pt x="886012" y="1274739"/>
                </a:lnTo>
                <a:lnTo>
                  <a:pt x="886012" y="1271797"/>
                </a:lnTo>
                <a:lnTo>
                  <a:pt x="1000454" y="1272108"/>
                </a:lnTo>
                <a:cubicBezTo>
                  <a:pt x="1058067" y="1274274"/>
                  <a:pt x="1115681" y="1277851"/>
                  <a:pt x="1173295" y="1281052"/>
                </a:cubicBezTo>
                <a:cubicBezTo>
                  <a:pt x="1213963" y="1283311"/>
                  <a:pt x="1254255" y="1287453"/>
                  <a:pt x="1294923" y="1290466"/>
                </a:cubicBezTo>
                <a:cubicBezTo>
                  <a:pt x="1322787" y="1292349"/>
                  <a:pt x="1345758" y="1281805"/>
                  <a:pt x="1363080" y="1256575"/>
                </a:cubicBezTo>
                <a:cubicBezTo>
                  <a:pt x="1421069" y="1172226"/>
                  <a:pt x="1462490" y="1058882"/>
                  <a:pt x="1478306" y="956835"/>
                </a:cubicBezTo>
                <a:cubicBezTo>
                  <a:pt x="1483578" y="921814"/>
                  <a:pt x="1474541" y="899222"/>
                  <a:pt x="1443663" y="883406"/>
                </a:cubicBezTo>
                <a:cubicBezTo>
                  <a:pt x="1411655" y="867213"/>
                  <a:pt x="1378141" y="855917"/>
                  <a:pt x="1343498" y="846126"/>
                </a:cubicBezTo>
                <a:cubicBezTo>
                  <a:pt x="1199277" y="805459"/>
                  <a:pt x="1051290" y="800940"/>
                  <a:pt x="898407" y="794914"/>
                </a:cubicBezTo>
                <a:close/>
                <a:moveTo>
                  <a:pt x="886012" y="0"/>
                </a:moveTo>
                <a:lnTo>
                  <a:pt x="1152003" y="0"/>
                </a:lnTo>
                <a:cubicBezTo>
                  <a:pt x="1412205" y="0"/>
                  <a:pt x="1624960" y="213132"/>
                  <a:pt x="1625336" y="473334"/>
                </a:cubicBezTo>
                <a:lnTo>
                  <a:pt x="1625336" y="960223"/>
                </a:lnTo>
                <a:lnTo>
                  <a:pt x="1753366" y="1034029"/>
                </a:lnTo>
                <a:cubicBezTo>
                  <a:pt x="1777842" y="1048338"/>
                  <a:pt x="1786126" y="1079968"/>
                  <a:pt x="1772194" y="1104445"/>
                </a:cubicBezTo>
                <a:lnTo>
                  <a:pt x="1771440" y="1105574"/>
                </a:lnTo>
                <a:cubicBezTo>
                  <a:pt x="1757131" y="1130051"/>
                  <a:pt x="1725500" y="1138712"/>
                  <a:pt x="1701024" y="1124403"/>
                </a:cubicBezTo>
                <a:lnTo>
                  <a:pt x="1624960" y="1080722"/>
                </a:lnTo>
                <a:lnTo>
                  <a:pt x="1624960" y="3067441"/>
                </a:lnTo>
                <a:cubicBezTo>
                  <a:pt x="1624960" y="3262876"/>
                  <a:pt x="1464923" y="3422912"/>
                  <a:pt x="1269489" y="3422912"/>
                </a:cubicBezTo>
                <a:lnTo>
                  <a:pt x="892441" y="3422912"/>
                </a:lnTo>
                <a:lnTo>
                  <a:pt x="892441" y="3425872"/>
                </a:lnTo>
                <a:lnTo>
                  <a:pt x="563095" y="3425872"/>
                </a:lnTo>
                <a:cubicBezTo>
                  <a:pt x="367661" y="3425872"/>
                  <a:pt x="207625" y="3265836"/>
                  <a:pt x="207625" y="3070401"/>
                </a:cubicBezTo>
                <a:lnTo>
                  <a:pt x="207625" y="1052428"/>
                </a:lnTo>
                <a:lnTo>
                  <a:pt x="78089" y="1127363"/>
                </a:lnTo>
                <a:cubicBezTo>
                  <a:pt x="53613" y="1141672"/>
                  <a:pt x="21982" y="1133011"/>
                  <a:pt x="7673" y="1108534"/>
                </a:cubicBezTo>
                <a:lnTo>
                  <a:pt x="6920" y="1107405"/>
                </a:lnTo>
                <a:cubicBezTo>
                  <a:pt x="-7390" y="1082928"/>
                  <a:pt x="1271" y="1051298"/>
                  <a:pt x="25748" y="1036989"/>
                </a:cubicBezTo>
                <a:lnTo>
                  <a:pt x="207625" y="932305"/>
                </a:lnTo>
                <a:lnTo>
                  <a:pt x="207625" y="476294"/>
                </a:lnTo>
                <a:cubicBezTo>
                  <a:pt x="207625" y="216092"/>
                  <a:pt x="420756" y="2960"/>
                  <a:pt x="680957" y="2960"/>
                </a:cubicBezTo>
                <a:lnTo>
                  <a:pt x="886012" y="2960"/>
                </a:lnTo>
                <a:close/>
              </a:path>
            </a:pathLst>
          </a:custGeom>
          <a:solidFill>
            <a:schemeClr val="accent2"/>
          </a:solidFill>
          <a:ln w="753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0DDD417-5963-A90B-36B0-EA6D0DEE84B9}"/>
              </a:ext>
            </a:extLst>
          </p:cNvPr>
          <p:cNvSpPr/>
          <p:nvPr/>
        </p:nvSpPr>
        <p:spPr>
          <a:xfrm>
            <a:off x="0" y="0"/>
            <a:ext cx="12192000" cy="16921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B84A91D-7D76-F3A3-11BB-BB74A63AF598}"/>
              </a:ext>
            </a:extLst>
          </p:cNvPr>
          <p:cNvSpPr txBox="1">
            <a:spLocks/>
          </p:cNvSpPr>
          <p:nvPr/>
        </p:nvSpPr>
        <p:spPr>
          <a:xfrm>
            <a:off x="309401" y="495196"/>
            <a:ext cx="11573197" cy="701731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altLang="ko-KR" sz="540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400" b="1" dirty="0">
                <a:solidFill>
                  <a:schemeClr val="tx2"/>
                </a:solidFill>
              </a:rPr>
              <a:t>Modelos entrenados y probados</a:t>
            </a:r>
            <a:endParaRPr lang="es-ES" sz="4400" dirty="0">
              <a:solidFill>
                <a:schemeClr val="tx2"/>
              </a:solidFill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21F3678-AB07-49FD-D7C7-BB2661EBCDC6}"/>
              </a:ext>
            </a:extLst>
          </p:cNvPr>
          <p:cNvSpPr txBox="1"/>
          <p:nvPr/>
        </p:nvSpPr>
        <p:spPr>
          <a:xfrm>
            <a:off x="2796327" y="2057492"/>
            <a:ext cx="2953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altLang="ko-KR" sz="3600" b="1" dirty="0">
                <a:solidFill>
                  <a:schemeClr val="tx2"/>
                </a:solidFill>
                <a:cs typeface="Arial" pitchFamily="34" charset="0"/>
              </a:rPr>
              <a:t>Linear </a:t>
            </a:r>
            <a:r>
              <a:rPr lang="es-ES" altLang="ko-KR" sz="3600" b="1" dirty="0" err="1">
                <a:solidFill>
                  <a:schemeClr val="tx2"/>
                </a:solidFill>
                <a:cs typeface="Arial" pitchFamily="34" charset="0"/>
              </a:rPr>
              <a:t>Regression</a:t>
            </a:r>
            <a:endParaRPr lang="es-ES" altLang="ko-KR" sz="20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0F749-902E-856F-CDFF-469039DEF5EB}"/>
              </a:ext>
            </a:extLst>
          </p:cNvPr>
          <p:cNvSpPr txBox="1"/>
          <p:nvPr/>
        </p:nvSpPr>
        <p:spPr>
          <a:xfrm>
            <a:off x="2745068" y="4394644"/>
            <a:ext cx="2953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altLang="ko-KR" sz="3600" b="1" dirty="0" err="1">
                <a:solidFill>
                  <a:schemeClr val="tx2"/>
                </a:solidFill>
                <a:cs typeface="Arial" pitchFamily="34" charset="0"/>
              </a:rPr>
              <a:t>Random</a:t>
            </a:r>
            <a:endParaRPr lang="es-ES" altLang="ko-KR" sz="3600" b="1" dirty="0">
              <a:solidFill>
                <a:schemeClr val="tx2"/>
              </a:solidFill>
              <a:cs typeface="Arial" pitchFamily="34" charset="0"/>
            </a:endParaRPr>
          </a:p>
          <a:p>
            <a:pPr algn="r"/>
            <a:r>
              <a:rPr lang="es-ES" altLang="ko-KR" sz="3600" b="1" dirty="0">
                <a:solidFill>
                  <a:schemeClr val="tx2"/>
                </a:solidFill>
                <a:cs typeface="Arial" pitchFamily="34" charset="0"/>
              </a:rPr>
              <a:t>Forest</a:t>
            </a:r>
            <a:endParaRPr lang="es-ES" altLang="ko-KR" sz="20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002720DF-99B5-F9AA-F756-A984E2B13EF3}"/>
              </a:ext>
            </a:extLst>
          </p:cNvPr>
          <p:cNvSpPr txBox="1"/>
          <p:nvPr/>
        </p:nvSpPr>
        <p:spPr>
          <a:xfrm>
            <a:off x="6913421" y="2397971"/>
            <a:ext cx="295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3600" b="1" dirty="0" err="1">
                <a:solidFill>
                  <a:schemeClr val="tx2"/>
                </a:solidFill>
                <a:cs typeface="Arial" pitchFamily="34" charset="0"/>
              </a:rPr>
              <a:t>LightGBM</a:t>
            </a:r>
            <a:endParaRPr lang="es-ES" altLang="ko-KR" sz="20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5DD7D6C8-05D7-46FF-D1AC-142E8FF8727C}"/>
              </a:ext>
            </a:extLst>
          </p:cNvPr>
          <p:cNvSpPr txBox="1"/>
          <p:nvPr/>
        </p:nvSpPr>
        <p:spPr>
          <a:xfrm>
            <a:off x="6913421" y="4686080"/>
            <a:ext cx="295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3600" b="1" dirty="0" err="1">
                <a:solidFill>
                  <a:schemeClr val="tx2"/>
                </a:solidFill>
                <a:cs typeface="Arial" pitchFamily="34" charset="0"/>
              </a:rPr>
              <a:t>XGBoost</a:t>
            </a:r>
            <a:endParaRPr lang="es-ES" altLang="ko-KR" sz="2000" b="1" dirty="0">
              <a:solidFill>
                <a:schemeClr val="tx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810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6D20D182-7155-7C36-6BDB-F97A882829E9}"/>
              </a:ext>
            </a:extLst>
          </p:cNvPr>
          <p:cNvCxnSpPr>
            <a:cxnSpLocks/>
          </p:cNvCxnSpPr>
          <p:nvPr/>
        </p:nvCxnSpPr>
        <p:spPr>
          <a:xfrm>
            <a:off x="5435700" y="2626239"/>
            <a:ext cx="0" cy="3429121"/>
          </a:xfrm>
          <a:prstGeom prst="line">
            <a:avLst/>
          </a:prstGeom>
          <a:ln w="28575">
            <a:solidFill>
              <a:srgbClr val="6AB0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C5ED276-5640-304D-B773-3C04C239F452}"/>
              </a:ext>
            </a:extLst>
          </p:cNvPr>
          <p:cNvCxnSpPr>
            <a:cxnSpLocks/>
          </p:cNvCxnSpPr>
          <p:nvPr/>
        </p:nvCxnSpPr>
        <p:spPr>
          <a:xfrm>
            <a:off x="8280600" y="2626239"/>
            <a:ext cx="0" cy="3429121"/>
          </a:xfrm>
          <a:prstGeom prst="line">
            <a:avLst/>
          </a:prstGeom>
          <a:ln w="28575">
            <a:solidFill>
              <a:srgbClr val="6AB0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">
            <a:extLst>
              <a:ext uri="{FF2B5EF4-FFF2-40B4-BE49-F238E27FC236}">
                <a16:creationId xmlns:a16="http://schemas.microsoft.com/office/drawing/2014/main" id="{7D69F81F-3C71-4EE7-FD8E-2537E3B9B7A6}"/>
              </a:ext>
            </a:extLst>
          </p:cNvPr>
          <p:cNvSpPr txBox="1"/>
          <p:nvPr/>
        </p:nvSpPr>
        <p:spPr>
          <a:xfrm>
            <a:off x="411878" y="3207709"/>
            <a:ext cx="222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err="1">
                <a:solidFill>
                  <a:srgbClr val="6AB0DC"/>
                </a:solidFill>
                <a:cs typeface="Arial" pitchFamily="34" charset="0"/>
              </a:rPr>
              <a:t>XGBoost</a:t>
            </a:r>
            <a:endParaRPr lang="ko-KR" altLang="en-US" sz="2000" b="1" dirty="0">
              <a:solidFill>
                <a:srgbClr val="6AB0DC"/>
              </a:solidFill>
              <a:cs typeface="Arial" pitchFamily="34" charset="0"/>
            </a:endParaRP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C0BD79FF-905B-C62C-7624-D2129F0DC4CE}"/>
              </a:ext>
            </a:extLst>
          </p:cNvPr>
          <p:cNvSpPr txBox="1"/>
          <p:nvPr/>
        </p:nvSpPr>
        <p:spPr>
          <a:xfrm>
            <a:off x="411878" y="3848883"/>
            <a:ext cx="222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err="1">
                <a:solidFill>
                  <a:srgbClr val="6AB0DC"/>
                </a:solidFill>
                <a:cs typeface="Arial" pitchFamily="34" charset="0"/>
              </a:rPr>
              <a:t>LightGBM</a:t>
            </a:r>
            <a:endParaRPr lang="ko-KR" altLang="en-US" sz="2000" b="1" dirty="0">
              <a:solidFill>
                <a:srgbClr val="6AB0DC"/>
              </a:solidFill>
              <a:cs typeface="Arial" pitchFamily="34" charset="0"/>
            </a:endParaRP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AF8D243A-9F83-BCFF-6B97-5B1978DA6F31}"/>
              </a:ext>
            </a:extLst>
          </p:cNvPr>
          <p:cNvSpPr txBox="1"/>
          <p:nvPr/>
        </p:nvSpPr>
        <p:spPr>
          <a:xfrm>
            <a:off x="411878" y="4490057"/>
            <a:ext cx="222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rgbClr val="6AB0DC"/>
                </a:solidFill>
                <a:cs typeface="Arial" pitchFamily="34" charset="0"/>
              </a:rPr>
              <a:t>Random Forest</a:t>
            </a:r>
            <a:endParaRPr lang="ko-KR" altLang="en-US" sz="2000" b="1" dirty="0">
              <a:solidFill>
                <a:srgbClr val="6AB0DC"/>
              </a:solidFill>
              <a:cs typeface="Arial" pitchFamily="34" charset="0"/>
            </a:endParaRP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7F6B1906-78AF-B7C6-16C0-D4FA7A92541A}"/>
              </a:ext>
            </a:extLst>
          </p:cNvPr>
          <p:cNvSpPr txBox="1"/>
          <p:nvPr/>
        </p:nvSpPr>
        <p:spPr>
          <a:xfrm>
            <a:off x="121920" y="5131230"/>
            <a:ext cx="2512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rgbClr val="6AB0DC"/>
                </a:solidFill>
                <a:cs typeface="Arial" pitchFamily="34" charset="0"/>
              </a:rPr>
              <a:t>Linear Regression</a:t>
            </a:r>
            <a:endParaRPr lang="ko-KR" altLang="en-US" sz="2000" b="1" dirty="0">
              <a:solidFill>
                <a:srgbClr val="6AB0DC"/>
              </a:solidFill>
              <a:cs typeface="Arial" pitchFamily="34" charset="0"/>
            </a:endParaRP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32A7F04A-ED36-FD53-8045-7EA15A2B5A38}"/>
              </a:ext>
            </a:extLst>
          </p:cNvPr>
          <p:cNvSpPr txBox="1"/>
          <p:nvPr/>
        </p:nvSpPr>
        <p:spPr>
          <a:xfrm>
            <a:off x="2865340" y="2169984"/>
            <a:ext cx="22220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AB0DC"/>
                </a:solidFill>
                <a:cs typeface="Arial" pitchFamily="34" charset="0"/>
              </a:rPr>
              <a:t>MAE</a:t>
            </a:r>
          </a:p>
          <a:p>
            <a:pPr algn="ctr"/>
            <a:r>
              <a:rPr lang="en-US" altLang="ko-KR" sz="1400" b="1" dirty="0">
                <a:solidFill>
                  <a:srgbClr val="6AB0DC"/>
                </a:solidFill>
                <a:cs typeface="Arial" pitchFamily="34" charset="0"/>
              </a:rPr>
              <a:t>Mean Absolute Error</a:t>
            </a:r>
            <a:endParaRPr lang="ko-KR" altLang="en-US" sz="1400" b="1" dirty="0">
              <a:solidFill>
                <a:srgbClr val="6AB0DC"/>
              </a:solidFill>
              <a:cs typeface="Arial" pitchFamily="34" charset="0"/>
            </a:endParaRP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DB75FE4F-17D4-BFEF-B528-8AED508CC6DA}"/>
              </a:ext>
            </a:extLst>
          </p:cNvPr>
          <p:cNvSpPr txBox="1"/>
          <p:nvPr/>
        </p:nvSpPr>
        <p:spPr>
          <a:xfrm>
            <a:off x="5552798" y="2169984"/>
            <a:ext cx="2444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AB0DC"/>
                </a:solidFill>
                <a:cs typeface="Arial" pitchFamily="34" charset="0"/>
              </a:rPr>
              <a:t>RMSE</a:t>
            </a:r>
          </a:p>
          <a:p>
            <a:pPr algn="ctr"/>
            <a:r>
              <a:rPr lang="en-US" altLang="ko-KR" sz="1400" b="1" dirty="0">
                <a:solidFill>
                  <a:srgbClr val="6AB0DC"/>
                </a:solidFill>
                <a:cs typeface="Arial" pitchFamily="34" charset="0"/>
              </a:rPr>
              <a:t>Root Mean Squared Error</a:t>
            </a:r>
            <a:endParaRPr lang="ko-KR" altLang="en-US" sz="1400" b="1" dirty="0">
              <a:solidFill>
                <a:srgbClr val="6AB0DC"/>
              </a:solidFill>
              <a:cs typeface="Arial" pitchFamily="34" charset="0"/>
            </a:endParaRP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A06F2C81-83B6-D835-3085-EC14967DB2AF}"/>
              </a:ext>
            </a:extLst>
          </p:cNvPr>
          <p:cNvSpPr txBox="1"/>
          <p:nvPr/>
        </p:nvSpPr>
        <p:spPr>
          <a:xfrm>
            <a:off x="8430317" y="2169983"/>
            <a:ext cx="2957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AB0DC"/>
                </a:solidFill>
                <a:cs typeface="Arial" pitchFamily="34" charset="0"/>
              </a:rPr>
              <a:t>MAPE</a:t>
            </a:r>
          </a:p>
          <a:p>
            <a:pPr algn="ctr"/>
            <a:r>
              <a:rPr lang="en-US" altLang="ko-KR" sz="1400" b="1" dirty="0">
                <a:solidFill>
                  <a:srgbClr val="6AB0DC"/>
                </a:solidFill>
                <a:cs typeface="Arial" pitchFamily="34" charset="0"/>
              </a:rPr>
              <a:t>Mean Absolute Percentage Error</a:t>
            </a:r>
            <a:endParaRPr lang="ko-KR" altLang="en-US" sz="1400" b="1" dirty="0">
              <a:solidFill>
                <a:srgbClr val="6AB0DC"/>
              </a:solidFill>
              <a:cs typeface="Arial" pitchFamily="34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AA0A3ED-03BC-A351-75E3-744BC093D47D}"/>
              </a:ext>
            </a:extLst>
          </p:cNvPr>
          <p:cNvSpPr/>
          <p:nvPr/>
        </p:nvSpPr>
        <p:spPr>
          <a:xfrm>
            <a:off x="0" y="0"/>
            <a:ext cx="12192000" cy="16921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A75E7B6F-02F0-F8B9-FE45-5958569DDB4F}"/>
              </a:ext>
            </a:extLst>
          </p:cNvPr>
          <p:cNvSpPr txBox="1">
            <a:spLocks/>
          </p:cNvSpPr>
          <p:nvPr/>
        </p:nvSpPr>
        <p:spPr>
          <a:xfrm>
            <a:off x="309401" y="190498"/>
            <a:ext cx="11573197" cy="131112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altLang="ko-KR" sz="540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400" b="1" dirty="0" err="1">
                <a:solidFill>
                  <a:schemeClr val="tx2"/>
                </a:solidFill>
              </a:rPr>
              <a:t>XGBoost</a:t>
            </a:r>
            <a:r>
              <a:rPr lang="es-ES" sz="4400" b="1" dirty="0">
                <a:solidFill>
                  <a:schemeClr val="tx2"/>
                </a:solidFill>
              </a:rPr>
              <a:t> </a:t>
            </a:r>
            <a:r>
              <a:rPr lang="es-ES" sz="4400" dirty="0">
                <a:solidFill>
                  <a:schemeClr val="tx2"/>
                </a:solidFill>
              </a:rPr>
              <a:t>es el algoritmo con </a:t>
            </a:r>
            <a:r>
              <a:rPr lang="es-ES" sz="4400" b="1" dirty="0">
                <a:solidFill>
                  <a:schemeClr val="tx2"/>
                </a:solidFill>
              </a:rPr>
              <a:t>mejores resultados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B7EA7B6-AE1B-6466-9D48-B4D20448D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545" y="2785536"/>
            <a:ext cx="3424850" cy="31909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6D02EC0-0E4F-FC7C-FD32-476C81BB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126" y="2785536"/>
            <a:ext cx="3406872" cy="31909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34BCEF9-2D6E-AC49-F145-C16F85EE9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288" y="2785536"/>
            <a:ext cx="3406872" cy="319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40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 34">
            <a:extLst>
              <a:ext uri="{FF2B5EF4-FFF2-40B4-BE49-F238E27FC236}">
                <a16:creationId xmlns:a16="http://schemas.microsoft.com/office/drawing/2014/main" id="{E40C1751-80E5-50FD-B9FD-3F9D2ACA6BE9}"/>
              </a:ext>
            </a:extLst>
          </p:cNvPr>
          <p:cNvSpPr/>
          <p:nvPr/>
        </p:nvSpPr>
        <p:spPr>
          <a:xfrm>
            <a:off x="0" y="0"/>
            <a:ext cx="12192000" cy="16921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590D4A18-0C4C-1516-B6D1-F8B620A77048}"/>
              </a:ext>
            </a:extLst>
          </p:cNvPr>
          <p:cNvSpPr txBox="1">
            <a:spLocks/>
          </p:cNvSpPr>
          <p:nvPr/>
        </p:nvSpPr>
        <p:spPr>
          <a:xfrm>
            <a:off x="309401" y="190498"/>
            <a:ext cx="11573197" cy="131112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altLang="ko-KR" sz="540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400" dirty="0">
                <a:solidFill>
                  <a:schemeClr val="tx2"/>
                </a:solidFill>
              </a:rPr>
              <a:t>Tras ajustar </a:t>
            </a:r>
            <a:r>
              <a:rPr lang="es-ES" sz="4400" dirty="0" err="1">
                <a:solidFill>
                  <a:schemeClr val="tx2"/>
                </a:solidFill>
              </a:rPr>
              <a:t>hiperparámetros</a:t>
            </a:r>
            <a:r>
              <a:rPr lang="es-ES" sz="4400" dirty="0">
                <a:solidFill>
                  <a:schemeClr val="tx2"/>
                </a:solidFill>
              </a:rPr>
              <a:t> con </a:t>
            </a:r>
            <a:r>
              <a:rPr lang="es-ES" sz="4400" b="1" dirty="0" err="1">
                <a:solidFill>
                  <a:schemeClr val="tx2"/>
                </a:solidFill>
              </a:rPr>
              <a:t>GridSearch</a:t>
            </a:r>
            <a:r>
              <a:rPr lang="es-ES" sz="4400" dirty="0">
                <a:solidFill>
                  <a:schemeClr val="tx2"/>
                </a:solidFill>
              </a:rPr>
              <a:t>, predecimos contra test</a:t>
            </a:r>
            <a:endParaRPr lang="es-ES" sz="4400" b="1" dirty="0">
              <a:solidFill>
                <a:schemeClr val="tx2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EF741A2-844A-88A2-D641-EFB7645B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775" y="2018127"/>
            <a:ext cx="5725324" cy="4277322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FD7FBAAB-ED54-5C6F-97BD-1211B7573908}"/>
              </a:ext>
            </a:extLst>
          </p:cNvPr>
          <p:cNvSpPr txBox="1"/>
          <p:nvPr/>
        </p:nvSpPr>
        <p:spPr>
          <a:xfrm>
            <a:off x="8881142" y="3627284"/>
            <a:ext cx="2763463" cy="1059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s-ES" altLang="ko-KR" dirty="0">
                <a:solidFill>
                  <a:srgbClr val="00B050"/>
                </a:solidFill>
                <a:cs typeface="Arial" pitchFamily="34" charset="0"/>
              </a:rPr>
              <a:t>Las predicciones se sitúan alrededor de los valores reales.</a:t>
            </a:r>
          </a:p>
        </p:txBody>
      </p:sp>
    </p:spTree>
    <p:extLst>
      <p:ext uri="{BB962C8B-B14F-4D97-AF65-F5344CB8AC3E}">
        <p14:creationId xmlns:p14="http://schemas.microsoft.com/office/powerpoint/2010/main" val="3099920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F0704B9-1AE5-FDD2-500D-87D1CEBBB87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0" y="-1279011"/>
            <a:ext cx="12192000" cy="813701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EC53D5F-9ED8-9BDE-FD30-C19DD2061950}"/>
              </a:ext>
            </a:extLst>
          </p:cNvPr>
          <p:cNvSpPr/>
          <p:nvPr/>
        </p:nvSpPr>
        <p:spPr>
          <a:xfrm>
            <a:off x="457200" y="3969899"/>
            <a:ext cx="3088640" cy="1374261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600808" y="3969900"/>
            <a:ext cx="618607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algn="l"/>
            <a:r>
              <a:rPr lang="es-ES" altLang="ko-KR" dirty="0">
                <a:solidFill>
                  <a:schemeClr val="tx2"/>
                </a:solidFill>
                <a:effectLst/>
              </a:rPr>
              <a:t>Gracias</a:t>
            </a:r>
          </a:p>
        </p:txBody>
      </p:sp>
      <p:pic>
        <p:nvPicPr>
          <p:cNvPr id="6" name="Picture 2" descr="Hopla! Software y The Bridge: Acelerando juntos el talento digital">
            <a:extLst>
              <a:ext uri="{FF2B5EF4-FFF2-40B4-BE49-F238E27FC236}">
                <a16:creationId xmlns:a16="http://schemas.microsoft.com/office/drawing/2014/main" id="{DB3E1DFC-EE84-FDB6-12ED-0070A4DC8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25" b="27752"/>
          <a:stretch/>
        </p:blipFill>
        <p:spPr bwMode="auto">
          <a:xfrm>
            <a:off x="600808" y="4759359"/>
            <a:ext cx="2448272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52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7">
            <a:extLst>
              <a:ext uri="{FF2B5EF4-FFF2-40B4-BE49-F238E27FC236}">
                <a16:creationId xmlns:a16="http://schemas.microsoft.com/office/drawing/2014/main" id="{AD5D199E-836C-4CDD-6A27-66C0E8051DCE}"/>
              </a:ext>
            </a:extLst>
          </p:cNvPr>
          <p:cNvSpPr/>
          <p:nvPr/>
        </p:nvSpPr>
        <p:spPr>
          <a:xfrm rot="120000">
            <a:off x="1908075" y="6017099"/>
            <a:ext cx="774724" cy="183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isometricOffAxis1Left">
              <a:rot lat="1140000" lon="1800000" rev="120000"/>
            </a:camera>
            <a:lightRig rig="balanced" dir="t"/>
          </a:scene3d>
          <a:sp3d extrusionH="1905000" contourW="12700" prstMaterial="matte">
            <a:extrusionClr>
              <a:schemeClr val="accent4"/>
            </a:extrusionClr>
            <a:contourClr>
              <a:schemeClr val="accent4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4240E5E-2E7C-5EBD-6F63-CE7A61FAAA38}"/>
              </a:ext>
            </a:extLst>
          </p:cNvPr>
          <p:cNvSpPr/>
          <p:nvPr/>
        </p:nvSpPr>
        <p:spPr>
          <a:xfrm rot="120000">
            <a:off x="2026176" y="5530807"/>
            <a:ext cx="343059" cy="183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isometricOffAxis1Left">
              <a:rot lat="1140000" lon="1800000" rev="120000"/>
            </a:camera>
            <a:lightRig rig="balanced" dir="t"/>
          </a:scene3d>
          <a:sp3d extrusionH="984250" contourW="6350" prstMaterial="matte">
            <a:extrusionClr>
              <a:schemeClr val="accent4"/>
            </a:extrusionClr>
            <a:contourClr>
              <a:schemeClr val="accent4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7" name="Frame 5">
            <a:extLst>
              <a:ext uri="{FF2B5EF4-FFF2-40B4-BE49-F238E27FC236}">
                <a16:creationId xmlns:a16="http://schemas.microsoft.com/office/drawing/2014/main" id="{15BC88BD-D4AA-0615-27B4-C3BAD60D9F67}"/>
              </a:ext>
            </a:extLst>
          </p:cNvPr>
          <p:cNvSpPr/>
          <p:nvPr/>
        </p:nvSpPr>
        <p:spPr>
          <a:xfrm rot="120000">
            <a:off x="1733507" y="5300695"/>
            <a:ext cx="343059" cy="183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isometricOffAxis1Left">
              <a:rot lat="1140000" lon="1800000" rev="120000"/>
            </a:camera>
            <a:lightRig rig="balanced" dir="t"/>
          </a:scene3d>
          <a:sp3d extrusionH="984250" contourW="6350" prstMaterial="matte">
            <a:extrusionClr>
              <a:schemeClr val="accent4"/>
            </a:extrusionClr>
            <a:contourClr>
              <a:schemeClr val="accent4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8" name="Frame 6">
            <a:extLst>
              <a:ext uri="{FF2B5EF4-FFF2-40B4-BE49-F238E27FC236}">
                <a16:creationId xmlns:a16="http://schemas.microsoft.com/office/drawing/2014/main" id="{04121E7B-9DDD-BF4B-3979-627419D0941F}"/>
              </a:ext>
            </a:extLst>
          </p:cNvPr>
          <p:cNvSpPr/>
          <p:nvPr/>
        </p:nvSpPr>
        <p:spPr>
          <a:xfrm rot="120000">
            <a:off x="1427292" y="5072274"/>
            <a:ext cx="343059" cy="183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isometricOffAxis1Left">
              <a:rot lat="1140000" lon="1800000" rev="120000"/>
            </a:camera>
            <a:lightRig rig="balanced" dir="t"/>
          </a:scene3d>
          <a:sp3d extrusionH="984250" contourW="6350" prstMaterial="matte">
            <a:extrusionClr>
              <a:schemeClr val="accent4"/>
            </a:extrusionClr>
            <a:contourClr>
              <a:schemeClr val="accent4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9" name="Frame 7">
            <a:extLst>
              <a:ext uri="{FF2B5EF4-FFF2-40B4-BE49-F238E27FC236}">
                <a16:creationId xmlns:a16="http://schemas.microsoft.com/office/drawing/2014/main" id="{674B9D10-B7BC-3758-0097-E18BF8F98298}"/>
              </a:ext>
            </a:extLst>
          </p:cNvPr>
          <p:cNvSpPr/>
          <p:nvPr/>
        </p:nvSpPr>
        <p:spPr>
          <a:xfrm rot="120000">
            <a:off x="1136304" y="4841367"/>
            <a:ext cx="343059" cy="183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isometricOffAxis1Left">
              <a:rot lat="1140000" lon="1800000" rev="120000"/>
            </a:camera>
            <a:lightRig rig="balanced" dir="t"/>
          </a:scene3d>
          <a:sp3d extrusionH="984250" contourW="6350" prstMaterial="matte">
            <a:extrusionClr>
              <a:schemeClr val="accent4"/>
            </a:extrusionClr>
            <a:contourClr>
              <a:schemeClr val="accent4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0" name="Frame 7">
            <a:extLst>
              <a:ext uri="{FF2B5EF4-FFF2-40B4-BE49-F238E27FC236}">
                <a16:creationId xmlns:a16="http://schemas.microsoft.com/office/drawing/2014/main" id="{7B99CB67-316F-95BE-A58B-E9A5106B1C89}"/>
              </a:ext>
            </a:extLst>
          </p:cNvPr>
          <p:cNvSpPr/>
          <p:nvPr/>
        </p:nvSpPr>
        <p:spPr>
          <a:xfrm rot="120000">
            <a:off x="424305" y="4578786"/>
            <a:ext cx="774724" cy="183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scene3d>
            <a:camera prst="isometricOffAxis1Left">
              <a:rot lat="1140000" lon="1800000" rev="120000"/>
            </a:camera>
            <a:lightRig rig="balanced" dir="t"/>
          </a:scene3d>
          <a:sp3d extrusionH="1905000" contourW="12700" prstMaterial="matte">
            <a:extrusionClr>
              <a:schemeClr val="accent3"/>
            </a:extrusionClr>
            <a:contourClr>
              <a:schemeClr val="accent3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1" name="Frame 5">
            <a:extLst>
              <a:ext uri="{FF2B5EF4-FFF2-40B4-BE49-F238E27FC236}">
                <a16:creationId xmlns:a16="http://schemas.microsoft.com/office/drawing/2014/main" id="{0D8577D9-98B5-4262-91B8-6EF4130F07F9}"/>
              </a:ext>
            </a:extLst>
          </p:cNvPr>
          <p:cNvSpPr/>
          <p:nvPr/>
        </p:nvSpPr>
        <p:spPr>
          <a:xfrm rot="120000">
            <a:off x="1427294" y="4332829"/>
            <a:ext cx="343059" cy="183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isometricOffAxis1Left">
              <a:rot lat="1140000" lon="1800000" rev="120000"/>
            </a:camera>
            <a:lightRig rig="balanced" dir="t"/>
          </a:scene3d>
          <a:sp3d extrusionH="984250" contourW="6350" prstMaterial="matte">
            <a:extrusionClr>
              <a:schemeClr val="accent3"/>
            </a:extrusionClr>
            <a:contourClr>
              <a:schemeClr val="accent3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12" name="Frame 5">
            <a:extLst>
              <a:ext uri="{FF2B5EF4-FFF2-40B4-BE49-F238E27FC236}">
                <a16:creationId xmlns:a16="http://schemas.microsoft.com/office/drawing/2014/main" id="{8C4D5F7D-999F-3A5B-13B9-FBB5970C3166}"/>
              </a:ext>
            </a:extLst>
          </p:cNvPr>
          <p:cNvSpPr/>
          <p:nvPr/>
        </p:nvSpPr>
        <p:spPr>
          <a:xfrm rot="120000">
            <a:off x="1734905" y="4213077"/>
            <a:ext cx="343059" cy="183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isometricOffAxis1Left">
              <a:rot lat="1140000" lon="1800000" rev="120000"/>
            </a:camera>
            <a:lightRig rig="balanced" dir="t"/>
          </a:scene3d>
          <a:sp3d extrusionH="984250" contourW="6350" prstMaterial="matte">
            <a:extrusionClr>
              <a:schemeClr val="accent3"/>
            </a:extrusionClr>
            <a:contourClr>
              <a:schemeClr val="accent3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13" name="Frame 6">
            <a:extLst>
              <a:ext uri="{FF2B5EF4-FFF2-40B4-BE49-F238E27FC236}">
                <a16:creationId xmlns:a16="http://schemas.microsoft.com/office/drawing/2014/main" id="{A2570BF6-7657-44A7-255F-B36A1C3EA084}"/>
              </a:ext>
            </a:extLst>
          </p:cNvPr>
          <p:cNvSpPr/>
          <p:nvPr/>
        </p:nvSpPr>
        <p:spPr>
          <a:xfrm rot="120000">
            <a:off x="2031716" y="4093324"/>
            <a:ext cx="343059" cy="183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isometricOffAxis1Left">
              <a:rot lat="1140000" lon="1800000" rev="120000"/>
            </a:camera>
            <a:lightRig rig="balanced" dir="t"/>
          </a:scene3d>
          <a:sp3d extrusionH="984250" contourW="6350" prstMaterial="matte">
            <a:extrusionClr>
              <a:schemeClr val="accent3"/>
            </a:extrusionClr>
            <a:contourClr>
              <a:schemeClr val="accent3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27" name="Frame 7">
            <a:extLst>
              <a:ext uri="{FF2B5EF4-FFF2-40B4-BE49-F238E27FC236}">
                <a16:creationId xmlns:a16="http://schemas.microsoft.com/office/drawing/2014/main" id="{208D3223-56B4-A408-01FB-7899C358B846}"/>
              </a:ext>
            </a:extLst>
          </p:cNvPr>
          <p:cNvSpPr/>
          <p:nvPr/>
        </p:nvSpPr>
        <p:spPr>
          <a:xfrm rot="120000">
            <a:off x="2339609" y="3979114"/>
            <a:ext cx="343059" cy="183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scene3d>
            <a:camera prst="isometricOffAxis1Left">
              <a:rot lat="1140000" lon="1800000" rev="120000"/>
            </a:camera>
            <a:lightRig rig="balanced" dir="t"/>
          </a:scene3d>
          <a:sp3d extrusionH="984250" contourW="6350" prstMaterial="matte">
            <a:extrusionClr>
              <a:schemeClr val="accent3"/>
            </a:extrusionClr>
            <a:contourClr>
              <a:schemeClr val="accent3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0" name="Frame 7">
            <a:extLst>
              <a:ext uri="{FF2B5EF4-FFF2-40B4-BE49-F238E27FC236}">
                <a16:creationId xmlns:a16="http://schemas.microsoft.com/office/drawing/2014/main" id="{7BA2733A-9F19-4B0F-D115-EB16997FC26D}"/>
              </a:ext>
            </a:extLst>
          </p:cNvPr>
          <p:cNvSpPr/>
          <p:nvPr/>
        </p:nvSpPr>
        <p:spPr>
          <a:xfrm rot="120000">
            <a:off x="2608581" y="3894599"/>
            <a:ext cx="774724" cy="1833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isometricOffAxis1Left">
              <a:rot lat="1140000" lon="1800000" rev="120000"/>
            </a:camera>
            <a:lightRig rig="balanced" dir="t"/>
          </a:scene3d>
          <a:sp3d extrusionH="1905000" contourW="12700" prstMaterial="matte">
            <a:extrusionClr>
              <a:schemeClr val="accent2"/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1" name="Frame 5">
            <a:extLst>
              <a:ext uri="{FF2B5EF4-FFF2-40B4-BE49-F238E27FC236}">
                <a16:creationId xmlns:a16="http://schemas.microsoft.com/office/drawing/2014/main" id="{C8A7BB78-B062-24C4-431E-7B349D1CD55C}"/>
              </a:ext>
            </a:extLst>
          </p:cNvPr>
          <p:cNvSpPr/>
          <p:nvPr/>
        </p:nvSpPr>
        <p:spPr>
          <a:xfrm rot="120000">
            <a:off x="2786526" y="3379644"/>
            <a:ext cx="343059" cy="1833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1Left">
              <a:rot lat="1140000" lon="1800000" rev="120000"/>
            </a:camera>
            <a:lightRig rig="balanced" dir="t"/>
          </a:scene3d>
          <a:sp3d extrusionH="984250" contourW="6350" prstMaterial="matte">
            <a:extrusionClr>
              <a:schemeClr val="accent2"/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32" name="Frame 5">
            <a:extLst>
              <a:ext uri="{FF2B5EF4-FFF2-40B4-BE49-F238E27FC236}">
                <a16:creationId xmlns:a16="http://schemas.microsoft.com/office/drawing/2014/main" id="{964E975D-4168-3189-B3B7-3A40A028F615}"/>
              </a:ext>
            </a:extLst>
          </p:cNvPr>
          <p:cNvSpPr/>
          <p:nvPr/>
        </p:nvSpPr>
        <p:spPr>
          <a:xfrm rot="120000">
            <a:off x="2493857" y="3149531"/>
            <a:ext cx="343059" cy="1833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1Left">
              <a:rot lat="1140000" lon="1800000" rev="120000"/>
            </a:camera>
            <a:lightRig rig="balanced" dir="t"/>
          </a:scene3d>
          <a:sp3d extrusionH="984250" contourW="6350" prstMaterial="matte">
            <a:extrusionClr>
              <a:schemeClr val="accent2"/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33" name="Frame 6">
            <a:extLst>
              <a:ext uri="{FF2B5EF4-FFF2-40B4-BE49-F238E27FC236}">
                <a16:creationId xmlns:a16="http://schemas.microsoft.com/office/drawing/2014/main" id="{744C967F-E077-CD9D-72FA-38964C9071D9}"/>
              </a:ext>
            </a:extLst>
          </p:cNvPr>
          <p:cNvSpPr/>
          <p:nvPr/>
        </p:nvSpPr>
        <p:spPr>
          <a:xfrm rot="120000">
            <a:off x="2187643" y="2921110"/>
            <a:ext cx="343059" cy="1833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OffAxis1Left">
              <a:rot lat="1140000" lon="1800000" rev="120000"/>
            </a:camera>
            <a:lightRig rig="balanced" dir="t"/>
          </a:scene3d>
          <a:sp3d extrusionH="984250" contourW="6350" prstMaterial="matte">
            <a:extrusionClr>
              <a:schemeClr val="accent2"/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4" name="Frame 7">
            <a:extLst>
              <a:ext uri="{FF2B5EF4-FFF2-40B4-BE49-F238E27FC236}">
                <a16:creationId xmlns:a16="http://schemas.microsoft.com/office/drawing/2014/main" id="{58248215-A6FD-C6D2-7508-78C334A0F8EE}"/>
              </a:ext>
            </a:extLst>
          </p:cNvPr>
          <p:cNvSpPr/>
          <p:nvPr/>
        </p:nvSpPr>
        <p:spPr>
          <a:xfrm rot="120000">
            <a:off x="1896654" y="2690203"/>
            <a:ext cx="343059" cy="1833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isometricOffAxis1Left">
              <a:rot lat="1140000" lon="1800000" rev="120000"/>
            </a:camera>
            <a:lightRig rig="balanced" dir="t"/>
          </a:scene3d>
          <a:sp3d extrusionH="984250" contourW="6350" prstMaterial="matte">
            <a:extrusionClr>
              <a:schemeClr val="accent2"/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5" name="Frame 7">
            <a:extLst>
              <a:ext uri="{FF2B5EF4-FFF2-40B4-BE49-F238E27FC236}">
                <a16:creationId xmlns:a16="http://schemas.microsoft.com/office/drawing/2014/main" id="{0A62497D-06F0-9175-B416-119ECC76E371}"/>
              </a:ext>
            </a:extLst>
          </p:cNvPr>
          <p:cNvSpPr/>
          <p:nvPr/>
        </p:nvSpPr>
        <p:spPr>
          <a:xfrm rot="120000">
            <a:off x="1184655" y="2427623"/>
            <a:ext cx="774724" cy="1833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isometricOffAxis1Left">
              <a:rot lat="1140000" lon="1800000" rev="120000"/>
            </a:camera>
            <a:lightRig rig="balanced" dir="t"/>
          </a:scene3d>
          <a:sp3d extrusionH="1905000" contourW="12700" prstMaterial="matte">
            <a:extrusionClr>
              <a:schemeClr val="accent1"/>
            </a:extrusionClr>
            <a:contourClr>
              <a:schemeClr val="accent1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6" name="자유형: 도형 18">
            <a:extLst>
              <a:ext uri="{FF2B5EF4-FFF2-40B4-BE49-F238E27FC236}">
                <a16:creationId xmlns:a16="http://schemas.microsoft.com/office/drawing/2014/main" id="{9A5DA5D3-015E-21F3-C954-3AE4384ADFE9}"/>
              </a:ext>
            </a:extLst>
          </p:cNvPr>
          <p:cNvSpPr/>
          <p:nvPr/>
        </p:nvSpPr>
        <p:spPr>
          <a:xfrm flipH="1">
            <a:off x="2749674" y="1934621"/>
            <a:ext cx="780650" cy="1330960"/>
          </a:xfrm>
          <a:custGeom>
            <a:avLst/>
            <a:gdLst>
              <a:gd name="connsiteX0" fmla="*/ 397471 w 1298288"/>
              <a:gd name="connsiteY0" fmla="*/ 1183376 h 2213501"/>
              <a:gd name="connsiteX1" fmla="*/ 591029 w 1298288"/>
              <a:gd name="connsiteY1" fmla="*/ 1183376 h 2213501"/>
              <a:gd name="connsiteX2" fmla="*/ 603496 w 1298288"/>
              <a:gd name="connsiteY2" fmla="*/ 1183376 h 2213501"/>
              <a:gd name="connsiteX3" fmla="*/ 879041 w 1298288"/>
              <a:gd name="connsiteY3" fmla="*/ 1183376 h 2213501"/>
              <a:gd name="connsiteX4" fmla="*/ 1022783 w 1298288"/>
              <a:gd name="connsiteY4" fmla="*/ 1355645 h 2213501"/>
              <a:gd name="connsiteX5" fmla="*/ 1029545 w 1298288"/>
              <a:gd name="connsiteY5" fmla="*/ 1377515 h 2213501"/>
              <a:gd name="connsiteX6" fmla="*/ 1052261 w 1298288"/>
              <a:gd name="connsiteY6" fmla="*/ 1821895 h 2213501"/>
              <a:gd name="connsiteX7" fmla="*/ 988499 w 1298288"/>
              <a:gd name="connsiteY7" fmla="*/ 1825170 h 2213501"/>
              <a:gd name="connsiteX8" fmla="*/ 839263 w 1298288"/>
              <a:gd name="connsiteY8" fmla="*/ 1690462 h 2213501"/>
              <a:gd name="connsiteX9" fmla="*/ 827852 w 1298288"/>
              <a:gd name="connsiteY9" fmla="*/ 1467215 h 2213501"/>
              <a:gd name="connsiteX10" fmla="*/ 603496 w 1298288"/>
              <a:gd name="connsiteY10" fmla="*/ 1198273 h 2213501"/>
              <a:gd name="connsiteX11" fmla="*/ 603496 w 1298288"/>
              <a:gd name="connsiteY11" fmla="*/ 2082755 h 2213501"/>
              <a:gd name="connsiteX12" fmla="*/ 472749 w 1298288"/>
              <a:gd name="connsiteY12" fmla="*/ 2213501 h 2213501"/>
              <a:gd name="connsiteX13" fmla="*/ 397471 w 1298288"/>
              <a:gd name="connsiteY13" fmla="*/ 2213501 h 2213501"/>
              <a:gd name="connsiteX14" fmla="*/ 617337 w 1298288"/>
              <a:gd name="connsiteY14" fmla="*/ 406715 h 2213501"/>
              <a:gd name="connsiteX15" fmla="*/ 652995 w 1298288"/>
              <a:gd name="connsiteY15" fmla="*/ 406715 h 2213501"/>
              <a:gd name="connsiteX16" fmla="*/ 883479 w 1298288"/>
              <a:gd name="connsiteY16" fmla="*/ 637199 h 2213501"/>
              <a:gd name="connsiteX17" fmla="*/ 883479 w 1298288"/>
              <a:gd name="connsiteY17" fmla="*/ 769953 h 2213501"/>
              <a:gd name="connsiteX18" fmla="*/ 1294261 w 1298288"/>
              <a:gd name="connsiteY18" fmla="*/ 966364 h 2213501"/>
              <a:gd name="connsiteX19" fmla="*/ 1297589 w 1298288"/>
              <a:gd name="connsiteY19" fmla="*/ 975714 h 2213501"/>
              <a:gd name="connsiteX20" fmla="*/ 1276881 w 1298288"/>
              <a:gd name="connsiteY20" fmla="*/ 1019032 h 2213501"/>
              <a:gd name="connsiteX21" fmla="*/ 1075611 w 1298288"/>
              <a:gd name="connsiteY21" fmla="*/ 1090084 h 2213501"/>
              <a:gd name="connsiteX22" fmla="*/ 883479 w 1298288"/>
              <a:gd name="connsiteY22" fmla="*/ 998218 h 2213501"/>
              <a:gd name="connsiteX23" fmla="*/ 883479 w 1298288"/>
              <a:gd name="connsiteY23" fmla="*/ 1151522 h 2213501"/>
              <a:gd name="connsiteX24" fmla="*/ 386906 w 1298288"/>
              <a:gd name="connsiteY24" fmla="*/ 1151522 h 2213501"/>
              <a:gd name="connsiteX25" fmla="*/ 386906 w 1298288"/>
              <a:gd name="connsiteY25" fmla="*/ 871011 h 2213501"/>
              <a:gd name="connsiteX26" fmla="*/ 100742 w 1298288"/>
              <a:gd name="connsiteY26" fmla="*/ 1212273 h 2213501"/>
              <a:gd name="connsiteX27" fmla="*/ 90758 w 1298288"/>
              <a:gd name="connsiteY27" fmla="*/ 1213171 h 2213501"/>
              <a:gd name="connsiteX28" fmla="*/ 53991 w 1298288"/>
              <a:gd name="connsiteY28" fmla="*/ 1182320 h 2213501"/>
              <a:gd name="connsiteX29" fmla="*/ 35290 w 1298288"/>
              <a:gd name="connsiteY29" fmla="*/ 969692 h 2213501"/>
              <a:gd name="connsiteX30" fmla="*/ 443431 w 1298288"/>
              <a:gd name="connsiteY30" fmla="*/ 482944 h 2213501"/>
              <a:gd name="connsiteX31" fmla="*/ 452834 w 1298288"/>
              <a:gd name="connsiteY31" fmla="*/ 475813 h 2213501"/>
              <a:gd name="connsiteX32" fmla="*/ 617337 w 1298288"/>
              <a:gd name="connsiteY32" fmla="*/ 406715 h 2213501"/>
              <a:gd name="connsiteX33" fmla="*/ 717074 w 1298288"/>
              <a:gd name="connsiteY33" fmla="*/ 0 h 2213501"/>
              <a:gd name="connsiteX34" fmla="*/ 941589 w 1298288"/>
              <a:gd name="connsiteY34" fmla="*/ 192818 h 2213501"/>
              <a:gd name="connsiteX35" fmla="*/ 717074 w 1298288"/>
              <a:gd name="connsiteY35" fmla="*/ 385637 h 2213501"/>
              <a:gd name="connsiteX36" fmla="*/ 492560 w 1298288"/>
              <a:gd name="connsiteY36" fmla="*/ 192818 h 2213501"/>
              <a:gd name="connsiteX37" fmla="*/ 717074 w 1298288"/>
              <a:gd name="connsiteY37" fmla="*/ 0 h 221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8288" h="2213501">
                <a:moveTo>
                  <a:pt x="397471" y="1183376"/>
                </a:moveTo>
                <a:lnTo>
                  <a:pt x="591029" y="1183376"/>
                </a:lnTo>
                <a:lnTo>
                  <a:pt x="603496" y="1183376"/>
                </a:lnTo>
                <a:lnTo>
                  <a:pt x="879041" y="1183376"/>
                </a:lnTo>
                <a:lnTo>
                  <a:pt x="1022783" y="1355645"/>
                </a:lnTo>
                <a:cubicBezTo>
                  <a:pt x="1031394" y="1362935"/>
                  <a:pt x="1029545" y="1377515"/>
                  <a:pt x="1029545" y="1377515"/>
                </a:cubicBezTo>
                <a:lnTo>
                  <a:pt x="1052261" y="1821895"/>
                </a:lnTo>
                <a:lnTo>
                  <a:pt x="988499" y="1825170"/>
                </a:lnTo>
                <a:cubicBezTo>
                  <a:pt x="910104" y="1829185"/>
                  <a:pt x="843277" y="1768857"/>
                  <a:pt x="839263" y="1690462"/>
                </a:cubicBezTo>
                <a:lnTo>
                  <a:pt x="827852" y="1467215"/>
                </a:lnTo>
                <a:lnTo>
                  <a:pt x="603496" y="1198273"/>
                </a:lnTo>
                <a:lnTo>
                  <a:pt x="603496" y="2082755"/>
                </a:lnTo>
                <a:cubicBezTo>
                  <a:pt x="603496" y="2154969"/>
                  <a:pt x="544964" y="2213501"/>
                  <a:pt x="472749" y="2213501"/>
                </a:cubicBezTo>
                <a:lnTo>
                  <a:pt x="397471" y="2213501"/>
                </a:lnTo>
                <a:close/>
                <a:moveTo>
                  <a:pt x="617337" y="406715"/>
                </a:moveTo>
                <a:lnTo>
                  <a:pt x="652995" y="406715"/>
                </a:lnTo>
                <a:cubicBezTo>
                  <a:pt x="780308" y="406715"/>
                  <a:pt x="883479" y="509939"/>
                  <a:pt x="883479" y="637199"/>
                </a:cubicBezTo>
                <a:lnTo>
                  <a:pt x="883479" y="769953"/>
                </a:lnTo>
                <a:lnTo>
                  <a:pt x="1294261" y="966364"/>
                </a:lnTo>
                <a:cubicBezTo>
                  <a:pt x="1297801" y="968054"/>
                  <a:pt x="1299280" y="972280"/>
                  <a:pt x="1297589" y="975714"/>
                </a:cubicBezTo>
                <a:lnTo>
                  <a:pt x="1276881" y="1019032"/>
                </a:lnTo>
                <a:cubicBezTo>
                  <a:pt x="1240959" y="1094205"/>
                  <a:pt x="1150836" y="1126059"/>
                  <a:pt x="1075611" y="1090084"/>
                </a:cubicBezTo>
                <a:lnTo>
                  <a:pt x="883479" y="998218"/>
                </a:lnTo>
                <a:lnTo>
                  <a:pt x="883479" y="1151522"/>
                </a:lnTo>
                <a:lnTo>
                  <a:pt x="386906" y="1151522"/>
                </a:lnTo>
                <a:lnTo>
                  <a:pt x="386906" y="871011"/>
                </a:lnTo>
                <a:lnTo>
                  <a:pt x="100742" y="1212273"/>
                </a:lnTo>
                <a:cubicBezTo>
                  <a:pt x="98207" y="1215284"/>
                  <a:pt x="93769" y="1215707"/>
                  <a:pt x="90758" y="1213171"/>
                </a:cubicBezTo>
                <a:lnTo>
                  <a:pt x="53991" y="1182320"/>
                </a:lnTo>
                <a:cubicBezTo>
                  <a:pt x="-9930" y="1128754"/>
                  <a:pt x="-18277" y="1033559"/>
                  <a:pt x="35290" y="969692"/>
                </a:cubicBezTo>
                <a:lnTo>
                  <a:pt x="443431" y="482944"/>
                </a:lnTo>
                <a:cubicBezTo>
                  <a:pt x="446072" y="479775"/>
                  <a:pt x="449347" y="477450"/>
                  <a:pt x="452834" y="475813"/>
                </a:cubicBezTo>
                <a:cubicBezTo>
                  <a:pt x="494673" y="433181"/>
                  <a:pt x="552888" y="406715"/>
                  <a:pt x="617337" y="406715"/>
                </a:cubicBezTo>
                <a:close/>
                <a:moveTo>
                  <a:pt x="717074" y="0"/>
                </a:moveTo>
                <a:cubicBezTo>
                  <a:pt x="841070" y="0"/>
                  <a:pt x="941589" y="86328"/>
                  <a:pt x="941589" y="192818"/>
                </a:cubicBezTo>
                <a:cubicBezTo>
                  <a:pt x="941589" y="299309"/>
                  <a:pt x="841070" y="385637"/>
                  <a:pt x="717074" y="385637"/>
                </a:cubicBezTo>
                <a:cubicBezTo>
                  <a:pt x="593079" y="385637"/>
                  <a:pt x="492560" y="299309"/>
                  <a:pt x="492560" y="192818"/>
                </a:cubicBezTo>
                <a:cubicBezTo>
                  <a:pt x="492560" y="86328"/>
                  <a:pt x="593079" y="0"/>
                  <a:pt x="717074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527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37" name="Group 1">
            <a:extLst>
              <a:ext uri="{FF2B5EF4-FFF2-40B4-BE49-F238E27FC236}">
                <a16:creationId xmlns:a16="http://schemas.microsoft.com/office/drawing/2014/main" id="{74C9CB5F-CE70-112D-294C-A99E613F11EA}"/>
              </a:ext>
            </a:extLst>
          </p:cNvPr>
          <p:cNvGrpSpPr/>
          <p:nvPr/>
        </p:nvGrpSpPr>
        <p:grpSpPr>
          <a:xfrm>
            <a:off x="2515874" y="4600823"/>
            <a:ext cx="856910" cy="1152394"/>
            <a:chOff x="5823708" y="3105088"/>
            <a:chExt cx="1330902" cy="1789834"/>
          </a:xfrm>
        </p:grpSpPr>
        <p:sp>
          <p:nvSpPr>
            <p:cNvPr id="38" name="Graphic 22">
              <a:extLst>
                <a:ext uri="{FF2B5EF4-FFF2-40B4-BE49-F238E27FC236}">
                  <a16:creationId xmlns:a16="http://schemas.microsoft.com/office/drawing/2014/main" id="{8ED3D91B-7B88-14F2-8217-5C9927E7FC27}"/>
                </a:ext>
              </a:extLst>
            </p:cNvPr>
            <p:cNvSpPr/>
            <p:nvPr/>
          </p:nvSpPr>
          <p:spPr>
            <a:xfrm>
              <a:off x="5823708" y="3105088"/>
              <a:ext cx="1330902" cy="1789834"/>
            </a:xfrm>
            <a:custGeom>
              <a:avLst/>
              <a:gdLst>
                <a:gd name="connsiteX0" fmla="*/ 667752 w 1330902"/>
                <a:gd name="connsiteY0" fmla="*/ 1662867 h 1789834"/>
                <a:gd name="connsiteX1" fmla="*/ 213410 w 1330902"/>
                <a:gd name="connsiteY1" fmla="*/ 855147 h 1789834"/>
                <a:gd name="connsiteX2" fmla="*/ 369447 w 1330902"/>
                <a:gd name="connsiteY2" fmla="*/ 263125 h 1789834"/>
                <a:gd name="connsiteX3" fmla="*/ 989005 w 1330902"/>
                <a:gd name="connsiteY3" fmla="*/ 286072 h 1789834"/>
                <a:gd name="connsiteX4" fmla="*/ 1108327 w 1330902"/>
                <a:gd name="connsiteY4" fmla="*/ 882683 h 1789834"/>
                <a:gd name="connsiteX5" fmla="*/ 667752 w 1330902"/>
                <a:gd name="connsiteY5" fmla="*/ 1662867 h 178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0902" h="1789834">
                  <a:moveTo>
                    <a:pt x="667752" y="1662867"/>
                  </a:moveTo>
                  <a:cubicBezTo>
                    <a:pt x="507126" y="1382919"/>
                    <a:pt x="351089" y="1121328"/>
                    <a:pt x="213410" y="855147"/>
                  </a:cubicBezTo>
                  <a:cubicBezTo>
                    <a:pt x="107855" y="653217"/>
                    <a:pt x="185874" y="400805"/>
                    <a:pt x="369447" y="263125"/>
                  </a:cubicBezTo>
                  <a:cubicBezTo>
                    <a:pt x="557609" y="125446"/>
                    <a:pt x="810021" y="134624"/>
                    <a:pt x="989005" y="286072"/>
                  </a:cubicBezTo>
                  <a:cubicBezTo>
                    <a:pt x="1163399" y="437519"/>
                    <a:pt x="1218470" y="680753"/>
                    <a:pt x="1108327" y="882683"/>
                  </a:cubicBezTo>
                  <a:cubicBezTo>
                    <a:pt x="966058" y="1139685"/>
                    <a:pt x="819200" y="1392098"/>
                    <a:pt x="667752" y="1662867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Oval 3">
              <a:extLst>
                <a:ext uri="{FF2B5EF4-FFF2-40B4-BE49-F238E27FC236}">
                  <a16:creationId xmlns:a16="http://schemas.microsoft.com/office/drawing/2014/main" id="{C04B825F-F9B5-BB78-0D64-CA74CAFFE338}"/>
                </a:ext>
              </a:extLst>
            </p:cNvPr>
            <p:cNvSpPr/>
            <p:nvPr/>
          </p:nvSpPr>
          <p:spPr>
            <a:xfrm>
              <a:off x="6051009" y="3319815"/>
              <a:ext cx="876300" cy="876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7">
            <a:extLst>
              <a:ext uri="{FF2B5EF4-FFF2-40B4-BE49-F238E27FC236}">
                <a16:creationId xmlns:a16="http://schemas.microsoft.com/office/drawing/2014/main" id="{5B1CCF1D-EF83-AE8C-81DB-A4A892EDFC23}"/>
              </a:ext>
            </a:extLst>
          </p:cNvPr>
          <p:cNvGrpSpPr/>
          <p:nvPr/>
        </p:nvGrpSpPr>
        <p:grpSpPr>
          <a:xfrm>
            <a:off x="3321129" y="2444071"/>
            <a:ext cx="856910" cy="1152394"/>
            <a:chOff x="5823708" y="3105088"/>
            <a:chExt cx="1330902" cy="1789834"/>
          </a:xfrm>
        </p:grpSpPr>
        <p:sp>
          <p:nvSpPr>
            <p:cNvPr id="41" name="Graphic 22">
              <a:extLst>
                <a:ext uri="{FF2B5EF4-FFF2-40B4-BE49-F238E27FC236}">
                  <a16:creationId xmlns:a16="http://schemas.microsoft.com/office/drawing/2014/main" id="{87C63040-1123-42B8-EFC5-E47E49598C46}"/>
                </a:ext>
              </a:extLst>
            </p:cNvPr>
            <p:cNvSpPr/>
            <p:nvPr/>
          </p:nvSpPr>
          <p:spPr>
            <a:xfrm>
              <a:off x="5823708" y="3105088"/>
              <a:ext cx="1330902" cy="1789834"/>
            </a:xfrm>
            <a:custGeom>
              <a:avLst/>
              <a:gdLst>
                <a:gd name="connsiteX0" fmla="*/ 667752 w 1330902"/>
                <a:gd name="connsiteY0" fmla="*/ 1662867 h 1789834"/>
                <a:gd name="connsiteX1" fmla="*/ 213410 w 1330902"/>
                <a:gd name="connsiteY1" fmla="*/ 855147 h 1789834"/>
                <a:gd name="connsiteX2" fmla="*/ 369447 w 1330902"/>
                <a:gd name="connsiteY2" fmla="*/ 263125 h 1789834"/>
                <a:gd name="connsiteX3" fmla="*/ 989005 w 1330902"/>
                <a:gd name="connsiteY3" fmla="*/ 286072 h 1789834"/>
                <a:gd name="connsiteX4" fmla="*/ 1108327 w 1330902"/>
                <a:gd name="connsiteY4" fmla="*/ 882683 h 1789834"/>
                <a:gd name="connsiteX5" fmla="*/ 667752 w 1330902"/>
                <a:gd name="connsiteY5" fmla="*/ 1662867 h 178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0902" h="1789834">
                  <a:moveTo>
                    <a:pt x="667752" y="1662867"/>
                  </a:moveTo>
                  <a:cubicBezTo>
                    <a:pt x="507126" y="1382919"/>
                    <a:pt x="351089" y="1121328"/>
                    <a:pt x="213410" y="855147"/>
                  </a:cubicBezTo>
                  <a:cubicBezTo>
                    <a:pt x="107855" y="653217"/>
                    <a:pt x="185874" y="400805"/>
                    <a:pt x="369447" y="263125"/>
                  </a:cubicBezTo>
                  <a:cubicBezTo>
                    <a:pt x="557609" y="125446"/>
                    <a:pt x="810021" y="134624"/>
                    <a:pt x="989005" y="286072"/>
                  </a:cubicBezTo>
                  <a:cubicBezTo>
                    <a:pt x="1163399" y="437519"/>
                    <a:pt x="1218470" y="680753"/>
                    <a:pt x="1108327" y="882683"/>
                  </a:cubicBezTo>
                  <a:cubicBezTo>
                    <a:pt x="966058" y="1139685"/>
                    <a:pt x="819200" y="1392098"/>
                    <a:pt x="667752" y="1662867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59D0C9D5-F0AE-09D3-75D9-3B06428509C7}"/>
                </a:ext>
              </a:extLst>
            </p:cNvPr>
            <p:cNvSpPr/>
            <p:nvPr/>
          </p:nvSpPr>
          <p:spPr>
            <a:xfrm>
              <a:off x="6051009" y="3319815"/>
              <a:ext cx="876300" cy="876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13">
            <a:extLst>
              <a:ext uri="{FF2B5EF4-FFF2-40B4-BE49-F238E27FC236}">
                <a16:creationId xmlns:a16="http://schemas.microsoft.com/office/drawing/2014/main" id="{CB615407-50AA-8A87-4366-CA7A5AA1DACF}"/>
              </a:ext>
            </a:extLst>
          </p:cNvPr>
          <p:cNvGrpSpPr/>
          <p:nvPr/>
        </p:nvGrpSpPr>
        <p:grpSpPr>
          <a:xfrm>
            <a:off x="938565" y="3115256"/>
            <a:ext cx="856910" cy="1152394"/>
            <a:chOff x="5823708" y="3105088"/>
            <a:chExt cx="1330902" cy="1789834"/>
          </a:xfrm>
        </p:grpSpPr>
        <p:sp>
          <p:nvSpPr>
            <p:cNvPr id="44" name="Graphic 22">
              <a:extLst>
                <a:ext uri="{FF2B5EF4-FFF2-40B4-BE49-F238E27FC236}">
                  <a16:creationId xmlns:a16="http://schemas.microsoft.com/office/drawing/2014/main" id="{08C4650B-B98C-4285-3CB4-0A594116AFFD}"/>
                </a:ext>
              </a:extLst>
            </p:cNvPr>
            <p:cNvSpPr/>
            <p:nvPr/>
          </p:nvSpPr>
          <p:spPr>
            <a:xfrm>
              <a:off x="5823708" y="3105088"/>
              <a:ext cx="1330902" cy="1789834"/>
            </a:xfrm>
            <a:custGeom>
              <a:avLst/>
              <a:gdLst>
                <a:gd name="connsiteX0" fmla="*/ 667752 w 1330902"/>
                <a:gd name="connsiteY0" fmla="*/ 1662867 h 1789834"/>
                <a:gd name="connsiteX1" fmla="*/ 213410 w 1330902"/>
                <a:gd name="connsiteY1" fmla="*/ 855147 h 1789834"/>
                <a:gd name="connsiteX2" fmla="*/ 369447 w 1330902"/>
                <a:gd name="connsiteY2" fmla="*/ 263125 h 1789834"/>
                <a:gd name="connsiteX3" fmla="*/ 989005 w 1330902"/>
                <a:gd name="connsiteY3" fmla="*/ 286072 h 1789834"/>
                <a:gd name="connsiteX4" fmla="*/ 1108327 w 1330902"/>
                <a:gd name="connsiteY4" fmla="*/ 882683 h 1789834"/>
                <a:gd name="connsiteX5" fmla="*/ 667752 w 1330902"/>
                <a:gd name="connsiteY5" fmla="*/ 1662867 h 178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0902" h="1789834">
                  <a:moveTo>
                    <a:pt x="667752" y="1662867"/>
                  </a:moveTo>
                  <a:cubicBezTo>
                    <a:pt x="507126" y="1382919"/>
                    <a:pt x="351089" y="1121328"/>
                    <a:pt x="213410" y="855147"/>
                  </a:cubicBezTo>
                  <a:cubicBezTo>
                    <a:pt x="107855" y="653217"/>
                    <a:pt x="185874" y="400805"/>
                    <a:pt x="369447" y="263125"/>
                  </a:cubicBezTo>
                  <a:cubicBezTo>
                    <a:pt x="557609" y="125446"/>
                    <a:pt x="810021" y="134624"/>
                    <a:pt x="989005" y="286072"/>
                  </a:cubicBezTo>
                  <a:cubicBezTo>
                    <a:pt x="1163399" y="437519"/>
                    <a:pt x="1218470" y="680753"/>
                    <a:pt x="1108327" y="882683"/>
                  </a:cubicBezTo>
                  <a:cubicBezTo>
                    <a:pt x="966058" y="1139685"/>
                    <a:pt x="819200" y="1392098"/>
                    <a:pt x="667752" y="1662867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Oval 15">
              <a:extLst>
                <a:ext uri="{FF2B5EF4-FFF2-40B4-BE49-F238E27FC236}">
                  <a16:creationId xmlns:a16="http://schemas.microsoft.com/office/drawing/2014/main" id="{3E6E18E0-E3CF-F3BE-E2A5-B8AB5F4680BB}"/>
                </a:ext>
              </a:extLst>
            </p:cNvPr>
            <p:cNvSpPr/>
            <p:nvPr/>
          </p:nvSpPr>
          <p:spPr>
            <a:xfrm>
              <a:off x="6051009" y="3319815"/>
              <a:ext cx="876300" cy="876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1">
            <a:extLst>
              <a:ext uri="{FF2B5EF4-FFF2-40B4-BE49-F238E27FC236}">
                <a16:creationId xmlns:a16="http://schemas.microsoft.com/office/drawing/2014/main" id="{CC0E1108-0FFC-F6D7-EE25-06F71B03E25C}"/>
              </a:ext>
            </a:extLst>
          </p:cNvPr>
          <p:cNvGrpSpPr/>
          <p:nvPr/>
        </p:nvGrpSpPr>
        <p:grpSpPr>
          <a:xfrm>
            <a:off x="1465104" y="1261456"/>
            <a:ext cx="856910" cy="1152394"/>
            <a:chOff x="5823707" y="3105088"/>
            <a:chExt cx="1330902" cy="1789834"/>
          </a:xfrm>
        </p:grpSpPr>
        <p:sp>
          <p:nvSpPr>
            <p:cNvPr id="50" name="Graphic 22">
              <a:extLst>
                <a:ext uri="{FF2B5EF4-FFF2-40B4-BE49-F238E27FC236}">
                  <a16:creationId xmlns:a16="http://schemas.microsoft.com/office/drawing/2014/main" id="{7E51F7E8-5363-D6FA-6DE4-AFC0C6A239CD}"/>
                </a:ext>
              </a:extLst>
            </p:cNvPr>
            <p:cNvSpPr/>
            <p:nvPr/>
          </p:nvSpPr>
          <p:spPr>
            <a:xfrm>
              <a:off x="5823707" y="3105088"/>
              <a:ext cx="1330902" cy="1789834"/>
            </a:xfrm>
            <a:custGeom>
              <a:avLst/>
              <a:gdLst>
                <a:gd name="connsiteX0" fmla="*/ 667752 w 1330902"/>
                <a:gd name="connsiteY0" fmla="*/ 1662867 h 1789834"/>
                <a:gd name="connsiteX1" fmla="*/ 213410 w 1330902"/>
                <a:gd name="connsiteY1" fmla="*/ 855147 h 1789834"/>
                <a:gd name="connsiteX2" fmla="*/ 369447 w 1330902"/>
                <a:gd name="connsiteY2" fmla="*/ 263125 h 1789834"/>
                <a:gd name="connsiteX3" fmla="*/ 989005 w 1330902"/>
                <a:gd name="connsiteY3" fmla="*/ 286072 h 1789834"/>
                <a:gd name="connsiteX4" fmla="*/ 1108327 w 1330902"/>
                <a:gd name="connsiteY4" fmla="*/ 882683 h 1789834"/>
                <a:gd name="connsiteX5" fmla="*/ 667752 w 1330902"/>
                <a:gd name="connsiteY5" fmla="*/ 1662867 h 178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0902" h="1789834">
                  <a:moveTo>
                    <a:pt x="667752" y="1662867"/>
                  </a:moveTo>
                  <a:cubicBezTo>
                    <a:pt x="507126" y="1382919"/>
                    <a:pt x="351089" y="1121328"/>
                    <a:pt x="213410" y="855147"/>
                  </a:cubicBezTo>
                  <a:cubicBezTo>
                    <a:pt x="107855" y="653217"/>
                    <a:pt x="185874" y="400805"/>
                    <a:pt x="369447" y="263125"/>
                  </a:cubicBezTo>
                  <a:cubicBezTo>
                    <a:pt x="557609" y="125446"/>
                    <a:pt x="810021" y="134624"/>
                    <a:pt x="989005" y="286072"/>
                  </a:cubicBezTo>
                  <a:cubicBezTo>
                    <a:pt x="1163399" y="437519"/>
                    <a:pt x="1218470" y="680753"/>
                    <a:pt x="1108327" y="882683"/>
                  </a:cubicBezTo>
                  <a:cubicBezTo>
                    <a:pt x="966058" y="1139685"/>
                    <a:pt x="819200" y="1392098"/>
                    <a:pt x="667752" y="1662867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Oval 3">
              <a:extLst>
                <a:ext uri="{FF2B5EF4-FFF2-40B4-BE49-F238E27FC236}">
                  <a16:creationId xmlns:a16="http://schemas.microsoft.com/office/drawing/2014/main" id="{31DE49C7-8F1C-C016-FE63-96A2EA097F65}"/>
                </a:ext>
              </a:extLst>
            </p:cNvPr>
            <p:cNvSpPr/>
            <p:nvPr/>
          </p:nvSpPr>
          <p:spPr>
            <a:xfrm>
              <a:off x="6051009" y="3319815"/>
              <a:ext cx="876301" cy="8762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1">
            <a:extLst>
              <a:ext uri="{FF2B5EF4-FFF2-40B4-BE49-F238E27FC236}">
                <a16:creationId xmlns:a16="http://schemas.microsoft.com/office/drawing/2014/main" id="{E12EAFF6-F7B5-12A4-4DC2-F74BFD1B765B}"/>
              </a:ext>
            </a:extLst>
          </p:cNvPr>
          <p:cNvGrpSpPr/>
          <p:nvPr/>
        </p:nvGrpSpPr>
        <p:grpSpPr>
          <a:xfrm>
            <a:off x="6348659" y="789377"/>
            <a:ext cx="4946526" cy="969496"/>
            <a:chOff x="6509852" y="714552"/>
            <a:chExt cx="4946526" cy="969496"/>
          </a:xfrm>
        </p:grpSpPr>
        <p:sp>
          <p:nvSpPr>
            <p:cNvPr id="54" name="TextBox 2">
              <a:extLst>
                <a:ext uri="{FF2B5EF4-FFF2-40B4-BE49-F238E27FC236}">
                  <a16:creationId xmlns:a16="http://schemas.microsoft.com/office/drawing/2014/main" id="{68139571-F9CE-0ECD-81B3-F39FAC9E7D1E}"/>
                </a:ext>
              </a:extLst>
            </p:cNvPr>
            <p:cNvSpPr txBox="1"/>
            <p:nvPr/>
          </p:nvSpPr>
          <p:spPr>
            <a:xfrm>
              <a:off x="6509852" y="1222383"/>
              <a:ext cx="49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1200" dirty="0">
                  <a:solidFill>
                    <a:schemeClr val="tx2"/>
                  </a:solidFill>
                  <a:cs typeface="Arial" pitchFamily="34" charset="0"/>
                </a:rPr>
                <a:t>Presentación del problema de negocio y planteamiento técnico para darle solución al mismo.</a:t>
              </a:r>
            </a:p>
          </p:txBody>
        </p:sp>
        <p:sp>
          <p:nvSpPr>
            <p:cNvPr id="55" name="TextBox 4">
              <a:extLst>
                <a:ext uri="{FF2B5EF4-FFF2-40B4-BE49-F238E27FC236}">
                  <a16:creationId xmlns:a16="http://schemas.microsoft.com/office/drawing/2014/main" id="{14B0B0EC-C9EB-06FA-D077-747212E21540}"/>
                </a:ext>
              </a:extLst>
            </p:cNvPr>
            <p:cNvSpPr txBox="1"/>
            <p:nvPr/>
          </p:nvSpPr>
          <p:spPr>
            <a:xfrm>
              <a:off x="6509852" y="714552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s-ES" altLang="ko-KR" sz="2700" b="1" dirty="0">
                  <a:solidFill>
                    <a:schemeClr val="tx2"/>
                  </a:solidFill>
                  <a:cs typeface="Arial" pitchFamily="34" charset="0"/>
                </a:rPr>
                <a:t>Problema de negocio</a:t>
              </a:r>
            </a:p>
          </p:txBody>
        </p:sp>
      </p:grpSp>
      <p:sp>
        <p:nvSpPr>
          <p:cNvPr id="56" name="TextBox 5">
            <a:extLst>
              <a:ext uri="{FF2B5EF4-FFF2-40B4-BE49-F238E27FC236}">
                <a16:creationId xmlns:a16="http://schemas.microsoft.com/office/drawing/2014/main" id="{C979F038-EF7E-E911-FF70-D55995BEF78A}"/>
              </a:ext>
            </a:extLst>
          </p:cNvPr>
          <p:cNvSpPr txBox="1"/>
          <p:nvPr/>
        </p:nvSpPr>
        <p:spPr>
          <a:xfrm>
            <a:off x="5017966" y="744988"/>
            <a:ext cx="1531549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sz="6600" b="1" dirty="0">
                <a:solidFill>
                  <a:schemeClr val="tx2"/>
                </a:solidFill>
                <a:effectLst/>
              </a:rPr>
              <a:t>01</a:t>
            </a:r>
            <a:endParaRPr lang="ko-KR" altLang="en-US" sz="6600" b="1" dirty="0">
              <a:solidFill>
                <a:schemeClr val="tx2"/>
              </a:solidFill>
              <a:effectLst/>
            </a:endParaRPr>
          </a:p>
        </p:txBody>
      </p:sp>
      <p:grpSp>
        <p:nvGrpSpPr>
          <p:cNvPr id="57" name="Group 19">
            <a:extLst>
              <a:ext uri="{FF2B5EF4-FFF2-40B4-BE49-F238E27FC236}">
                <a16:creationId xmlns:a16="http://schemas.microsoft.com/office/drawing/2014/main" id="{15800FE6-C76B-161C-3B66-88F6D48435E9}"/>
              </a:ext>
            </a:extLst>
          </p:cNvPr>
          <p:cNvGrpSpPr/>
          <p:nvPr/>
        </p:nvGrpSpPr>
        <p:grpSpPr>
          <a:xfrm>
            <a:off x="6348659" y="2292844"/>
            <a:ext cx="4946526" cy="962960"/>
            <a:chOff x="6509852" y="2211483"/>
            <a:chExt cx="4946526" cy="962960"/>
          </a:xfrm>
        </p:grpSpPr>
        <p:sp>
          <p:nvSpPr>
            <p:cNvPr id="58" name="TextBox 6">
              <a:extLst>
                <a:ext uri="{FF2B5EF4-FFF2-40B4-BE49-F238E27FC236}">
                  <a16:creationId xmlns:a16="http://schemas.microsoft.com/office/drawing/2014/main" id="{944C5D8B-20DE-64D7-8F18-9B101AB3181B}"/>
                </a:ext>
              </a:extLst>
            </p:cNvPr>
            <p:cNvSpPr txBox="1"/>
            <p:nvPr/>
          </p:nvSpPr>
          <p:spPr>
            <a:xfrm>
              <a:off x="6509852" y="2712778"/>
              <a:ext cx="49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1200" dirty="0">
                  <a:solidFill>
                    <a:schemeClr val="tx2"/>
                  </a:solidFill>
                  <a:cs typeface="Arial" pitchFamily="34" charset="0"/>
                </a:rPr>
                <a:t>Resumen del </a:t>
              </a:r>
              <a:r>
                <a:rPr lang="es-ES" altLang="ko-KR" sz="1200" dirty="0" err="1">
                  <a:solidFill>
                    <a:schemeClr val="tx2"/>
                  </a:solidFill>
                  <a:cs typeface="Arial" pitchFamily="34" charset="0"/>
                </a:rPr>
                <a:t>dataset</a:t>
              </a:r>
              <a:r>
                <a:rPr lang="es-ES" altLang="ko-KR" sz="1200" dirty="0">
                  <a:solidFill>
                    <a:schemeClr val="tx2"/>
                  </a:solidFill>
                  <a:cs typeface="Arial" pitchFamily="34" charset="0"/>
                </a:rPr>
                <a:t> y las variables que lo componen. Correlaciones entre variables y selección de las más correlacionadas con el target.</a:t>
              </a:r>
            </a:p>
          </p:txBody>
        </p:sp>
        <p:sp>
          <p:nvSpPr>
            <p:cNvPr id="59" name="TextBox 8">
              <a:extLst>
                <a:ext uri="{FF2B5EF4-FFF2-40B4-BE49-F238E27FC236}">
                  <a16:creationId xmlns:a16="http://schemas.microsoft.com/office/drawing/2014/main" id="{8883ACD2-4C85-B1A0-448C-B4B3E2C81667}"/>
                </a:ext>
              </a:extLst>
            </p:cNvPr>
            <p:cNvSpPr txBox="1"/>
            <p:nvPr/>
          </p:nvSpPr>
          <p:spPr>
            <a:xfrm>
              <a:off x="6509852" y="2211483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s-ES" altLang="ko-KR" sz="2700" b="1" dirty="0" err="1">
                  <a:solidFill>
                    <a:schemeClr val="tx2"/>
                  </a:solidFill>
                  <a:cs typeface="Arial" pitchFamily="34" charset="0"/>
                </a:rPr>
                <a:t>Dataset</a:t>
              </a:r>
              <a:r>
                <a:rPr lang="es-ES" altLang="ko-KR" sz="2700" b="1" dirty="0">
                  <a:solidFill>
                    <a:schemeClr val="tx2"/>
                  </a:solidFill>
                  <a:cs typeface="Arial" pitchFamily="34" charset="0"/>
                </a:rPr>
                <a:t> y </a:t>
              </a:r>
              <a:r>
                <a:rPr lang="es-ES" altLang="ko-KR" sz="2700" b="1" dirty="0" err="1">
                  <a:solidFill>
                    <a:schemeClr val="tx2"/>
                  </a:solidFill>
                  <a:cs typeface="Arial" pitchFamily="34" charset="0"/>
                </a:rPr>
                <a:t>miniEDA</a:t>
              </a:r>
              <a:endParaRPr lang="es-ES" altLang="ko-KR" sz="2700" b="1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  <p:sp>
        <p:nvSpPr>
          <p:cNvPr id="60" name="TextBox 9">
            <a:extLst>
              <a:ext uri="{FF2B5EF4-FFF2-40B4-BE49-F238E27FC236}">
                <a16:creationId xmlns:a16="http://schemas.microsoft.com/office/drawing/2014/main" id="{9200F5B0-D52D-8677-817A-95CF3149923F}"/>
              </a:ext>
            </a:extLst>
          </p:cNvPr>
          <p:cNvSpPr txBox="1"/>
          <p:nvPr/>
        </p:nvSpPr>
        <p:spPr>
          <a:xfrm>
            <a:off x="5017966" y="2177572"/>
            <a:ext cx="1531549" cy="110799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2"/>
                </a:solidFill>
              </a:rPr>
              <a:t>02</a:t>
            </a:r>
            <a:endParaRPr lang="ko-KR" altLang="en-US" sz="6600" b="1" dirty="0">
              <a:solidFill>
                <a:schemeClr val="tx2"/>
              </a:solidFill>
            </a:endParaRPr>
          </a:p>
        </p:txBody>
      </p:sp>
      <p:grpSp>
        <p:nvGrpSpPr>
          <p:cNvPr id="61" name="Group 20">
            <a:extLst>
              <a:ext uri="{FF2B5EF4-FFF2-40B4-BE49-F238E27FC236}">
                <a16:creationId xmlns:a16="http://schemas.microsoft.com/office/drawing/2014/main" id="{3088757A-87F8-FA71-F09C-80DD96D31F17}"/>
              </a:ext>
            </a:extLst>
          </p:cNvPr>
          <p:cNvGrpSpPr/>
          <p:nvPr/>
        </p:nvGrpSpPr>
        <p:grpSpPr>
          <a:xfrm>
            <a:off x="6348659" y="3789775"/>
            <a:ext cx="4946526" cy="956424"/>
            <a:chOff x="6509852" y="3708414"/>
            <a:chExt cx="4946526" cy="956424"/>
          </a:xfrm>
        </p:grpSpPr>
        <p:sp>
          <p:nvSpPr>
            <p:cNvPr id="62" name="TextBox 10">
              <a:extLst>
                <a:ext uri="{FF2B5EF4-FFF2-40B4-BE49-F238E27FC236}">
                  <a16:creationId xmlns:a16="http://schemas.microsoft.com/office/drawing/2014/main" id="{84C6F03B-3DB5-339A-BEE6-5785D381D44A}"/>
                </a:ext>
              </a:extLst>
            </p:cNvPr>
            <p:cNvSpPr txBox="1"/>
            <p:nvPr/>
          </p:nvSpPr>
          <p:spPr>
            <a:xfrm>
              <a:off x="6509852" y="4203173"/>
              <a:ext cx="49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1200" dirty="0">
                  <a:solidFill>
                    <a:schemeClr val="tx2"/>
                  </a:solidFill>
                  <a:cs typeface="Arial" pitchFamily="34" charset="0"/>
                </a:rPr>
                <a:t>Selección de los modelos a probar y comparación de resultados. Identificación del modelo con mejor rendimiento.</a:t>
              </a:r>
            </a:p>
          </p:txBody>
        </p:sp>
        <p:sp>
          <p:nvSpPr>
            <p:cNvPr id="63" name="TextBox 12">
              <a:extLst>
                <a:ext uri="{FF2B5EF4-FFF2-40B4-BE49-F238E27FC236}">
                  <a16:creationId xmlns:a16="http://schemas.microsoft.com/office/drawing/2014/main" id="{843EE25D-6739-B864-FCEE-E114437A1751}"/>
                </a:ext>
              </a:extLst>
            </p:cNvPr>
            <p:cNvSpPr txBox="1"/>
            <p:nvPr/>
          </p:nvSpPr>
          <p:spPr>
            <a:xfrm>
              <a:off x="6509852" y="3708414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s-ES" altLang="ko-KR" sz="2700" b="1" dirty="0">
                  <a:solidFill>
                    <a:schemeClr val="tx2"/>
                  </a:solidFill>
                  <a:cs typeface="Arial" pitchFamily="34" charset="0"/>
                </a:rPr>
                <a:t>Modelado</a:t>
              </a:r>
            </a:p>
          </p:txBody>
        </p:sp>
      </p:grpSp>
      <p:sp>
        <p:nvSpPr>
          <p:cNvPr id="64" name="TextBox 13">
            <a:extLst>
              <a:ext uri="{FF2B5EF4-FFF2-40B4-BE49-F238E27FC236}">
                <a16:creationId xmlns:a16="http://schemas.microsoft.com/office/drawing/2014/main" id="{19A3A589-F22A-AF97-3E19-045A2CF67C97}"/>
              </a:ext>
            </a:extLst>
          </p:cNvPr>
          <p:cNvSpPr txBox="1"/>
          <p:nvPr/>
        </p:nvSpPr>
        <p:spPr>
          <a:xfrm>
            <a:off x="5017966" y="3610156"/>
            <a:ext cx="1531549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sz="6600" b="1" dirty="0">
                <a:solidFill>
                  <a:schemeClr val="tx2"/>
                </a:solidFill>
                <a:effectLst/>
              </a:rPr>
              <a:t>03</a:t>
            </a:r>
            <a:endParaRPr lang="ko-KR" altLang="en-US" sz="6600" b="1" dirty="0">
              <a:solidFill>
                <a:schemeClr val="tx2"/>
              </a:solidFill>
              <a:effectLst/>
            </a:endParaRPr>
          </a:p>
        </p:txBody>
      </p:sp>
      <p:grpSp>
        <p:nvGrpSpPr>
          <p:cNvPr id="65" name="Group 21">
            <a:extLst>
              <a:ext uri="{FF2B5EF4-FFF2-40B4-BE49-F238E27FC236}">
                <a16:creationId xmlns:a16="http://schemas.microsoft.com/office/drawing/2014/main" id="{A39CE8B6-CC6F-8C2C-F59F-D14BF59B1BB5}"/>
              </a:ext>
            </a:extLst>
          </p:cNvPr>
          <p:cNvGrpSpPr/>
          <p:nvPr/>
        </p:nvGrpSpPr>
        <p:grpSpPr>
          <a:xfrm>
            <a:off x="6348659" y="5280169"/>
            <a:ext cx="4946526" cy="765223"/>
            <a:chOff x="6509852" y="5205344"/>
            <a:chExt cx="4946526" cy="765223"/>
          </a:xfrm>
        </p:grpSpPr>
        <p:sp>
          <p:nvSpPr>
            <p:cNvPr id="66" name="TextBox 14">
              <a:extLst>
                <a:ext uri="{FF2B5EF4-FFF2-40B4-BE49-F238E27FC236}">
                  <a16:creationId xmlns:a16="http://schemas.microsoft.com/office/drawing/2014/main" id="{2322907D-DBDF-5FA4-D64C-8DBFE402152E}"/>
                </a:ext>
              </a:extLst>
            </p:cNvPr>
            <p:cNvSpPr txBox="1"/>
            <p:nvPr/>
          </p:nvSpPr>
          <p:spPr>
            <a:xfrm>
              <a:off x="6509852" y="5693568"/>
              <a:ext cx="4946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1200" dirty="0">
                  <a:solidFill>
                    <a:schemeClr val="tx2"/>
                  </a:solidFill>
                  <a:cs typeface="Arial" pitchFamily="34" charset="0"/>
                </a:rPr>
                <a:t>Conclusiones y margen de mejora.</a:t>
              </a:r>
            </a:p>
          </p:txBody>
        </p:sp>
        <p:sp>
          <p:nvSpPr>
            <p:cNvPr id="67" name="TextBox 16">
              <a:extLst>
                <a:ext uri="{FF2B5EF4-FFF2-40B4-BE49-F238E27FC236}">
                  <a16:creationId xmlns:a16="http://schemas.microsoft.com/office/drawing/2014/main" id="{A1E8079E-3E0C-FE14-6A10-43EDB07E3BF6}"/>
                </a:ext>
              </a:extLst>
            </p:cNvPr>
            <p:cNvSpPr txBox="1"/>
            <p:nvPr/>
          </p:nvSpPr>
          <p:spPr>
            <a:xfrm>
              <a:off x="6509852" y="5205344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s-ES" altLang="ko-KR" sz="2700" b="1" dirty="0">
                  <a:solidFill>
                    <a:schemeClr val="tx2"/>
                  </a:solidFill>
                  <a:cs typeface="Arial" pitchFamily="34" charset="0"/>
                </a:rPr>
                <a:t>Conclusiones</a:t>
              </a:r>
            </a:p>
          </p:txBody>
        </p:sp>
      </p:grpSp>
      <p:sp>
        <p:nvSpPr>
          <p:cNvPr id="68" name="TextBox 17">
            <a:extLst>
              <a:ext uri="{FF2B5EF4-FFF2-40B4-BE49-F238E27FC236}">
                <a16:creationId xmlns:a16="http://schemas.microsoft.com/office/drawing/2014/main" id="{54B5D799-B6E3-EEE6-3472-81FC94C4E615}"/>
              </a:ext>
            </a:extLst>
          </p:cNvPr>
          <p:cNvSpPr txBox="1"/>
          <p:nvPr/>
        </p:nvSpPr>
        <p:spPr>
          <a:xfrm>
            <a:off x="5017966" y="5042740"/>
            <a:ext cx="1531549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sz="6600" b="1" dirty="0">
                <a:solidFill>
                  <a:schemeClr val="tx2"/>
                </a:solidFill>
                <a:effectLst/>
              </a:rPr>
              <a:t>04</a:t>
            </a:r>
            <a:endParaRPr lang="ko-KR" altLang="en-US" sz="6600" b="1" dirty="0">
              <a:solidFill>
                <a:schemeClr val="tx2"/>
              </a:solidFill>
              <a:effectLst/>
            </a:endParaRPr>
          </a:p>
        </p:txBody>
      </p:sp>
      <p:sp>
        <p:nvSpPr>
          <p:cNvPr id="71" name="Rectangle 7">
            <a:extLst>
              <a:ext uri="{FF2B5EF4-FFF2-40B4-BE49-F238E27FC236}">
                <a16:creationId xmlns:a16="http://schemas.microsoft.com/office/drawing/2014/main" id="{051104F5-FA92-0149-4220-0177A1F0EEDD}"/>
              </a:ext>
            </a:extLst>
          </p:cNvPr>
          <p:cNvSpPr/>
          <p:nvPr/>
        </p:nvSpPr>
        <p:spPr>
          <a:xfrm rot="18900000">
            <a:off x="1269743" y="3336038"/>
            <a:ext cx="180000" cy="432000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Parallelogram 30">
            <a:extLst>
              <a:ext uri="{FF2B5EF4-FFF2-40B4-BE49-F238E27FC236}">
                <a16:creationId xmlns:a16="http://schemas.microsoft.com/office/drawing/2014/main" id="{C90F888A-AE25-D327-91DA-5059E7BF99A9}"/>
              </a:ext>
            </a:extLst>
          </p:cNvPr>
          <p:cNvSpPr/>
          <p:nvPr/>
        </p:nvSpPr>
        <p:spPr>
          <a:xfrm flipH="1">
            <a:off x="2729044" y="4802344"/>
            <a:ext cx="432000" cy="43200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Oval 35">
            <a:extLst>
              <a:ext uri="{FF2B5EF4-FFF2-40B4-BE49-F238E27FC236}">
                <a16:creationId xmlns:a16="http://schemas.microsoft.com/office/drawing/2014/main" id="{4F61430B-5B24-A88C-139D-668EEAC294C0}"/>
              </a:ext>
            </a:extLst>
          </p:cNvPr>
          <p:cNvSpPr/>
          <p:nvPr/>
        </p:nvSpPr>
        <p:spPr>
          <a:xfrm>
            <a:off x="1726849" y="1438430"/>
            <a:ext cx="360000" cy="4680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5" name="Oval 21">
            <a:extLst>
              <a:ext uri="{FF2B5EF4-FFF2-40B4-BE49-F238E27FC236}">
                <a16:creationId xmlns:a16="http://schemas.microsoft.com/office/drawing/2014/main" id="{A31FC4F0-A7F2-F1C4-FDD2-1357E39D55D9}"/>
              </a:ext>
            </a:extLst>
          </p:cNvPr>
          <p:cNvSpPr>
            <a:spLocks noChangeAspect="1"/>
          </p:cNvSpPr>
          <p:nvPr/>
        </p:nvSpPr>
        <p:spPr>
          <a:xfrm>
            <a:off x="3512805" y="2630272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32214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/>
              <a:t>Problema de negocio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9A134F-570C-4A28-8758-BC30A400E851}"/>
              </a:ext>
            </a:extLst>
          </p:cNvPr>
          <p:cNvGrpSpPr/>
          <p:nvPr/>
        </p:nvGrpSpPr>
        <p:grpSpPr>
          <a:xfrm>
            <a:off x="0" y="370876"/>
            <a:ext cx="7666892" cy="3173631"/>
            <a:chOff x="65703" y="4668648"/>
            <a:chExt cx="4782313" cy="197959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8486EE2-D7C1-4508-B9ED-F024BDF37A92}"/>
                </a:ext>
              </a:extLst>
            </p:cNvPr>
            <p:cNvGrpSpPr/>
            <p:nvPr/>
          </p:nvGrpSpPr>
          <p:grpSpPr>
            <a:xfrm>
              <a:off x="65703" y="4668648"/>
              <a:ext cx="2516881" cy="1958124"/>
              <a:chOff x="890640" y="3762614"/>
              <a:chExt cx="2516881" cy="1958124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514C900-4232-49DE-AF91-AD05E3E5DB49}"/>
                  </a:ext>
                </a:extLst>
              </p:cNvPr>
              <p:cNvSpPr/>
              <p:nvPr/>
            </p:nvSpPr>
            <p:spPr>
              <a:xfrm>
                <a:off x="1819569" y="4471270"/>
                <a:ext cx="1587952" cy="1249468"/>
              </a:xfrm>
              <a:custGeom>
                <a:avLst/>
                <a:gdLst>
                  <a:gd name="connsiteX0" fmla="*/ 1575006 w 1587952"/>
                  <a:gd name="connsiteY0" fmla="*/ 459253 h 1249467"/>
                  <a:gd name="connsiteX1" fmla="*/ 1547844 w 1587952"/>
                  <a:gd name="connsiteY1" fmla="*/ 425822 h 1249467"/>
                  <a:gd name="connsiteX2" fmla="*/ 1370244 w 1587952"/>
                  <a:gd name="connsiteY2" fmla="*/ 163392 h 1249467"/>
                  <a:gd name="connsiteX3" fmla="*/ 1322187 w 1587952"/>
                  <a:gd name="connsiteY3" fmla="*/ 97784 h 1249467"/>
                  <a:gd name="connsiteX4" fmla="*/ 1187629 w 1587952"/>
                  <a:gd name="connsiteY4" fmla="*/ 72294 h 1249467"/>
                  <a:gd name="connsiteX5" fmla="*/ 981613 w 1587952"/>
                  <a:gd name="connsiteY5" fmla="*/ 83576 h 1249467"/>
                  <a:gd name="connsiteX6" fmla="*/ 596326 w 1587952"/>
                  <a:gd name="connsiteY6" fmla="*/ 92770 h 1249467"/>
                  <a:gd name="connsiteX7" fmla="*/ 361058 w 1587952"/>
                  <a:gd name="connsiteY7" fmla="*/ 39281 h 1249467"/>
                  <a:gd name="connsiteX8" fmla="*/ 295451 w 1587952"/>
                  <a:gd name="connsiteY8" fmla="*/ 0 h 1249467"/>
                  <a:gd name="connsiteX9" fmla="*/ 279571 w 1587952"/>
                  <a:gd name="connsiteY9" fmla="*/ 20476 h 1249467"/>
                  <a:gd name="connsiteX10" fmla="*/ 208114 w 1587952"/>
                  <a:gd name="connsiteY10" fmla="*/ 170914 h 1249467"/>
                  <a:gd name="connsiteX11" fmla="*/ 92360 w 1587952"/>
                  <a:gd name="connsiteY11" fmla="*/ 417882 h 1249467"/>
                  <a:gd name="connsiteX12" fmla="*/ 7112 w 1587952"/>
                  <a:gd name="connsiteY12" fmla="*/ 598825 h 1249467"/>
                  <a:gd name="connsiteX13" fmla="*/ 1680 w 1587952"/>
                  <a:gd name="connsiteY13" fmla="*/ 626406 h 1249467"/>
                  <a:gd name="connsiteX14" fmla="*/ 57258 w 1587952"/>
                  <a:gd name="connsiteY14" fmla="*/ 666104 h 1249467"/>
                  <a:gd name="connsiteX15" fmla="*/ 226500 w 1587952"/>
                  <a:gd name="connsiteY15" fmla="*/ 750517 h 1249467"/>
                  <a:gd name="connsiteX16" fmla="*/ 469708 w 1587952"/>
                  <a:gd name="connsiteY16" fmla="*/ 782276 h 1249467"/>
                  <a:gd name="connsiteX17" fmla="*/ 664859 w 1587952"/>
                  <a:gd name="connsiteY17" fmla="*/ 797319 h 1249467"/>
                  <a:gd name="connsiteX18" fmla="*/ 784791 w 1587952"/>
                  <a:gd name="connsiteY18" fmla="*/ 788126 h 1249467"/>
                  <a:gd name="connsiteX19" fmla="*/ 829504 w 1587952"/>
                  <a:gd name="connsiteY19" fmla="*/ 786037 h 1249467"/>
                  <a:gd name="connsiteX20" fmla="*/ 931468 w 1587952"/>
                  <a:gd name="connsiteY20" fmla="*/ 896775 h 1249467"/>
                  <a:gd name="connsiteX21" fmla="*/ 932721 w 1587952"/>
                  <a:gd name="connsiteY21" fmla="*/ 908058 h 1249467"/>
                  <a:gd name="connsiteX22" fmla="*/ 923110 w 1587952"/>
                  <a:gd name="connsiteY22" fmla="*/ 908894 h 1249467"/>
                  <a:gd name="connsiteX23" fmla="*/ 823654 w 1587952"/>
                  <a:gd name="connsiteY23" fmla="*/ 881314 h 1249467"/>
                  <a:gd name="connsiteX24" fmla="*/ 719601 w 1587952"/>
                  <a:gd name="connsiteY24" fmla="*/ 925609 h 1249467"/>
                  <a:gd name="connsiteX25" fmla="*/ 729213 w 1587952"/>
                  <a:gd name="connsiteY25" fmla="*/ 1008768 h 1249467"/>
                  <a:gd name="connsiteX26" fmla="*/ 732974 w 1587952"/>
                  <a:gd name="connsiteY26" fmla="*/ 1033005 h 1249467"/>
                  <a:gd name="connsiteX27" fmla="*/ 702886 w 1587952"/>
                  <a:gd name="connsiteY27" fmla="*/ 1093598 h 1249467"/>
                  <a:gd name="connsiteX28" fmla="*/ 727123 w 1587952"/>
                  <a:gd name="connsiteY28" fmla="*/ 1144580 h 1249467"/>
                  <a:gd name="connsiteX29" fmla="*/ 860428 w 1587952"/>
                  <a:gd name="connsiteY29" fmla="*/ 1162131 h 1249467"/>
                  <a:gd name="connsiteX30" fmla="*/ 916424 w 1587952"/>
                  <a:gd name="connsiteY30" fmla="*/ 1208516 h 1249467"/>
                  <a:gd name="connsiteX31" fmla="*/ 916842 w 1587952"/>
                  <a:gd name="connsiteY31" fmla="*/ 1210605 h 1249467"/>
                  <a:gd name="connsiteX32" fmla="*/ 982031 w 1587952"/>
                  <a:gd name="connsiteY32" fmla="*/ 1246961 h 1249467"/>
                  <a:gd name="connsiteX33" fmla="*/ 1155035 w 1587952"/>
                  <a:gd name="connsiteY33" fmla="*/ 1192218 h 1249467"/>
                  <a:gd name="connsiteX34" fmla="*/ 1260759 w 1587952"/>
                  <a:gd name="connsiteY34" fmla="*/ 1134968 h 1249467"/>
                  <a:gd name="connsiteX35" fmla="*/ 1330127 w 1587952"/>
                  <a:gd name="connsiteY35" fmla="*/ 1042616 h 1249467"/>
                  <a:gd name="connsiteX36" fmla="*/ 1347260 w 1587952"/>
                  <a:gd name="connsiteY36" fmla="*/ 1026319 h 1249467"/>
                  <a:gd name="connsiteX37" fmla="*/ 1333470 w 1587952"/>
                  <a:gd name="connsiteY37" fmla="*/ 1106552 h 1249467"/>
                  <a:gd name="connsiteX38" fmla="*/ 1395317 w 1587952"/>
                  <a:gd name="connsiteY38" fmla="*/ 1183443 h 1249467"/>
                  <a:gd name="connsiteX39" fmla="*/ 1480147 w 1587952"/>
                  <a:gd name="connsiteY39" fmla="*/ 1124939 h 1249467"/>
                  <a:gd name="connsiteX40" fmla="*/ 1534889 w 1587952"/>
                  <a:gd name="connsiteY40" fmla="*/ 804423 h 1249467"/>
                  <a:gd name="connsiteX41" fmla="*/ 1576260 w 1587952"/>
                  <a:gd name="connsiteY41" fmla="*/ 713325 h 1249467"/>
                  <a:gd name="connsiteX42" fmla="*/ 1575006 w 1587952"/>
                  <a:gd name="connsiteY42" fmla="*/ 459253 h 1249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587952" h="1249467">
                    <a:moveTo>
                      <a:pt x="1575006" y="459253"/>
                    </a:moveTo>
                    <a:cubicBezTo>
                      <a:pt x="1562470" y="450895"/>
                      <a:pt x="1556619" y="437105"/>
                      <a:pt x="1547844" y="425822"/>
                    </a:cubicBezTo>
                    <a:cubicBezTo>
                      <a:pt x="1483490" y="341828"/>
                      <a:pt x="1418718" y="258251"/>
                      <a:pt x="1370244" y="163392"/>
                    </a:cubicBezTo>
                    <a:cubicBezTo>
                      <a:pt x="1357707" y="139155"/>
                      <a:pt x="1346425" y="114500"/>
                      <a:pt x="1322187" y="97784"/>
                    </a:cubicBezTo>
                    <a:cubicBezTo>
                      <a:pt x="1280817" y="69368"/>
                      <a:pt x="1233596" y="71458"/>
                      <a:pt x="1187629" y="72294"/>
                    </a:cubicBezTo>
                    <a:cubicBezTo>
                      <a:pt x="1118679" y="73547"/>
                      <a:pt x="1050146" y="78980"/>
                      <a:pt x="981613" y="83576"/>
                    </a:cubicBezTo>
                    <a:cubicBezTo>
                      <a:pt x="853324" y="91516"/>
                      <a:pt x="725034" y="99874"/>
                      <a:pt x="596326" y="92770"/>
                    </a:cubicBezTo>
                    <a:cubicBezTo>
                      <a:pt x="514421" y="88173"/>
                      <a:pt x="435859" y="71458"/>
                      <a:pt x="361058" y="39281"/>
                    </a:cubicBezTo>
                    <a:cubicBezTo>
                      <a:pt x="338075" y="29252"/>
                      <a:pt x="311748" y="22566"/>
                      <a:pt x="295451" y="0"/>
                    </a:cubicBezTo>
                    <a:cubicBezTo>
                      <a:pt x="285422" y="3343"/>
                      <a:pt x="283332" y="12954"/>
                      <a:pt x="279571" y="20476"/>
                    </a:cubicBezTo>
                    <a:cubicBezTo>
                      <a:pt x="253245" y="69368"/>
                      <a:pt x="230679" y="120350"/>
                      <a:pt x="208114" y="170914"/>
                    </a:cubicBezTo>
                    <a:cubicBezTo>
                      <a:pt x="170922" y="253655"/>
                      <a:pt x="130805" y="335559"/>
                      <a:pt x="92360" y="417882"/>
                    </a:cubicBezTo>
                    <a:cubicBezTo>
                      <a:pt x="64362" y="478475"/>
                      <a:pt x="35946" y="538650"/>
                      <a:pt x="7112" y="598825"/>
                    </a:cubicBezTo>
                    <a:cubicBezTo>
                      <a:pt x="2933" y="607183"/>
                      <a:pt x="-2917" y="615959"/>
                      <a:pt x="1680" y="626406"/>
                    </a:cubicBezTo>
                    <a:cubicBezTo>
                      <a:pt x="20067" y="639778"/>
                      <a:pt x="38453" y="653150"/>
                      <a:pt x="57258" y="666104"/>
                    </a:cubicBezTo>
                    <a:cubicBezTo>
                      <a:pt x="109911" y="702042"/>
                      <a:pt x="165072" y="732966"/>
                      <a:pt x="226500" y="750517"/>
                    </a:cubicBezTo>
                    <a:cubicBezTo>
                      <a:pt x="305898" y="772664"/>
                      <a:pt x="387803" y="778933"/>
                      <a:pt x="469708" y="782276"/>
                    </a:cubicBezTo>
                    <a:cubicBezTo>
                      <a:pt x="534897" y="784783"/>
                      <a:pt x="600087" y="787708"/>
                      <a:pt x="664859" y="797319"/>
                    </a:cubicBezTo>
                    <a:cubicBezTo>
                      <a:pt x="704975" y="803170"/>
                      <a:pt x="745092" y="797319"/>
                      <a:pt x="784791" y="788126"/>
                    </a:cubicBezTo>
                    <a:cubicBezTo>
                      <a:pt x="798999" y="784783"/>
                      <a:pt x="815714" y="777261"/>
                      <a:pt x="829504" y="786037"/>
                    </a:cubicBezTo>
                    <a:cubicBezTo>
                      <a:pt x="872546" y="814453"/>
                      <a:pt x="908484" y="849555"/>
                      <a:pt x="931468" y="896775"/>
                    </a:cubicBezTo>
                    <a:cubicBezTo>
                      <a:pt x="933139" y="900536"/>
                      <a:pt x="936064" y="904715"/>
                      <a:pt x="932721" y="908058"/>
                    </a:cubicBezTo>
                    <a:cubicBezTo>
                      <a:pt x="931050" y="909730"/>
                      <a:pt x="926035" y="909730"/>
                      <a:pt x="923110" y="908894"/>
                    </a:cubicBezTo>
                    <a:cubicBezTo>
                      <a:pt x="890515" y="897193"/>
                      <a:pt x="857085" y="889671"/>
                      <a:pt x="823654" y="881314"/>
                    </a:cubicBezTo>
                    <a:cubicBezTo>
                      <a:pt x="776851" y="870031"/>
                      <a:pt x="740913" y="883403"/>
                      <a:pt x="719601" y="925609"/>
                    </a:cubicBezTo>
                    <a:cubicBezTo>
                      <a:pt x="694111" y="976591"/>
                      <a:pt x="694111" y="984948"/>
                      <a:pt x="729213" y="1008768"/>
                    </a:cubicBezTo>
                    <a:cubicBezTo>
                      <a:pt x="742167" y="1017543"/>
                      <a:pt x="739660" y="1023811"/>
                      <a:pt x="732974" y="1033005"/>
                    </a:cubicBezTo>
                    <a:cubicBezTo>
                      <a:pt x="720019" y="1051810"/>
                      <a:pt x="710408" y="1072286"/>
                      <a:pt x="702886" y="1093598"/>
                    </a:cubicBezTo>
                    <a:cubicBezTo>
                      <a:pt x="694528" y="1116999"/>
                      <a:pt x="703722" y="1136640"/>
                      <a:pt x="727123" y="1144580"/>
                    </a:cubicBezTo>
                    <a:cubicBezTo>
                      <a:pt x="770165" y="1159623"/>
                      <a:pt x="815296" y="1161713"/>
                      <a:pt x="860428" y="1162131"/>
                    </a:cubicBezTo>
                    <a:cubicBezTo>
                      <a:pt x="908066" y="1162966"/>
                      <a:pt x="908066" y="1162966"/>
                      <a:pt x="916424" y="1208516"/>
                    </a:cubicBezTo>
                    <a:cubicBezTo>
                      <a:pt x="916424" y="1209351"/>
                      <a:pt x="916424" y="1209769"/>
                      <a:pt x="916842" y="1210605"/>
                    </a:cubicBezTo>
                    <a:cubicBezTo>
                      <a:pt x="922692" y="1242364"/>
                      <a:pt x="952362" y="1259915"/>
                      <a:pt x="982031" y="1246961"/>
                    </a:cubicBezTo>
                    <a:cubicBezTo>
                      <a:pt x="1038028" y="1222723"/>
                      <a:pt x="1095695" y="1205590"/>
                      <a:pt x="1155035" y="1192218"/>
                    </a:cubicBezTo>
                    <a:cubicBezTo>
                      <a:pt x="1195151" y="1183443"/>
                      <a:pt x="1231507" y="1166309"/>
                      <a:pt x="1260759" y="1134968"/>
                    </a:cubicBezTo>
                    <a:cubicBezTo>
                      <a:pt x="1287085" y="1106552"/>
                      <a:pt x="1305890" y="1072704"/>
                      <a:pt x="1330127" y="1042616"/>
                    </a:cubicBezTo>
                    <a:cubicBezTo>
                      <a:pt x="1331381" y="1041780"/>
                      <a:pt x="1337649" y="1035930"/>
                      <a:pt x="1347260" y="1026319"/>
                    </a:cubicBezTo>
                    <a:lnTo>
                      <a:pt x="1333470" y="1106552"/>
                    </a:lnTo>
                    <a:cubicBezTo>
                      <a:pt x="1327202" y="1143744"/>
                      <a:pt x="1354782" y="1178428"/>
                      <a:pt x="1395317" y="1183443"/>
                    </a:cubicBezTo>
                    <a:cubicBezTo>
                      <a:pt x="1435851" y="1188457"/>
                      <a:pt x="1473879" y="1162131"/>
                      <a:pt x="1480147" y="1124939"/>
                    </a:cubicBezTo>
                    <a:lnTo>
                      <a:pt x="1534889" y="804423"/>
                    </a:lnTo>
                    <a:cubicBezTo>
                      <a:pt x="1556201" y="771411"/>
                      <a:pt x="1571663" y="739652"/>
                      <a:pt x="1576260" y="713325"/>
                    </a:cubicBezTo>
                    <a:cubicBezTo>
                      <a:pt x="1586289" y="653150"/>
                      <a:pt x="1605512" y="507727"/>
                      <a:pt x="1575006" y="459253"/>
                    </a:cubicBezTo>
                    <a:close/>
                  </a:path>
                </a:pathLst>
              </a:custGeom>
              <a:solidFill>
                <a:srgbClr val="FDDAAC"/>
              </a:solidFill>
              <a:ln w="4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B4BAC8B-4181-4574-886C-3EE72FE44E22}"/>
                  </a:ext>
                </a:extLst>
              </p:cNvPr>
              <p:cNvSpPr/>
              <p:nvPr/>
            </p:nvSpPr>
            <p:spPr>
              <a:xfrm>
                <a:off x="890640" y="3762614"/>
                <a:ext cx="1109277" cy="1465739"/>
              </a:xfrm>
              <a:custGeom>
                <a:avLst/>
                <a:gdLst>
                  <a:gd name="connsiteX0" fmla="*/ 101545 w 1099030"/>
                  <a:gd name="connsiteY0" fmla="*/ 3205 h 1433336"/>
                  <a:gd name="connsiteX1" fmla="*/ 267862 w 1099030"/>
                  <a:gd name="connsiteY1" fmla="*/ 69230 h 1433336"/>
                  <a:gd name="connsiteX2" fmla="*/ 605929 w 1099030"/>
                  <a:gd name="connsiteY2" fmla="*/ 200445 h 1433336"/>
                  <a:gd name="connsiteX3" fmla="*/ 1088583 w 1099030"/>
                  <a:gd name="connsiteY3" fmla="*/ 384731 h 1433336"/>
                  <a:gd name="connsiteX4" fmla="*/ 1098612 w 1099030"/>
                  <a:gd name="connsiteY4" fmla="*/ 411476 h 1433336"/>
                  <a:gd name="connsiteX5" fmla="*/ 1028408 w 1099030"/>
                  <a:gd name="connsiteY5" fmla="*/ 562331 h 1433336"/>
                  <a:gd name="connsiteX6" fmla="*/ 1002081 w 1099030"/>
                  <a:gd name="connsiteY6" fmla="*/ 629610 h 1433336"/>
                  <a:gd name="connsiteX7" fmla="*/ 851226 w 1099030"/>
                  <a:gd name="connsiteY7" fmla="*/ 945947 h 1433336"/>
                  <a:gd name="connsiteX8" fmla="*/ 725443 w 1099030"/>
                  <a:gd name="connsiteY8" fmla="*/ 1209631 h 1433336"/>
                  <a:gd name="connsiteX9" fmla="*/ 710400 w 1099030"/>
                  <a:gd name="connsiteY9" fmla="*/ 1231778 h 1433336"/>
                  <a:gd name="connsiteX10" fmla="*/ 652732 w 1099030"/>
                  <a:gd name="connsiteY10" fmla="*/ 1346696 h 1433336"/>
                  <a:gd name="connsiteX11" fmla="*/ 614287 w 1099030"/>
                  <a:gd name="connsiteY11" fmla="*/ 1427347 h 1433336"/>
                  <a:gd name="connsiteX12" fmla="*/ 595900 w 1099030"/>
                  <a:gd name="connsiteY12" fmla="*/ 1435287 h 1433336"/>
                  <a:gd name="connsiteX13" fmla="*/ 118679 w 1099030"/>
                  <a:gd name="connsiteY13" fmla="*/ 1251837 h 1433336"/>
                  <a:gd name="connsiteX14" fmla="*/ 0 w 1099030"/>
                  <a:gd name="connsiteY14" fmla="*/ 1206288 h 1433336"/>
                  <a:gd name="connsiteX15" fmla="*/ 0 w 1099030"/>
                  <a:gd name="connsiteY15" fmla="*/ 2787 h 1433336"/>
                  <a:gd name="connsiteX16" fmla="*/ 101545 w 1099030"/>
                  <a:gd name="connsiteY16" fmla="*/ 3205 h 1433336"/>
                  <a:gd name="connsiteX0" fmla="*/ 101545 w 1103024"/>
                  <a:gd name="connsiteY0" fmla="*/ 50574 h 1484628"/>
                  <a:gd name="connsiteX1" fmla="*/ 267862 w 1103024"/>
                  <a:gd name="connsiteY1" fmla="*/ 116599 h 1484628"/>
                  <a:gd name="connsiteX2" fmla="*/ 605929 w 1103024"/>
                  <a:gd name="connsiteY2" fmla="*/ 247814 h 1484628"/>
                  <a:gd name="connsiteX3" fmla="*/ 1088583 w 1103024"/>
                  <a:gd name="connsiteY3" fmla="*/ 432100 h 1484628"/>
                  <a:gd name="connsiteX4" fmla="*/ 1098612 w 1103024"/>
                  <a:gd name="connsiteY4" fmla="*/ 458845 h 1484628"/>
                  <a:gd name="connsiteX5" fmla="*/ 1028408 w 1103024"/>
                  <a:gd name="connsiteY5" fmla="*/ 609700 h 1484628"/>
                  <a:gd name="connsiteX6" fmla="*/ 1002081 w 1103024"/>
                  <a:gd name="connsiteY6" fmla="*/ 676979 h 1484628"/>
                  <a:gd name="connsiteX7" fmla="*/ 851226 w 1103024"/>
                  <a:gd name="connsiteY7" fmla="*/ 993316 h 1484628"/>
                  <a:gd name="connsiteX8" fmla="*/ 725443 w 1103024"/>
                  <a:gd name="connsiteY8" fmla="*/ 1257000 h 1484628"/>
                  <a:gd name="connsiteX9" fmla="*/ 710400 w 1103024"/>
                  <a:gd name="connsiteY9" fmla="*/ 1279147 h 1484628"/>
                  <a:gd name="connsiteX10" fmla="*/ 652732 w 1103024"/>
                  <a:gd name="connsiteY10" fmla="*/ 1394065 h 1484628"/>
                  <a:gd name="connsiteX11" fmla="*/ 614287 w 1103024"/>
                  <a:gd name="connsiteY11" fmla="*/ 1474716 h 1484628"/>
                  <a:gd name="connsiteX12" fmla="*/ 595900 w 1103024"/>
                  <a:gd name="connsiteY12" fmla="*/ 1482656 h 1484628"/>
                  <a:gd name="connsiteX13" fmla="*/ 118679 w 1103024"/>
                  <a:gd name="connsiteY13" fmla="*/ 1299206 h 1484628"/>
                  <a:gd name="connsiteX14" fmla="*/ 0 w 1103024"/>
                  <a:gd name="connsiteY14" fmla="*/ 1253657 h 1484628"/>
                  <a:gd name="connsiteX15" fmla="*/ 0 w 1103024"/>
                  <a:gd name="connsiteY15" fmla="*/ 127 h 1484628"/>
                  <a:gd name="connsiteX16" fmla="*/ 101545 w 1103024"/>
                  <a:gd name="connsiteY16" fmla="*/ 50574 h 1484628"/>
                  <a:gd name="connsiteX0" fmla="*/ 107798 w 1109277"/>
                  <a:gd name="connsiteY0" fmla="*/ 31889 h 1465943"/>
                  <a:gd name="connsiteX1" fmla="*/ 274115 w 1109277"/>
                  <a:gd name="connsiteY1" fmla="*/ 97914 h 1465943"/>
                  <a:gd name="connsiteX2" fmla="*/ 612182 w 1109277"/>
                  <a:gd name="connsiteY2" fmla="*/ 229129 h 1465943"/>
                  <a:gd name="connsiteX3" fmla="*/ 1094836 w 1109277"/>
                  <a:gd name="connsiteY3" fmla="*/ 413415 h 1465943"/>
                  <a:gd name="connsiteX4" fmla="*/ 1104865 w 1109277"/>
                  <a:gd name="connsiteY4" fmla="*/ 440160 h 1465943"/>
                  <a:gd name="connsiteX5" fmla="*/ 1034661 w 1109277"/>
                  <a:gd name="connsiteY5" fmla="*/ 591015 h 1465943"/>
                  <a:gd name="connsiteX6" fmla="*/ 1008334 w 1109277"/>
                  <a:gd name="connsiteY6" fmla="*/ 658294 h 1465943"/>
                  <a:gd name="connsiteX7" fmla="*/ 857479 w 1109277"/>
                  <a:gd name="connsiteY7" fmla="*/ 974631 h 1465943"/>
                  <a:gd name="connsiteX8" fmla="*/ 731696 w 1109277"/>
                  <a:gd name="connsiteY8" fmla="*/ 1238315 h 1465943"/>
                  <a:gd name="connsiteX9" fmla="*/ 716653 w 1109277"/>
                  <a:gd name="connsiteY9" fmla="*/ 1260462 h 1465943"/>
                  <a:gd name="connsiteX10" fmla="*/ 658985 w 1109277"/>
                  <a:gd name="connsiteY10" fmla="*/ 1375380 h 1465943"/>
                  <a:gd name="connsiteX11" fmla="*/ 620540 w 1109277"/>
                  <a:gd name="connsiteY11" fmla="*/ 1456031 h 1465943"/>
                  <a:gd name="connsiteX12" fmla="*/ 602153 w 1109277"/>
                  <a:gd name="connsiteY12" fmla="*/ 1463971 h 1465943"/>
                  <a:gd name="connsiteX13" fmla="*/ 124932 w 1109277"/>
                  <a:gd name="connsiteY13" fmla="*/ 1280521 h 1465943"/>
                  <a:gd name="connsiteX14" fmla="*/ 6253 w 1109277"/>
                  <a:gd name="connsiteY14" fmla="*/ 1234972 h 1465943"/>
                  <a:gd name="connsiteX15" fmla="*/ 0 w 1109277"/>
                  <a:gd name="connsiteY15" fmla="*/ 203 h 1465943"/>
                  <a:gd name="connsiteX16" fmla="*/ 107798 w 1109277"/>
                  <a:gd name="connsiteY16" fmla="*/ 31889 h 1465943"/>
                  <a:gd name="connsiteX0" fmla="*/ 0 w 1109277"/>
                  <a:gd name="connsiteY0" fmla="*/ 70370 h 1536110"/>
                  <a:gd name="connsiteX1" fmla="*/ 274115 w 1109277"/>
                  <a:gd name="connsiteY1" fmla="*/ 168081 h 1536110"/>
                  <a:gd name="connsiteX2" fmla="*/ 612182 w 1109277"/>
                  <a:gd name="connsiteY2" fmla="*/ 299296 h 1536110"/>
                  <a:gd name="connsiteX3" fmla="*/ 1094836 w 1109277"/>
                  <a:gd name="connsiteY3" fmla="*/ 483582 h 1536110"/>
                  <a:gd name="connsiteX4" fmla="*/ 1104865 w 1109277"/>
                  <a:gd name="connsiteY4" fmla="*/ 510327 h 1536110"/>
                  <a:gd name="connsiteX5" fmla="*/ 1034661 w 1109277"/>
                  <a:gd name="connsiteY5" fmla="*/ 661182 h 1536110"/>
                  <a:gd name="connsiteX6" fmla="*/ 1008334 w 1109277"/>
                  <a:gd name="connsiteY6" fmla="*/ 728461 h 1536110"/>
                  <a:gd name="connsiteX7" fmla="*/ 857479 w 1109277"/>
                  <a:gd name="connsiteY7" fmla="*/ 1044798 h 1536110"/>
                  <a:gd name="connsiteX8" fmla="*/ 731696 w 1109277"/>
                  <a:gd name="connsiteY8" fmla="*/ 1308482 h 1536110"/>
                  <a:gd name="connsiteX9" fmla="*/ 716653 w 1109277"/>
                  <a:gd name="connsiteY9" fmla="*/ 1330629 h 1536110"/>
                  <a:gd name="connsiteX10" fmla="*/ 658985 w 1109277"/>
                  <a:gd name="connsiteY10" fmla="*/ 1445547 h 1536110"/>
                  <a:gd name="connsiteX11" fmla="*/ 620540 w 1109277"/>
                  <a:gd name="connsiteY11" fmla="*/ 1526198 h 1536110"/>
                  <a:gd name="connsiteX12" fmla="*/ 602153 w 1109277"/>
                  <a:gd name="connsiteY12" fmla="*/ 1534138 h 1536110"/>
                  <a:gd name="connsiteX13" fmla="*/ 124932 w 1109277"/>
                  <a:gd name="connsiteY13" fmla="*/ 1350688 h 1536110"/>
                  <a:gd name="connsiteX14" fmla="*/ 6253 w 1109277"/>
                  <a:gd name="connsiteY14" fmla="*/ 1305139 h 1536110"/>
                  <a:gd name="connsiteX15" fmla="*/ 0 w 1109277"/>
                  <a:gd name="connsiteY15" fmla="*/ 70370 h 1536110"/>
                  <a:gd name="connsiteX0" fmla="*/ 0 w 1109277"/>
                  <a:gd name="connsiteY0" fmla="*/ 0 h 1465740"/>
                  <a:gd name="connsiteX1" fmla="*/ 274115 w 1109277"/>
                  <a:gd name="connsiteY1" fmla="*/ 97711 h 1465740"/>
                  <a:gd name="connsiteX2" fmla="*/ 612182 w 1109277"/>
                  <a:gd name="connsiteY2" fmla="*/ 228926 h 1465740"/>
                  <a:gd name="connsiteX3" fmla="*/ 1094836 w 1109277"/>
                  <a:gd name="connsiteY3" fmla="*/ 413212 h 1465740"/>
                  <a:gd name="connsiteX4" fmla="*/ 1104865 w 1109277"/>
                  <a:gd name="connsiteY4" fmla="*/ 439957 h 1465740"/>
                  <a:gd name="connsiteX5" fmla="*/ 1034661 w 1109277"/>
                  <a:gd name="connsiteY5" fmla="*/ 590812 h 1465740"/>
                  <a:gd name="connsiteX6" fmla="*/ 1008334 w 1109277"/>
                  <a:gd name="connsiteY6" fmla="*/ 658091 h 1465740"/>
                  <a:gd name="connsiteX7" fmla="*/ 857479 w 1109277"/>
                  <a:gd name="connsiteY7" fmla="*/ 974428 h 1465740"/>
                  <a:gd name="connsiteX8" fmla="*/ 731696 w 1109277"/>
                  <a:gd name="connsiteY8" fmla="*/ 1238112 h 1465740"/>
                  <a:gd name="connsiteX9" fmla="*/ 716653 w 1109277"/>
                  <a:gd name="connsiteY9" fmla="*/ 1260259 h 1465740"/>
                  <a:gd name="connsiteX10" fmla="*/ 658985 w 1109277"/>
                  <a:gd name="connsiteY10" fmla="*/ 1375177 h 1465740"/>
                  <a:gd name="connsiteX11" fmla="*/ 620540 w 1109277"/>
                  <a:gd name="connsiteY11" fmla="*/ 1455828 h 1465740"/>
                  <a:gd name="connsiteX12" fmla="*/ 602153 w 1109277"/>
                  <a:gd name="connsiteY12" fmla="*/ 1463768 h 1465740"/>
                  <a:gd name="connsiteX13" fmla="*/ 124932 w 1109277"/>
                  <a:gd name="connsiteY13" fmla="*/ 1280318 h 1465740"/>
                  <a:gd name="connsiteX14" fmla="*/ 6253 w 1109277"/>
                  <a:gd name="connsiteY14" fmla="*/ 1234769 h 1465740"/>
                  <a:gd name="connsiteX15" fmla="*/ 0 w 1109277"/>
                  <a:gd name="connsiteY15" fmla="*/ 0 h 146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9277" h="1465740">
                    <a:moveTo>
                      <a:pt x="0" y="0"/>
                    </a:moveTo>
                    <a:cubicBezTo>
                      <a:pt x="138447" y="41872"/>
                      <a:pt x="172085" y="59557"/>
                      <a:pt x="274115" y="97711"/>
                    </a:cubicBezTo>
                    <a:cubicBezTo>
                      <a:pt x="376145" y="135865"/>
                      <a:pt x="499493" y="185188"/>
                      <a:pt x="612182" y="228926"/>
                    </a:cubicBezTo>
                    <a:lnTo>
                      <a:pt x="1094836" y="413212"/>
                    </a:lnTo>
                    <a:cubicBezTo>
                      <a:pt x="1112387" y="419898"/>
                      <a:pt x="1111551" y="426166"/>
                      <a:pt x="1104865" y="439957"/>
                    </a:cubicBezTo>
                    <a:cubicBezTo>
                      <a:pt x="1081046" y="490102"/>
                      <a:pt x="1058062" y="540248"/>
                      <a:pt x="1034661" y="590812"/>
                    </a:cubicBezTo>
                    <a:cubicBezTo>
                      <a:pt x="1034243" y="616303"/>
                      <a:pt x="1018781" y="636779"/>
                      <a:pt x="1008334" y="658091"/>
                    </a:cubicBezTo>
                    <a:cubicBezTo>
                      <a:pt x="956935" y="762980"/>
                      <a:pt x="908461" y="869122"/>
                      <a:pt x="857479" y="974428"/>
                    </a:cubicBezTo>
                    <a:cubicBezTo>
                      <a:pt x="814855" y="1061765"/>
                      <a:pt x="773903" y="1150356"/>
                      <a:pt x="731696" y="1238112"/>
                    </a:cubicBezTo>
                    <a:cubicBezTo>
                      <a:pt x="727935" y="1246051"/>
                      <a:pt x="724592" y="1254827"/>
                      <a:pt x="716653" y="1260259"/>
                    </a:cubicBezTo>
                    <a:cubicBezTo>
                      <a:pt x="692833" y="1296197"/>
                      <a:pt x="678625" y="1337150"/>
                      <a:pt x="658985" y="1375177"/>
                    </a:cubicBezTo>
                    <a:cubicBezTo>
                      <a:pt x="645613" y="1401504"/>
                      <a:pt x="633076" y="1428666"/>
                      <a:pt x="620540" y="1455828"/>
                    </a:cubicBezTo>
                    <a:cubicBezTo>
                      <a:pt x="616361" y="1464604"/>
                      <a:pt x="613436" y="1468365"/>
                      <a:pt x="602153" y="1463768"/>
                    </a:cubicBezTo>
                    <a:lnTo>
                      <a:pt x="124932" y="1280318"/>
                    </a:lnTo>
                    <a:lnTo>
                      <a:pt x="6253" y="1234769"/>
                    </a:lnTo>
                    <a:cubicBezTo>
                      <a:pt x="4169" y="823179"/>
                      <a:pt x="2084" y="41159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4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4210ADE-A2B5-46DA-AC44-42CBB504F62B}"/>
                  </a:ext>
                </a:extLst>
              </p:cNvPr>
              <p:cNvSpPr/>
              <p:nvPr/>
            </p:nvSpPr>
            <p:spPr>
              <a:xfrm>
                <a:off x="1606875" y="4353010"/>
                <a:ext cx="518174" cy="773082"/>
              </a:xfrm>
              <a:custGeom>
                <a:avLst/>
                <a:gdLst>
                  <a:gd name="connsiteX0" fmla="*/ 507727 w 518173"/>
                  <a:gd name="connsiteY0" fmla="*/ 117843 h 773082"/>
                  <a:gd name="connsiteX1" fmla="*/ 389048 w 518173"/>
                  <a:gd name="connsiteY1" fmla="*/ 370662 h 773082"/>
                  <a:gd name="connsiteX2" fmla="*/ 264937 w 518173"/>
                  <a:gd name="connsiteY2" fmla="*/ 631838 h 773082"/>
                  <a:gd name="connsiteX3" fmla="*/ 213538 w 518173"/>
                  <a:gd name="connsiteY3" fmla="*/ 744666 h 773082"/>
                  <a:gd name="connsiteX4" fmla="*/ 161720 w 518173"/>
                  <a:gd name="connsiteY4" fmla="*/ 761382 h 773082"/>
                  <a:gd name="connsiteX5" fmla="*/ 0 w 518173"/>
                  <a:gd name="connsiteY5" fmla="*/ 669865 h 773082"/>
                  <a:gd name="connsiteX6" fmla="*/ 80233 w 518173"/>
                  <a:gd name="connsiteY6" fmla="*/ 498116 h 773082"/>
                  <a:gd name="connsiteX7" fmla="*/ 309233 w 518173"/>
                  <a:gd name="connsiteY7" fmla="*/ 18387 h 773082"/>
                  <a:gd name="connsiteX8" fmla="*/ 318008 w 518173"/>
                  <a:gd name="connsiteY8" fmla="*/ 0 h 773082"/>
                  <a:gd name="connsiteX9" fmla="*/ 506891 w 518173"/>
                  <a:gd name="connsiteY9" fmla="*/ 84830 h 773082"/>
                  <a:gd name="connsiteX10" fmla="*/ 507727 w 518173"/>
                  <a:gd name="connsiteY10" fmla="*/ 117843 h 77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8173" h="773082">
                    <a:moveTo>
                      <a:pt x="507727" y="117843"/>
                    </a:moveTo>
                    <a:cubicBezTo>
                      <a:pt x="465939" y="201001"/>
                      <a:pt x="427911" y="285831"/>
                      <a:pt x="389048" y="370662"/>
                    </a:cubicBezTo>
                    <a:cubicBezTo>
                      <a:pt x="348932" y="458417"/>
                      <a:pt x="306308" y="544501"/>
                      <a:pt x="264937" y="631838"/>
                    </a:cubicBezTo>
                    <a:cubicBezTo>
                      <a:pt x="247386" y="669030"/>
                      <a:pt x="230671" y="707057"/>
                      <a:pt x="213538" y="744666"/>
                    </a:cubicBezTo>
                    <a:cubicBezTo>
                      <a:pt x="196405" y="781440"/>
                      <a:pt x="196405" y="781022"/>
                      <a:pt x="161720" y="761382"/>
                    </a:cubicBezTo>
                    <a:cubicBezTo>
                      <a:pt x="107814" y="730876"/>
                      <a:pt x="53907" y="700371"/>
                      <a:pt x="0" y="669865"/>
                    </a:cubicBezTo>
                    <a:cubicBezTo>
                      <a:pt x="26744" y="612615"/>
                      <a:pt x="53071" y="555366"/>
                      <a:pt x="80233" y="498116"/>
                    </a:cubicBezTo>
                    <a:cubicBezTo>
                      <a:pt x="156288" y="338067"/>
                      <a:pt x="232760" y="178436"/>
                      <a:pt x="309233" y="18387"/>
                    </a:cubicBezTo>
                    <a:cubicBezTo>
                      <a:pt x="312158" y="12536"/>
                      <a:pt x="315083" y="6268"/>
                      <a:pt x="318008" y="0"/>
                    </a:cubicBezTo>
                    <a:cubicBezTo>
                      <a:pt x="381109" y="28416"/>
                      <a:pt x="443791" y="56414"/>
                      <a:pt x="506891" y="84830"/>
                    </a:cubicBezTo>
                    <a:cubicBezTo>
                      <a:pt x="531128" y="95277"/>
                      <a:pt x="508981" y="106978"/>
                      <a:pt x="507727" y="117843"/>
                    </a:cubicBezTo>
                    <a:close/>
                  </a:path>
                </a:pathLst>
              </a:custGeom>
              <a:solidFill>
                <a:srgbClr val="FEFEFE"/>
              </a:solidFill>
              <a:ln w="4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5F0F057-4189-4CA0-9552-676C7B748E5A}"/>
                  </a:ext>
                </a:extLst>
              </p:cNvPr>
              <p:cNvSpPr/>
              <p:nvPr/>
            </p:nvSpPr>
            <p:spPr>
              <a:xfrm>
                <a:off x="2837120" y="4933866"/>
                <a:ext cx="309233" cy="142080"/>
              </a:xfrm>
              <a:custGeom>
                <a:avLst/>
                <a:gdLst>
                  <a:gd name="connsiteX0" fmla="*/ 309651 w 309232"/>
                  <a:gd name="connsiteY0" fmla="*/ 142498 h 142079"/>
                  <a:gd name="connsiteX1" fmla="*/ 286249 w 309232"/>
                  <a:gd name="connsiteY1" fmla="*/ 125783 h 142079"/>
                  <a:gd name="connsiteX2" fmla="*/ 236939 w 309232"/>
                  <a:gd name="connsiteY2" fmla="*/ 101128 h 142079"/>
                  <a:gd name="connsiteX3" fmla="*/ 53489 w 309232"/>
                  <a:gd name="connsiteY3" fmla="*/ 57250 h 142079"/>
                  <a:gd name="connsiteX4" fmla="*/ 0 w 309232"/>
                  <a:gd name="connsiteY4" fmla="*/ 56832 h 142079"/>
                  <a:gd name="connsiteX5" fmla="*/ 78144 w 309232"/>
                  <a:gd name="connsiteY5" fmla="*/ 14208 h 142079"/>
                  <a:gd name="connsiteX6" fmla="*/ 144587 w 309232"/>
                  <a:gd name="connsiteY6" fmla="*/ 0 h 142079"/>
                  <a:gd name="connsiteX7" fmla="*/ 226492 w 309232"/>
                  <a:gd name="connsiteY7" fmla="*/ 34266 h 142079"/>
                  <a:gd name="connsiteX8" fmla="*/ 302129 w 309232"/>
                  <a:gd name="connsiteY8" fmla="*/ 122439 h 142079"/>
                  <a:gd name="connsiteX9" fmla="*/ 309651 w 309232"/>
                  <a:gd name="connsiteY9" fmla="*/ 142498 h 14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9232" h="142079">
                    <a:moveTo>
                      <a:pt x="309651" y="142498"/>
                    </a:moveTo>
                    <a:cubicBezTo>
                      <a:pt x="300875" y="136648"/>
                      <a:pt x="291682" y="132887"/>
                      <a:pt x="286249" y="125783"/>
                    </a:cubicBezTo>
                    <a:cubicBezTo>
                      <a:pt x="273295" y="109903"/>
                      <a:pt x="255326" y="105724"/>
                      <a:pt x="236939" y="101128"/>
                    </a:cubicBezTo>
                    <a:cubicBezTo>
                      <a:pt x="175928" y="86084"/>
                      <a:pt x="114918" y="71040"/>
                      <a:pt x="53489" y="57250"/>
                    </a:cubicBezTo>
                    <a:cubicBezTo>
                      <a:pt x="36774" y="53489"/>
                      <a:pt x="19641" y="62682"/>
                      <a:pt x="0" y="56832"/>
                    </a:cubicBezTo>
                    <a:cubicBezTo>
                      <a:pt x="24655" y="37609"/>
                      <a:pt x="50982" y="24655"/>
                      <a:pt x="78144" y="14208"/>
                    </a:cubicBezTo>
                    <a:cubicBezTo>
                      <a:pt x="99038" y="6268"/>
                      <a:pt x="120768" y="0"/>
                      <a:pt x="144587" y="0"/>
                    </a:cubicBezTo>
                    <a:cubicBezTo>
                      <a:pt x="177600" y="0"/>
                      <a:pt x="203509" y="12954"/>
                      <a:pt x="226492" y="34266"/>
                    </a:cubicBezTo>
                    <a:cubicBezTo>
                      <a:pt x="254908" y="61011"/>
                      <a:pt x="280399" y="90263"/>
                      <a:pt x="302129" y="122439"/>
                    </a:cubicBezTo>
                    <a:cubicBezTo>
                      <a:pt x="306308" y="127454"/>
                      <a:pt x="311740" y="132469"/>
                      <a:pt x="309651" y="142498"/>
                    </a:cubicBezTo>
                    <a:close/>
                  </a:path>
                </a:pathLst>
              </a:custGeom>
              <a:solidFill>
                <a:srgbClr val="FCBA8B"/>
              </a:solidFill>
              <a:ln w="4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04C800A-9F99-45F8-B7DE-A3F37F4DC60E}"/>
                </a:ext>
              </a:extLst>
            </p:cNvPr>
            <p:cNvSpPr/>
            <p:nvPr/>
          </p:nvSpPr>
          <p:spPr>
            <a:xfrm flipH="1">
              <a:off x="2351858" y="5687058"/>
              <a:ext cx="2496158" cy="961180"/>
            </a:xfrm>
            <a:custGeom>
              <a:avLst/>
              <a:gdLst>
                <a:gd name="connsiteX0" fmla="*/ 6928458 w 8543357"/>
                <a:gd name="connsiteY0" fmla="*/ 2439007 h 3289735"/>
                <a:gd name="connsiteX1" fmla="*/ 7109999 w 8543357"/>
                <a:gd name="connsiteY1" fmla="*/ 2620548 h 3289735"/>
                <a:gd name="connsiteX2" fmla="*/ 6928458 w 8543357"/>
                <a:gd name="connsiteY2" fmla="*/ 2802089 h 3289735"/>
                <a:gd name="connsiteX3" fmla="*/ 6746917 w 8543357"/>
                <a:gd name="connsiteY3" fmla="*/ 2620548 h 3289735"/>
                <a:gd name="connsiteX4" fmla="*/ 6928458 w 8543357"/>
                <a:gd name="connsiteY4" fmla="*/ 2439007 h 3289735"/>
                <a:gd name="connsiteX5" fmla="*/ 1585190 w 8543357"/>
                <a:gd name="connsiteY5" fmla="*/ 2416754 h 3289735"/>
                <a:gd name="connsiteX6" fmla="*/ 1766731 w 8543357"/>
                <a:gd name="connsiteY6" fmla="*/ 2598295 h 3289735"/>
                <a:gd name="connsiteX7" fmla="*/ 1585190 w 8543357"/>
                <a:gd name="connsiteY7" fmla="*/ 2779836 h 3289735"/>
                <a:gd name="connsiteX8" fmla="*/ 1403649 w 8543357"/>
                <a:gd name="connsiteY8" fmla="*/ 2598295 h 3289735"/>
                <a:gd name="connsiteX9" fmla="*/ 1585190 w 8543357"/>
                <a:gd name="connsiteY9" fmla="*/ 2416754 h 3289735"/>
                <a:gd name="connsiteX10" fmla="*/ 6925340 w 8543357"/>
                <a:gd name="connsiteY10" fmla="*/ 2293671 h 3289735"/>
                <a:gd name="connsiteX11" fmla="*/ 6697422 w 8543357"/>
                <a:gd name="connsiteY11" fmla="*/ 2388080 h 3289735"/>
                <a:gd name="connsiteX12" fmla="*/ 6697415 w 8543357"/>
                <a:gd name="connsiteY12" fmla="*/ 2843921 h 3289735"/>
                <a:gd name="connsiteX13" fmla="*/ 7153263 w 8543357"/>
                <a:gd name="connsiteY13" fmla="*/ 2843921 h 3289735"/>
                <a:gd name="connsiteX14" fmla="*/ 7153263 w 8543357"/>
                <a:gd name="connsiteY14" fmla="*/ 2388080 h 3289735"/>
                <a:gd name="connsiteX15" fmla="*/ 6925340 w 8543357"/>
                <a:gd name="connsiteY15" fmla="*/ 2293671 h 3289735"/>
                <a:gd name="connsiteX16" fmla="*/ 1582072 w 8543357"/>
                <a:gd name="connsiteY16" fmla="*/ 2271418 h 3289735"/>
                <a:gd name="connsiteX17" fmla="*/ 1354154 w 8543357"/>
                <a:gd name="connsiteY17" fmla="*/ 2365827 h 3289735"/>
                <a:gd name="connsiteX18" fmla="*/ 1354147 w 8543357"/>
                <a:gd name="connsiteY18" fmla="*/ 2821668 h 3289735"/>
                <a:gd name="connsiteX19" fmla="*/ 1809995 w 8543357"/>
                <a:gd name="connsiteY19" fmla="*/ 2821668 h 3289735"/>
                <a:gd name="connsiteX20" fmla="*/ 1809995 w 8543357"/>
                <a:gd name="connsiteY20" fmla="*/ 2365827 h 3289735"/>
                <a:gd name="connsiteX21" fmla="*/ 1582072 w 8543357"/>
                <a:gd name="connsiteY21" fmla="*/ 2271418 h 3289735"/>
                <a:gd name="connsiteX22" fmla="*/ 6928457 w 8543357"/>
                <a:gd name="connsiteY22" fmla="*/ 1951359 h 3289735"/>
                <a:gd name="connsiteX23" fmla="*/ 7601151 w 8543357"/>
                <a:gd name="connsiteY23" fmla="*/ 2624052 h 3289735"/>
                <a:gd name="connsiteX24" fmla="*/ 7601151 w 8543357"/>
                <a:gd name="connsiteY24" fmla="*/ 2638067 h 3289735"/>
                <a:gd name="connsiteX25" fmla="*/ 6928457 w 8543357"/>
                <a:gd name="connsiteY25" fmla="*/ 3289735 h 3289735"/>
                <a:gd name="connsiteX26" fmla="*/ 6255764 w 8543357"/>
                <a:gd name="connsiteY26" fmla="*/ 2638067 h 3289735"/>
                <a:gd name="connsiteX27" fmla="*/ 6255764 w 8543357"/>
                <a:gd name="connsiteY27" fmla="*/ 2624052 h 3289735"/>
                <a:gd name="connsiteX28" fmla="*/ 6928457 w 8543357"/>
                <a:gd name="connsiteY28" fmla="*/ 1951359 h 3289735"/>
                <a:gd name="connsiteX29" fmla="*/ 1585189 w 8543357"/>
                <a:gd name="connsiteY29" fmla="*/ 1929106 h 3289735"/>
                <a:gd name="connsiteX30" fmla="*/ 2257883 w 8543357"/>
                <a:gd name="connsiteY30" fmla="*/ 2601799 h 3289735"/>
                <a:gd name="connsiteX31" fmla="*/ 2257883 w 8543357"/>
                <a:gd name="connsiteY31" fmla="*/ 2615814 h 3289735"/>
                <a:gd name="connsiteX32" fmla="*/ 1585189 w 8543357"/>
                <a:gd name="connsiteY32" fmla="*/ 3267482 h 3289735"/>
                <a:gd name="connsiteX33" fmla="*/ 912496 w 8543357"/>
                <a:gd name="connsiteY33" fmla="*/ 2615814 h 3289735"/>
                <a:gd name="connsiteX34" fmla="*/ 912496 w 8543357"/>
                <a:gd name="connsiteY34" fmla="*/ 2601799 h 3289735"/>
                <a:gd name="connsiteX35" fmla="*/ 1585189 w 8543357"/>
                <a:gd name="connsiteY35" fmla="*/ 1929106 h 3289735"/>
                <a:gd name="connsiteX36" fmla="*/ 64619 w 8543357"/>
                <a:gd name="connsiteY36" fmla="*/ 1683850 h 3289735"/>
                <a:gd name="connsiteX37" fmla="*/ 64619 w 8543357"/>
                <a:gd name="connsiteY37" fmla="*/ 1922096 h 3289735"/>
                <a:gd name="connsiteX38" fmla="*/ 148706 w 8543357"/>
                <a:gd name="connsiteY38" fmla="*/ 2006183 h 3289735"/>
                <a:gd name="connsiteX39" fmla="*/ 520093 w 8543357"/>
                <a:gd name="connsiteY39" fmla="*/ 2006183 h 3289735"/>
                <a:gd name="connsiteX40" fmla="*/ 562136 w 8543357"/>
                <a:gd name="connsiteY40" fmla="*/ 1978154 h 3289735"/>
                <a:gd name="connsiteX41" fmla="*/ 667241 w 8543357"/>
                <a:gd name="connsiteY41" fmla="*/ 1831006 h 3289735"/>
                <a:gd name="connsiteX42" fmla="*/ 625197 w 8543357"/>
                <a:gd name="connsiteY42" fmla="*/ 1683850 h 3289735"/>
                <a:gd name="connsiteX43" fmla="*/ 64619 w 8543357"/>
                <a:gd name="connsiteY43" fmla="*/ 1683850 h 3289735"/>
                <a:gd name="connsiteX44" fmla="*/ 4556251 w 8543357"/>
                <a:gd name="connsiteY44" fmla="*/ 1270428 h 3289735"/>
                <a:gd name="connsiteX45" fmla="*/ 4514208 w 8543357"/>
                <a:gd name="connsiteY45" fmla="*/ 1284443 h 3289735"/>
                <a:gd name="connsiteX46" fmla="*/ 4514208 w 8543357"/>
                <a:gd name="connsiteY46" fmla="*/ 2195382 h 3289735"/>
                <a:gd name="connsiteX47" fmla="*/ 4556251 w 8543357"/>
                <a:gd name="connsiteY47" fmla="*/ 2209396 h 3289735"/>
                <a:gd name="connsiteX48" fmla="*/ 4598295 w 8543357"/>
                <a:gd name="connsiteY48" fmla="*/ 2195382 h 3289735"/>
                <a:gd name="connsiteX49" fmla="*/ 4598295 w 8543357"/>
                <a:gd name="connsiteY49" fmla="*/ 1284443 h 3289735"/>
                <a:gd name="connsiteX50" fmla="*/ 4556251 w 8543357"/>
                <a:gd name="connsiteY50" fmla="*/ 1270428 h 3289735"/>
                <a:gd name="connsiteX51" fmla="*/ 8153579 w 8543357"/>
                <a:gd name="connsiteY51" fmla="*/ 1033056 h 3289735"/>
                <a:gd name="connsiteX52" fmla="*/ 8038838 w 8543357"/>
                <a:gd name="connsiteY52" fmla="*/ 1067215 h 3289735"/>
                <a:gd name="connsiteX53" fmla="*/ 7814607 w 8543357"/>
                <a:gd name="connsiteY53" fmla="*/ 1417576 h 3289735"/>
                <a:gd name="connsiteX54" fmla="*/ 7912708 w 8543357"/>
                <a:gd name="connsiteY54" fmla="*/ 1557721 h 3289735"/>
                <a:gd name="connsiteX55" fmla="*/ 8087884 w 8543357"/>
                <a:gd name="connsiteY55" fmla="*/ 1557721 h 3289735"/>
                <a:gd name="connsiteX56" fmla="*/ 8221025 w 8543357"/>
                <a:gd name="connsiteY56" fmla="*/ 1403562 h 3289735"/>
                <a:gd name="connsiteX57" fmla="*/ 8221025 w 8543357"/>
                <a:gd name="connsiteY57" fmla="*/ 1109258 h 3289735"/>
                <a:gd name="connsiteX58" fmla="*/ 8153579 w 8543357"/>
                <a:gd name="connsiteY58" fmla="*/ 1033056 h 3289735"/>
                <a:gd name="connsiteX59" fmla="*/ 2916554 w 8543357"/>
                <a:gd name="connsiteY59" fmla="*/ 587330 h 3289735"/>
                <a:gd name="connsiteX60" fmla="*/ 2866084 w 8543357"/>
                <a:gd name="connsiteY60" fmla="*/ 616567 h 3289735"/>
                <a:gd name="connsiteX61" fmla="*/ 2580210 w 8543357"/>
                <a:gd name="connsiteY61" fmla="*/ 807951 h 3289735"/>
                <a:gd name="connsiteX62" fmla="*/ 2545176 w 8543357"/>
                <a:gd name="connsiteY62" fmla="*/ 955106 h 3289735"/>
                <a:gd name="connsiteX63" fmla="*/ 2916554 w 8543357"/>
                <a:gd name="connsiteY63" fmla="*/ 955106 h 3289735"/>
                <a:gd name="connsiteX64" fmla="*/ 6483234 w 8543357"/>
                <a:gd name="connsiteY64" fmla="*/ 379721 h 3289735"/>
                <a:gd name="connsiteX65" fmla="*/ 6483234 w 8543357"/>
                <a:gd name="connsiteY65" fmla="*/ 955106 h 3289735"/>
                <a:gd name="connsiteX66" fmla="*/ 7169941 w 8543357"/>
                <a:gd name="connsiteY66" fmla="*/ 955106 h 3289735"/>
                <a:gd name="connsiteX67" fmla="*/ 7120887 w 8543357"/>
                <a:gd name="connsiteY67" fmla="*/ 674818 h 3289735"/>
                <a:gd name="connsiteX68" fmla="*/ 6653454 w 8543357"/>
                <a:gd name="connsiteY68" fmla="*/ 426535 h 3289735"/>
                <a:gd name="connsiteX69" fmla="*/ 4514208 w 8543357"/>
                <a:gd name="connsiteY69" fmla="*/ 213698 h 3289735"/>
                <a:gd name="connsiteX70" fmla="*/ 4374787 w 8543357"/>
                <a:gd name="connsiteY70" fmla="*/ 218539 h 3289735"/>
                <a:gd name="connsiteX71" fmla="*/ 4226908 w 8543357"/>
                <a:gd name="connsiteY71" fmla="*/ 226355 h 3289735"/>
                <a:gd name="connsiteX72" fmla="*/ 3034107 w 8543357"/>
                <a:gd name="connsiteY72" fmla="*/ 519233 h 3289735"/>
                <a:gd name="connsiteX73" fmla="*/ 3000641 w 8543357"/>
                <a:gd name="connsiteY73" fmla="*/ 538620 h 3289735"/>
                <a:gd name="connsiteX74" fmla="*/ 3000641 w 8543357"/>
                <a:gd name="connsiteY74" fmla="*/ 955106 h 3289735"/>
                <a:gd name="connsiteX75" fmla="*/ 4514208 w 8543357"/>
                <a:gd name="connsiteY75" fmla="*/ 955106 h 3289735"/>
                <a:gd name="connsiteX76" fmla="*/ 4761218 w 8543357"/>
                <a:gd name="connsiteY76" fmla="*/ 208991 h 3289735"/>
                <a:gd name="connsiteX77" fmla="*/ 4598295 w 8543357"/>
                <a:gd name="connsiteY77" fmla="*/ 211751 h 3289735"/>
                <a:gd name="connsiteX78" fmla="*/ 4598295 w 8543357"/>
                <a:gd name="connsiteY78" fmla="*/ 955106 h 3289735"/>
                <a:gd name="connsiteX79" fmla="*/ 6399147 w 8543357"/>
                <a:gd name="connsiteY79" fmla="*/ 955106 h 3289735"/>
                <a:gd name="connsiteX80" fmla="*/ 6399147 w 8543357"/>
                <a:gd name="connsiteY80" fmla="*/ 356596 h 3289735"/>
                <a:gd name="connsiteX81" fmla="*/ 6353426 w 8543357"/>
                <a:gd name="connsiteY81" fmla="*/ 344022 h 3289735"/>
                <a:gd name="connsiteX82" fmla="*/ 4761218 w 8543357"/>
                <a:gd name="connsiteY82" fmla="*/ 208991 h 3289735"/>
                <a:gd name="connsiteX83" fmla="*/ 4770242 w 8543357"/>
                <a:gd name="connsiteY83" fmla="*/ 2 h 3289735"/>
                <a:gd name="connsiteX84" fmla="*/ 7534317 w 8543357"/>
                <a:gd name="connsiteY84" fmla="*/ 681821 h 3289735"/>
                <a:gd name="connsiteX85" fmla="*/ 7688476 w 8543357"/>
                <a:gd name="connsiteY85" fmla="*/ 737879 h 3289735"/>
                <a:gd name="connsiteX86" fmla="*/ 8192996 w 8543357"/>
                <a:gd name="connsiteY86" fmla="*/ 737879 h 3289735"/>
                <a:gd name="connsiteX87" fmla="*/ 8305111 w 8543357"/>
                <a:gd name="connsiteY87" fmla="*/ 849994 h 3289735"/>
                <a:gd name="connsiteX88" fmla="*/ 8305111 w 8543357"/>
                <a:gd name="connsiteY88" fmla="*/ 1557727 h 3289735"/>
                <a:gd name="connsiteX89" fmla="*/ 8543357 w 8543357"/>
                <a:gd name="connsiteY89" fmla="*/ 1767944 h 3289735"/>
                <a:gd name="connsiteX90" fmla="*/ 8543357 w 8543357"/>
                <a:gd name="connsiteY90" fmla="*/ 2370565 h 3289735"/>
                <a:gd name="connsiteX91" fmla="*/ 7975776 w 8543357"/>
                <a:gd name="connsiteY91" fmla="*/ 2608811 h 3289735"/>
                <a:gd name="connsiteX92" fmla="*/ 7625415 w 8543357"/>
                <a:gd name="connsiteY92" fmla="*/ 2608811 h 3289735"/>
                <a:gd name="connsiteX93" fmla="*/ 6917682 w 8543357"/>
                <a:gd name="connsiteY93" fmla="*/ 1901078 h 3289735"/>
                <a:gd name="connsiteX94" fmla="*/ 6209949 w 8543357"/>
                <a:gd name="connsiteY94" fmla="*/ 2608811 h 3289735"/>
                <a:gd name="connsiteX95" fmla="*/ 2299928 w 8543357"/>
                <a:gd name="connsiteY95" fmla="*/ 2608811 h 3289735"/>
                <a:gd name="connsiteX96" fmla="*/ 2299928 w 8543357"/>
                <a:gd name="connsiteY96" fmla="*/ 2594796 h 3289735"/>
                <a:gd name="connsiteX97" fmla="*/ 1592193 w 8543357"/>
                <a:gd name="connsiteY97" fmla="*/ 1887063 h 3289735"/>
                <a:gd name="connsiteX98" fmla="*/ 884460 w 8543357"/>
                <a:gd name="connsiteY98" fmla="*/ 2594796 h 3289735"/>
                <a:gd name="connsiteX99" fmla="*/ 884460 w 8543357"/>
                <a:gd name="connsiteY99" fmla="*/ 2608811 h 3289735"/>
                <a:gd name="connsiteX100" fmla="*/ 225789 w 8543357"/>
                <a:gd name="connsiteY100" fmla="*/ 2608811 h 3289735"/>
                <a:gd name="connsiteX101" fmla="*/ 1558 w 8543357"/>
                <a:gd name="connsiteY101" fmla="*/ 2391583 h 3289735"/>
                <a:gd name="connsiteX102" fmla="*/ 1558 w 8543357"/>
                <a:gd name="connsiteY102" fmla="*/ 1774948 h 3289735"/>
                <a:gd name="connsiteX103" fmla="*/ 506078 w 8543357"/>
                <a:gd name="connsiteY103" fmla="*/ 1333496 h 3289735"/>
                <a:gd name="connsiteX104" fmla="*/ 1991609 w 8543357"/>
                <a:gd name="connsiteY104" fmla="*/ 990139 h 3289735"/>
                <a:gd name="connsiteX105" fmla="*/ 2306931 w 8543357"/>
                <a:gd name="connsiteY105" fmla="*/ 786933 h 3289735"/>
                <a:gd name="connsiteX106" fmla="*/ 4268952 w 8543357"/>
                <a:gd name="connsiteY106" fmla="*/ 2124 h 3289735"/>
                <a:gd name="connsiteX107" fmla="*/ 4770242 w 8543357"/>
                <a:gd name="connsiteY107" fmla="*/ 2 h 328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8543357" h="3289735">
                  <a:moveTo>
                    <a:pt x="6928458" y="2439007"/>
                  </a:moveTo>
                  <a:cubicBezTo>
                    <a:pt x="7028720" y="2439007"/>
                    <a:pt x="7109999" y="2520286"/>
                    <a:pt x="7109999" y="2620548"/>
                  </a:cubicBezTo>
                  <a:cubicBezTo>
                    <a:pt x="7109999" y="2720810"/>
                    <a:pt x="7028720" y="2802089"/>
                    <a:pt x="6928458" y="2802089"/>
                  </a:cubicBezTo>
                  <a:cubicBezTo>
                    <a:pt x="6828196" y="2802089"/>
                    <a:pt x="6746917" y="2720810"/>
                    <a:pt x="6746917" y="2620548"/>
                  </a:cubicBezTo>
                  <a:cubicBezTo>
                    <a:pt x="6746917" y="2520286"/>
                    <a:pt x="6828196" y="2439007"/>
                    <a:pt x="6928458" y="2439007"/>
                  </a:cubicBezTo>
                  <a:close/>
                  <a:moveTo>
                    <a:pt x="1585190" y="2416754"/>
                  </a:moveTo>
                  <a:cubicBezTo>
                    <a:pt x="1685452" y="2416754"/>
                    <a:pt x="1766731" y="2498033"/>
                    <a:pt x="1766731" y="2598295"/>
                  </a:cubicBezTo>
                  <a:cubicBezTo>
                    <a:pt x="1766731" y="2698557"/>
                    <a:pt x="1685452" y="2779836"/>
                    <a:pt x="1585190" y="2779836"/>
                  </a:cubicBezTo>
                  <a:cubicBezTo>
                    <a:pt x="1484928" y="2779836"/>
                    <a:pt x="1403649" y="2698557"/>
                    <a:pt x="1403649" y="2598295"/>
                  </a:cubicBezTo>
                  <a:cubicBezTo>
                    <a:pt x="1403649" y="2498033"/>
                    <a:pt x="1484928" y="2416754"/>
                    <a:pt x="1585190" y="2416754"/>
                  </a:cubicBezTo>
                  <a:close/>
                  <a:moveTo>
                    <a:pt x="6925340" y="2293671"/>
                  </a:moveTo>
                  <a:cubicBezTo>
                    <a:pt x="6842849" y="2293671"/>
                    <a:pt x="6760359" y="2325141"/>
                    <a:pt x="6697422" y="2388080"/>
                  </a:cubicBezTo>
                  <a:cubicBezTo>
                    <a:pt x="6571542" y="2513953"/>
                    <a:pt x="6571542" y="2718042"/>
                    <a:pt x="6697415" y="2843921"/>
                  </a:cubicBezTo>
                  <a:cubicBezTo>
                    <a:pt x="6823295" y="2969801"/>
                    <a:pt x="7027383" y="2969794"/>
                    <a:pt x="7153263" y="2843921"/>
                  </a:cubicBezTo>
                  <a:cubicBezTo>
                    <a:pt x="7279136" y="2718042"/>
                    <a:pt x="7279136" y="2513953"/>
                    <a:pt x="7153263" y="2388080"/>
                  </a:cubicBezTo>
                  <a:cubicBezTo>
                    <a:pt x="7090323" y="2325141"/>
                    <a:pt x="7007831" y="2293671"/>
                    <a:pt x="6925340" y="2293671"/>
                  </a:cubicBezTo>
                  <a:close/>
                  <a:moveTo>
                    <a:pt x="1582072" y="2271418"/>
                  </a:moveTo>
                  <a:cubicBezTo>
                    <a:pt x="1499581" y="2271418"/>
                    <a:pt x="1417091" y="2302888"/>
                    <a:pt x="1354154" y="2365827"/>
                  </a:cubicBezTo>
                  <a:cubicBezTo>
                    <a:pt x="1228274" y="2491700"/>
                    <a:pt x="1228274" y="2695789"/>
                    <a:pt x="1354147" y="2821668"/>
                  </a:cubicBezTo>
                  <a:cubicBezTo>
                    <a:pt x="1480027" y="2947548"/>
                    <a:pt x="1684115" y="2947541"/>
                    <a:pt x="1809995" y="2821668"/>
                  </a:cubicBezTo>
                  <a:cubicBezTo>
                    <a:pt x="1935868" y="2695789"/>
                    <a:pt x="1935868" y="2491700"/>
                    <a:pt x="1809995" y="2365827"/>
                  </a:cubicBezTo>
                  <a:cubicBezTo>
                    <a:pt x="1747055" y="2302888"/>
                    <a:pt x="1664563" y="2271418"/>
                    <a:pt x="1582072" y="2271418"/>
                  </a:cubicBezTo>
                  <a:close/>
                  <a:moveTo>
                    <a:pt x="6928457" y="1951359"/>
                  </a:moveTo>
                  <a:cubicBezTo>
                    <a:pt x="7292833" y="1951359"/>
                    <a:pt x="7594140" y="2252666"/>
                    <a:pt x="7601151" y="2624052"/>
                  </a:cubicBezTo>
                  <a:cubicBezTo>
                    <a:pt x="7601151" y="2624052"/>
                    <a:pt x="7601151" y="2631056"/>
                    <a:pt x="7601151" y="2638067"/>
                  </a:cubicBezTo>
                  <a:cubicBezTo>
                    <a:pt x="7587136" y="2995431"/>
                    <a:pt x="7292833" y="3289735"/>
                    <a:pt x="6928457" y="3289735"/>
                  </a:cubicBezTo>
                  <a:cubicBezTo>
                    <a:pt x="6564082" y="3289735"/>
                    <a:pt x="6262768" y="3002442"/>
                    <a:pt x="6255764" y="2638067"/>
                  </a:cubicBezTo>
                  <a:cubicBezTo>
                    <a:pt x="6255764" y="2638067"/>
                    <a:pt x="6255764" y="2631056"/>
                    <a:pt x="6255764" y="2624052"/>
                  </a:cubicBezTo>
                  <a:cubicBezTo>
                    <a:pt x="6255764" y="2252666"/>
                    <a:pt x="6557071" y="1951359"/>
                    <a:pt x="6928457" y="1951359"/>
                  </a:cubicBezTo>
                  <a:close/>
                  <a:moveTo>
                    <a:pt x="1585189" y="1929106"/>
                  </a:moveTo>
                  <a:cubicBezTo>
                    <a:pt x="1949565" y="1929106"/>
                    <a:pt x="2250872" y="2230413"/>
                    <a:pt x="2257883" y="2601799"/>
                  </a:cubicBezTo>
                  <a:cubicBezTo>
                    <a:pt x="2257883" y="2601799"/>
                    <a:pt x="2257883" y="2608803"/>
                    <a:pt x="2257883" y="2615814"/>
                  </a:cubicBezTo>
                  <a:cubicBezTo>
                    <a:pt x="2243868" y="2973178"/>
                    <a:pt x="1949565" y="3267482"/>
                    <a:pt x="1585189" y="3267482"/>
                  </a:cubicBezTo>
                  <a:cubicBezTo>
                    <a:pt x="1220814" y="3267482"/>
                    <a:pt x="919500" y="2980189"/>
                    <a:pt x="912496" y="2615814"/>
                  </a:cubicBezTo>
                  <a:cubicBezTo>
                    <a:pt x="912496" y="2615814"/>
                    <a:pt x="912496" y="2608803"/>
                    <a:pt x="912496" y="2601799"/>
                  </a:cubicBezTo>
                  <a:cubicBezTo>
                    <a:pt x="912496" y="2230413"/>
                    <a:pt x="1213803" y="1929106"/>
                    <a:pt x="1585189" y="1929106"/>
                  </a:cubicBezTo>
                  <a:close/>
                  <a:moveTo>
                    <a:pt x="64619" y="1683850"/>
                  </a:moveTo>
                  <a:cubicBezTo>
                    <a:pt x="64619" y="1732905"/>
                    <a:pt x="64619" y="1831006"/>
                    <a:pt x="64619" y="1922096"/>
                  </a:cubicBezTo>
                  <a:cubicBezTo>
                    <a:pt x="64619" y="1971150"/>
                    <a:pt x="99659" y="2006183"/>
                    <a:pt x="148706" y="2006183"/>
                  </a:cubicBezTo>
                  <a:lnTo>
                    <a:pt x="520093" y="2006183"/>
                  </a:lnTo>
                  <a:cubicBezTo>
                    <a:pt x="534100" y="2006183"/>
                    <a:pt x="548114" y="1999179"/>
                    <a:pt x="562136" y="1978154"/>
                  </a:cubicBezTo>
                  <a:lnTo>
                    <a:pt x="667241" y="1831006"/>
                  </a:lnTo>
                  <a:cubicBezTo>
                    <a:pt x="702281" y="1774948"/>
                    <a:pt x="681255" y="1683850"/>
                    <a:pt x="625197" y="1683850"/>
                  </a:cubicBezTo>
                  <a:cubicBezTo>
                    <a:pt x="625197" y="1683850"/>
                    <a:pt x="78634" y="1683850"/>
                    <a:pt x="64619" y="1683850"/>
                  </a:cubicBezTo>
                  <a:close/>
                  <a:moveTo>
                    <a:pt x="4556251" y="1270428"/>
                  </a:moveTo>
                  <a:cubicBezTo>
                    <a:pt x="4535226" y="1270428"/>
                    <a:pt x="4514208" y="1277439"/>
                    <a:pt x="4514208" y="1284443"/>
                  </a:cubicBezTo>
                  <a:lnTo>
                    <a:pt x="4514208" y="2195382"/>
                  </a:lnTo>
                  <a:cubicBezTo>
                    <a:pt x="4514208" y="2202385"/>
                    <a:pt x="4535226" y="2209396"/>
                    <a:pt x="4556251" y="2209396"/>
                  </a:cubicBezTo>
                  <a:cubicBezTo>
                    <a:pt x="4577269" y="2209396"/>
                    <a:pt x="4591291" y="2202385"/>
                    <a:pt x="4598295" y="2195382"/>
                  </a:cubicBezTo>
                  <a:lnTo>
                    <a:pt x="4598295" y="1284443"/>
                  </a:lnTo>
                  <a:cubicBezTo>
                    <a:pt x="4598295" y="1277439"/>
                    <a:pt x="4577269" y="1270428"/>
                    <a:pt x="4556251" y="1270428"/>
                  </a:cubicBezTo>
                  <a:close/>
                  <a:moveTo>
                    <a:pt x="8153579" y="1033056"/>
                  </a:moveTo>
                  <a:cubicBezTo>
                    <a:pt x="8115915" y="1025173"/>
                    <a:pt x="8070368" y="1035684"/>
                    <a:pt x="8038838" y="1067215"/>
                  </a:cubicBezTo>
                  <a:cubicBezTo>
                    <a:pt x="7912708" y="1179330"/>
                    <a:pt x="7863661" y="1291446"/>
                    <a:pt x="7814607" y="1417576"/>
                  </a:cubicBezTo>
                  <a:cubicBezTo>
                    <a:pt x="7786578" y="1487649"/>
                    <a:pt x="7835632" y="1557721"/>
                    <a:pt x="7912708" y="1557721"/>
                  </a:cubicBezTo>
                  <a:lnTo>
                    <a:pt x="8087884" y="1557721"/>
                  </a:lnTo>
                  <a:cubicBezTo>
                    <a:pt x="8178982" y="1564732"/>
                    <a:pt x="8221025" y="1487649"/>
                    <a:pt x="8221025" y="1403562"/>
                  </a:cubicBezTo>
                  <a:lnTo>
                    <a:pt x="8221025" y="1109258"/>
                  </a:lnTo>
                  <a:cubicBezTo>
                    <a:pt x="8221025" y="1067215"/>
                    <a:pt x="8191243" y="1040939"/>
                    <a:pt x="8153579" y="1033056"/>
                  </a:cubicBezTo>
                  <a:close/>
                  <a:moveTo>
                    <a:pt x="2916554" y="587330"/>
                  </a:moveTo>
                  <a:lnTo>
                    <a:pt x="2866084" y="616567"/>
                  </a:lnTo>
                  <a:cubicBezTo>
                    <a:pt x="2760209" y="682260"/>
                    <a:pt x="2666049" y="748390"/>
                    <a:pt x="2580210" y="807951"/>
                  </a:cubicBezTo>
                  <a:cubicBezTo>
                    <a:pt x="2545176" y="835980"/>
                    <a:pt x="2482107" y="955106"/>
                    <a:pt x="2545176" y="955106"/>
                  </a:cubicBezTo>
                  <a:lnTo>
                    <a:pt x="2916554" y="955106"/>
                  </a:lnTo>
                  <a:close/>
                  <a:moveTo>
                    <a:pt x="6483234" y="379721"/>
                  </a:moveTo>
                  <a:lnTo>
                    <a:pt x="6483234" y="955106"/>
                  </a:lnTo>
                  <a:lnTo>
                    <a:pt x="7169941" y="955106"/>
                  </a:lnTo>
                  <a:cubicBezTo>
                    <a:pt x="7254028" y="955106"/>
                    <a:pt x="7261031" y="800948"/>
                    <a:pt x="7120887" y="674818"/>
                  </a:cubicBezTo>
                  <a:cubicBezTo>
                    <a:pt x="7004065" y="571243"/>
                    <a:pt x="6841909" y="490023"/>
                    <a:pt x="6653454" y="426535"/>
                  </a:cubicBezTo>
                  <a:close/>
                  <a:moveTo>
                    <a:pt x="4514208" y="213698"/>
                  </a:moveTo>
                  <a:lnTo>
                    <a:pt x="4374787" y="218539"/>
                  </a:lnTo>
                  <a:cubicBezTo>
                    <a:pt x="4280968" y="222592"/>
                    <a:pt x="4226908" y="226355"/>
                    <a:pt x="4226908" y="226355"/>
                  </a:cubicBezTo>
                  <a:cubicBezTo>
                    <a:pt x="3710128" y="226355"/>
                    <a:pt x="3330204" y="360477"/>
                    <a:pt x="3034107" y="519233"/>
                  </a:cubicBezTo>
                  <a:lnTo>
                    <a:pt x="3000641" y="538620"/>
                  </a:lnTo>
                  <a:lnTo>
                    <a:pt x="3000641" y="955106"/>
                  </a:lnTo>
                  <a:lnTo>
                    <a:pt x="4514208" y="955106"/>
                  </a:lnTo>
                  <a:close/>
                  <a:moveTo>
                    <a:pt x="4761218" y="208991"/>
                  </a:moveTo>
                  <a:lnTo>
                    <a:pt x="4598295" y="211751"/>
                  </a:lnTo>
                  <a:lnTo>
                    <a:pt x="4598295" y="955106"/>
                  </a:lnTo>
                  <a:lnTo>
                    <a:pt x="6399147" y="955106"/>
                  </a:lnTo>
                  <a:lnTo>
                    <a:pt x="6399147" y="356596"/>
                  </a:lnTo>
                  <a:lnTo>
                    <a:pt x="6353426" y="344022"/>
                  </a:lnTo>
                  <a:cubicBezTo>
                    <a:pt x="5828439" y="226736"/>
                    <a:pt x="5198565" y="205816"/>
                    <a:pt x="4761218" y="208991"/>
                  </a:cubicBezTo>
                  <a:close/>
                  <a:moveTo>
                    <a:pt x="4770242" y="2"/>
                  </a:moveTo>
                  <a:cubicBezTo>
                    <a:pt x="5907985" y="-288"/>
                    <a:pt x="6823084" y="56427"/>
                    <a:pt x="7534317" y="681821"/>
                  </a:cubicBezTo>
                  <a:cubicBezTo>
                    <a:pt x="7576361" y="716861"/>
                    <a:pt x="7632418" y="737879"/>
                    <a:pt x="7688476" y="737879"/>
                  </a:cubicBezTo>
                  <a:lnTo>
                    <a:pt x="8192996" y="737879"/>
                  </a:lnTo>
                  <a:cubicBezTo>
                    <a:pt x="8256065" y="737879"/>
                    <a:pt x="8305111" y="786933"/>
                    <a:pt x="8305111" y="849994"/>
                  </a:cubicBezTo>
                  <a:lnTo>
                    <a:pt x="8305111" y="1557727"/>
                  </a:lnTo>
                  <a:cubicBezTo>
                    <a:pt x="8431241" y="1557727"/>
                    <a:pt x="8536353" y="1655829"/>
                    <a:pt x="8543357" y="1767944"/>
                  </a:cubicBezTo>
                  <a:lnTo>
                    <a:pt x="8543357" y="2370565"/>
                  </a:lnTo>
                  <a:lnTo>
                    <a:pt x="7975776" y="2608811"/>
                  </a:lnTo>
                  <a:lnTo>
                    <a:pt x="7625415" y="2608811"/>
                  </a:lnTo>
                  <a:cubicBezTo>
                    <a:pt x="7625415" y="2216406"/>
                    <a:pt x="7310086" y="1901078"/>
                    <a:pt x="6917682" y="1901078"/>
                  </a:cubicBezTo>
                  <a:cubicBezTo>
                    <a:pt x="6525277" y="1901078"/>
                    <a:pt x="6209949" y="2216406"/>
                    <a:pt x="6209949" y="2608811"/>
                  </a:cubicBezTo>
                  <a:lnTo>
                    <a:pt x="2299928" y="2608811"/>
                  </a:lnTo>
                  <a:cubicBezTo>
                    <a:pt x="2299928" y="2608811"/>
                    <a:pt x="2299928" y="2601800"/>
                    <a:pt x="2299928" y="2594796"/>
                  </a:cubicBezTo>
                  <a:cubicBezTo>
                    <a:pt x="2299928" y="2202392"/>
                    <a:pt x="1984598" y="1887063"/>
                    <a:pt x="1592193" y="1887063"/>
                  </a:cubicBezTo>
                  <a:cubicBezTo>
                    <a:pt x="1199789" y="1887063"/>
                    <a:pt x="884460" y="2202392"/>
                    <a:pt x="884460" y="2594796"/>
                  </a:cubicBezTo>
                  <a:cubicBezTo>
                    <a:pt x="884460" y="2594796"/>
                    <a:pt x="884460" y="2601800"/>
                    <a:pt x="884460" y="2608811"/>
                  </a:cubicBezTo>
                  <a:lnTo>
                    <a:pt x="225789" y="2608811"/>
                  </a:lnTo>
                  <a:cubicBezTo>
                    <a:pt x="106662" y="2608811"/>
                    <a:pt x="1558" y="2510710"/>
                    <a:pt x="1558" y="2391583"/>
                  </a:cubicBezTo>
                  <a:lnTo>
                    <a:pt x="1558" y="1774948"/>
                  </a:lnTo>
                  <a:cubicBezTo>
                    <a:pt x="1558" y="1774948"/>
                    <a:pt x="-54500" y="1480644"/>
                    <a:pt x="506078" y="1333496"/>
                  </a:cubicBezTo>
                  <a:cubicBezTo>
                    <a:pt x="912497" y="1228384"/>
                    <a:pt x="1592193" y="1095251"/>
                    <a:pt x="1991609" y="990139"/>
                  </a:cubicBezTo>
                  <a:cubicBezTo>
                    <a:pt x="2159782" y="948095"/>
                    <a:pt x="2215835" y="864009"/>
                    <a:pt x="2306931" y="786933"/>
                  </a:cubicBezTo>
                  <a:cubicBezTo>
                    <a:pt x="2573206" y="555691"/>
                    <a:pt x="3365024" y="9128"/>
                    <a:pt x="4268952" y="2124"/>
                  </a:cubicBezTo>
                  <a:cubicBezTo>
                    <a:pt x="4440629" y="1248"/>
                    <a:pt x="4607708" y="43"/>
                    <a:pt x="4770242" y="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FBF2EC-D1D0-4AD3-AFE0-03403A5B5377}"/>
                </a:ext>
              </a:extLst>
            </p:cNvPr>
            <p:cNvSpPr/>
            <p:nvPr/>
          </p:nvSpPr>
          <p:spPr>
            <a:xfrm>
              <a:off x="1674845" y="5884507"/>
              <a:ext cx="969487" cy="434598"/>
            </a:xfrm>
            <a:custGeom>
              <a:avLst/>
              <a:gdLst>
                <a:gd name="connsiteX0" fmla="*/ 825424 w 969486"/>
                <a:gd name="connsiteY0" fmla="*/ 433032 h 434597"/>
                <a:gd name="connsiteX1" fmla="*/ 2196 w 969486"/>
                <a:gd name="connsiteY1" fmla="*/ 230777 h 434597"/>
                <a:gd name="connsiteX2" fmla="*/ 106 w 969486"/>
                <a:gd name="connsiteY2" fmla="*/ 227017 h 434597"/>
                <a:gd name="connsiteX3" fmla="*/ 55267 w 969486"/>
                <a:gd name="connsiteY3" fmla="*/ 2196 h 434597"/>
                <a:gd name="connsiteX4" fmla="*/ 59028 w 969486"/>
                <a:gd name="connsiteY4" fmla="*/ 107 h 434597"/>
                <a:gd name="connsiteX5" fmla="*/ 882256 w 969486"/>
                <a:gd name="connsiteY5" fmla="*/ 202361 h 434597"/>
                <a:gd name="connsiteX6" fmla="*/ 969175 w 969486"/>
                <a:gd name="connsiteY6" fmla="*/ 346113 h 434597"/>
                <a:gd name="connsiteX7" fmla="*/ 969175 w 969486"/>
                <a:gd name="connsiteY7" fmla="*/ 346113 h 434597"/>
                <a:gd name="connsiteX8" fmla="*/ 825424 w 969486"/>
                <a:gd name="connsiteY8" fmla="*/ 433032 h 43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9486" h="434597">
                  <a:moveTo>
                    <a:pt x="825424" y="433032"/>
                  </a:moveTo>
                  <a:lnTo>
                    <a:pt x="2196" y="230777"/>
                  </a:lnTo>
                  <a:cubicBezTo>
                    <a:pt x="524" y="230360"/>
                    <a:pt x="-311" y="228688"/>
                    <a:pt x="106" y="227017"/>
                  </a:cubicBezTo>
                  <a:lnTo>
                    <a:pt x="55267" y="2196"/>
                  </a:lnTo>
                  <a:cubicBezTo>
                    <a:pt x="55685" y="524"/>
                    <a:pt x="57356" y="-311"/>
                    <a:pt x="59028" y="107"/>
                  </a:cubicBezTo>
                  <a:lnTo>
                    <a:pt x="882256" y="202361"/>
                  </a:lnTo>
                  <a:cubicBezTo>
                    <a:pt x="945774" y="217823"/>
                    <a:pt x="984637" y="282595"/>
                    <a:pt x="969175" y="346113"/>
                  </a:cubicBezTo>
                  <a:lnTo>
                    <a:pt x="969175" y="346113"/>
                  </a:lnTo>
                  <a:cubicBezTo>
                    <a:pt x="953296" y="409213"/>
                    <a:pt x="888942" y="448494"/>
                    <a:pt x="825424" y="433032"/>
                  </a:cubicBezTo>
                  <a:close/>
                </a:path>
              </a:pathLst>
            </a:custGeom>
            <a:solidFill>
              <a:srgbClr val="FDDAAC"/>
            </a:solidFill>
            <a:ln w="41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CF84EAA-820C-4300-9EDF-B1B497FD2136}"/>
              </a:ext>
            </a:extLst>
          </p:cNvPr>
          <p:cNvSpPr/>
          <p:nvPr/>
        </p:nvSpPr>
        <p:spPr>
          <a:xfrm>
            <a:off x="0" y="3533082"/>
            <a:ext cx="12192000" cy="518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7EEEF1-4A5A-48FC-BEA6-C71CE9EC6106}"/>
              </a:ext>
            </a:extLst>
          </p:cNvPr>
          <p:cNvCxnSpPr>
            <a:cxnSpLocks/>
            <a:stCxn id="21" idx="1"/>
            <a:endCxn id="21" idx="3"/>
          </p:cNvCxnSpPr>
          <p:nvPr/>
        </p:nvCxnSpPr>
        <p:spPr>
          <a:xfrm>
            <a:off x="0" y="3792375"/>
            <a:ext cx="12192000" cy="0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D3DB140-7CFA-4251-BD4E-31068FF9990D}"/>
              </a:ext>
            </a:extLst>
          </p:cNvPr>
          <p:cNvSpPr/>
          <p:nvPr/>
        </p:nvSpPr>
        <p:spPr>
          <a:xfrm>
            <a:off x="0" y="4040244"/>
            <a:ext cx="12192000" cy="28177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09AC6B93-258B-6CA2-F5CF-FF37D58C357C}"/>
              </a:ext>
            </a:extLst>
          </p:cNvPr>
          <p:cNvSpPr txBox="1"/>
          <p:nvPr/>
        </p:nvSpPr>
        <p:spPr>
          <a:xfrm>
            <a:off x="592892" y="4340817"/>
            <a:ext cx="2772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2800" b="1" dirty="0">
                <a:solidFill>
                  <a:schemeClr val="bg1"/>
                </a:solidFill>
              </a:rPr>
              <a:t>Diversificación</a:t>
            </a:r>
          </a:p>
        </p:txBody>
      </p:sp>
      <p:sp>
        <p:nvSpPr>
          <p:cNvPr id="4" name="TextBox 19">
            <a:extLst>
              <a:ext uri="{FF2B5EF4-FFF2-40B4-BE49-F238E27FC236}">
                <a16:creationId xmlns:a16="http://schemas.microsoft.com/office/drawing/2014/main" id="{B40767A1-74EC-5A92-14CE-21E84AAD4134}"/>
              </a:ext>
            </a:extLst>
          </p:cNvPr>
          <p:cNvSpPr txBox="1"/>
          <p:nvPr/>
        </p:nvSpPr>
        <p:spPr>
          <a:xfrm>
            <a:off x="592892" y="4935743"/>
            <a:ext cx="60212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ko-KR" sz="1600" dirty="0">
                <a:solidFill>
                  <a:schemeClr val="bg1"/>
                </a:solidFill>
                <a:cs typeface="Arial" pitchFamily="34" charset="0"/>
              </a:rPr>
              <a:t>La red de concesionarios para la que trabajamos ha decidido diversificar su negocio y ampliar la actividad a la venta de </a:t>
            </a:r>
            <a:r>
              <a:rPr lang="es-ES" altLang="ko-KR" sz="1600" b="1" dirty="0">
                <a:solidFill>
                  <a:schemeClr val="bg1"/>
                </a:solidFill>
                <a:cs typeface="Arial" pitchFamily="34" charset="0"/>
              </a:rPr>
              <a:t>coches de segunda mano</a:t>
            </a:r>
            <a:r>
              <a:rPr lang="es-ES" altLang="ko-KR" sz="16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algn="just"/>
            <a:endParaRPr lang="es-E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1600" dirty="0">
                <a:solidFill>
                  <a:schemeClr val="bg1"/>
                </a:solidFill>
                <a:cs typeface="Arial" pitchFamily="34" charset="0"/>
              </a:rPr>
              <a:t>Nos solicitan crear un modelo de </a:t>
            </a:r>
            <a:r>
              <a:rPr lang="es-ES" altLang="ko-KR" sz="1600" b="1" dirty="0">
                <a:solidFill>
                  <a:schemeClr val="bg1"/>
                </a:solidFill>
                <a:cs typeface="Arial" pitchFamily="34" charset="0"/>
              </a:rPr>
              <a:t>predicción de precio </a:t>
            </a:r>
            <a:r>
              <a:rPr lang="es-ES" altLang="ko-KR" sz="1600" dirty="0">
                <a:solidFill>
                  <a:schemeClr val="bg1"/>
                </a:solidFill>
                <a:cs typeface="Arial" pitchFamily="34" charset="0"/>
              </a:rPr>
              <a:t>según las características de los vehículos.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F2A82B54-6316-8C61-8963-3DC3FF6A7C82}"/>
              </a:ext>
            </a:extLst>
          </p:cNvPr>
          <p:cNvSpPr txBox="1"/>
          <p:nvPr/>
        </p:nvSpPr>
        <p:spPr>
          <a:xfrm>
            <a:off x="8842812" y="5411907"/>
            <a:ext cx="2942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600" b="1" dirty="0">
                <a:solidFill>
                  <a:schemeClr val="bg1"/>
                </a:solidFill>
                <a:cs typeface="Arial" pitchFamily="34" charset="0"/>
              </a:rPr>
              <a:t>Problema de regresión</a:t>
            </a:r>
          </a:p>
        </p:txBody>
      </p:sp>
      <p:grpSp>
        <p:nvGrpSpPr>
          <p:cNvPr id="6" name="그룹 6">
            <a:extLst>
              <a:ext uri="{FF2B5EF4-FFF2-40B4-BE49-F238E27FC236}">
                <a16:creationId xmlns:a16="http://schemas.microsoft.com/office/drawing/2014/main" id="{56DD294E-DAE3-36C1-9B73-9A3BBEF71E8E}"/>
              </a:ext>
            </a:extLst>
          </p:cNvPr>
          <p:cNvGrpSpPr/>
          <p:nvPr/>
        </p:nvGrpSpPr>
        <p:grpSpPr>
          <a:xfrm rot="5400000">
            <a:off x="7634861" y="4968139"/>
            <a:ext cx="603682" cy="1226090"/>
            <a:chOff x="7793200" y="677601"/>
            <a:chExt cx="498911" cy="1226090"/>
          </a:xfrm>
          <a:solidFill>
            <a:schemeClr val="accent4"/>
          </a:solidFill>
        </p:grpSpPr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ED5CB966-DDFF-9B30-C3D8-3EA181574A1F}"/>
                </a:ext>
              </a:extLst>
            </p:cNvPr>
            <p:cNvSpPr/>
            <p:nvPr/>
          </p:nvSpPr>
          <p:spPr>
            <a:xfrm>
              <a:off x="7934655" y="1091106"/>
              <a:ext cx="216000" cy="8125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Isosceles Triangle 18">
              <a:extLst>
                <a:ext uri="{FF2B5EF4-FFF2-40B4-BE49-F238E27FC236}">
                  <a16:creationId xmlns:a16="http://schemas.microsoft.com/office/drawing/2014/main" id="{28192779-27E6-4263-E081-A8192E3818D2}"/>
                </a:ext>
              </a:extLst>
            </p:cNvPr>
            <p:cNvSpPr/>
            <p:nvPr/>
          </p:nvSpPr>
          <p:spPr>
            <a:xfrm>
              <a:off x="7793200" y="677601"/>
              <a:ext cx="498911" cy="43009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Straight Connector 22">
            <a:extLst>
              <a:ext uri="{FF2B5EF4-FFF2-40B4-BE49-F238E27FC236}">
                <a16:creationId xmlns:a16="http://schemas.microsoft.com/office/drawing/2014/main" id="{FD56CB93-7A90-7E8F-DE57-29F7AA1098AF}"/>
              </a:ext>
            </a:extLst>
          </p:cNvPr>
          <p:cNvCxnSpPr>
            <a:cxnSpLocks/>
          </p:cNvCxnSpPr>
          <p:nvPr/>
        </p:nvCxnSpPr>
        <p:spPr>
          <a:xfrm>
            <a:off x="7355840" y="5563558"/>
            <a:ext cx="1116000" cy="0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281B4C-7B1E-D354-1E75-F090FA8ED732}"/>
              </a:ext>
            </a:extLst>
          </p:cNvPr>
          <p:cNvSpPr/>
          <p:nvPr/>
        </p:nvSpPr>
        <p:spPr>
          <a:xfrm>
            <a:off x="0" y="0"/>
            <a:ext cx="12192000" cy="16921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46069"/>
            <a:ext cx="11573197" cy="1311128"/>
          </a:xfrm>
          <a:prstGeom prst="rect">
            <a:avLst/>
          </a:prstGeom>
        </p:spPr>
        <p:txBody>
          <a:bodyPr/>
          <a:lstStyle/>
          <a:p>
            <a:r>
              <a:rPr lang="es-ES" sz="4400" dirty="0">
                <a:solidFill>
                  <a:schemeClr val="tx2"/>
                </a:solidFill>
              </a:rPr>
              <a:t>El </a:t>
            </a:r>
            <a:r>
              <a:rPr lang="es-ES" sz="4400" dirty="0" err="1">
                <a:solidFill>
                  <a:schemeClr val="tx2"/>
                </a:solidFill>
              </a:rPr>
              <a:t>dataset</a:t>
            </a:r>
            <a:r>
              <a:rPr lang="es-ES" sz="4400" dirty="0">
                <a:solidFill>
                  <a:schemeClr val="tx2"/>
                </a:solidFill>
              </a:rPr>
              <a:t> requiere una serie de modificaciones previas</a:t>
            </a:r>
          </a:p>
        </p:txBody>
      </p:sp>
      <p:grpSp>
        <p:nvGrpSpPr>
          <p:cNvPr id="14" name="Group 7">
            <a:extLst>
              <a:ext uri="{FF2B5EF4-FFF2-40B4-BE49-F238E27FC236}">
                <a16:creationId xmlns:a16="http://schemas.microsoft.com/office/drawing/2014/main" id="{F98DDBEF-7025-EADB-4A1C-5BAD161799ED}"/>
              </a:ext>
            </a:extLst>
          </p:cNvPr>
          <p:cNvGrpSpPr/>
          <p:nvPr/>
        </p:nvGrpSpPr>
        <p:grpSpPr>
          <a:xfrm>
            <a:off x="7073194" y="5612082"/>
            <a:ext cx="4242700" cy="738664"/>
            <a:chOff x="2551705" y="4283314"/>
            <a:chExt cx="2357002" cy="738664"/>
          </a:xfrm>
        </p:grpSpPr>
        <p:sp>
          <p:nvSpPr>
            <p:cNvPr id="15" name="TextBox 8">
              <a:extLst>
                <a:ext uri="{FF2B5EF4-FFF2-40B4-BE49-F238E27FC236}">
                  <a16:creationId xmlns:a16="http://schemas.microsoft.com/office/drawing/2014/main" id="{7ECAA8C8-644E-F2FD-CD03-6FF3CB74A890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Agrupación de la variable año para diferentes rangos de antigüedad del vehículo.</a:t>
              </a:r>
            </a:p>
          </p:txBody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F73A26A3-A544-0B63-9AB9-CA5CA9885D4B}"/>
                </a:ext>
              </a:extLst>
            </p:cNvPr>
            <p:cNvSpPr txBox="1"/>
            <p:nvPr/>
          </p:nvSpPr>
          <p:spPr>
            <a:xfrm>
              <a:off x="2551705" y="4283314"/>
              <a:ext cx="2357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1400" b="1" dirty="0">
                  <a:solidFill>
                    <a:schemeClr val="tx2"/>
                  </a:solidFill>
                  <a:cs typeface="Arial" pitchFamily="34" charset="0"/>
                </a:rPr>
                <a:t>Eliminación de precios &gt; 100.000€</a:t>
              </a:r>
            </a:p>
          </p:txBody>
        </p:sp>
      </p:grpSp>
      <p:grpSp>
        <p:nvGrpSpPr>
          <p:cNvPr id="17" name="Group 10">
            <a:extLst>
              <a:ext uri="{FF2B5EF4-FFF2-40B4-BE49-F238E27FC236}">
                <a16:creationId xmlns:a16="http://schemas.microsoft.com/office/drawing/2014/main" id="{F42A93D4-22B3-354E-DD8D-634D0366F1C7}"/>
              </a:ext>
            </a:extLst>
          </p:cNvPr>
          <p:cNvGrpSpPr/>
          <p:nvPr/>
        </p:nvGrpSpPr>
        <p:grpSpPr>
          <a:xfrm>
            <a:off x="871139" y="4637225"/>
            <a:ext cx="4247768" cy="738664"/>
            <a:chOff x="2551706" y="4283314"/>
            <a:chExt cx="2357002" cy="738664"/>
          </a:xfrm>
        </p:grpSpPr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617B8F4D-4236-F436-238E-FC91E3F2E9CF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 </a:t>
              </a:r>
              <a:r>
                <a:rPr lang="es-E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dataset</a:t>
              </a:r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original contaba con 21 columnas de las cuales 8 de ellas eran innecesarias:</a:t>
              </a:r>
            </a:p>
          </p:txBody>
        </p:sp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4E00B7DF-8354-B262-D1D4-E60D15D88A6E}"/>
                </a:ext>
              </a:extLst>
            </p:cNvPr>
            <p:cNvSpPr txBox="1"/>
            <p:nvPr/>
          </p:nvSpPr>
          <p:spPr>
            <a:xfrm>
              <a:off x="2551706" y="4283314"/>
              <a:ext cx="2357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altLang="ko-KR" sz="1400" b="1" dirty="0">
                  <a:solidFill>
                    <a:schemeClr val="tx2"/>
                  </a:solidFill>
                  <a:cs typeface="Arial" pitchFamily="34" charset="0"/>
                </a:rPr>
                <a:t>Eliminación de variables innecesarias</a:t>
              </a:r>
            </a:p>
          </p:txBody>
        </p:sp>
      </p:grpSp>
      <p:grpSp>
        <p:nvGrpSpPr>
          <p:cNvPr id="20" name="Group 14">
            <a:extLst>
              <a:ext uri="{FF2B5EF4-FFF2-40B4-BE49-F238E27FC236}">
                <a16:creationId xmlns:a16="http://schemas.microsoft.com/office/drawing/2014/main" id="{3FD590FC-C05E-26B4-9968-DB423D4D2140}"/>
              </a:ext>
            </a:extLst>
          </p:cNvPr>
          <p:cNvGrpSpPr/>
          <p:nvPr/>
        </p:nvGrpSpPr>
        <p:grpSpPr>
          <a:xfrm>
            <a:off x="871139" y="5612082"/>
            <a:ext cx="4247768" cy="738664"/>
            <a:chOff x="2551706" y="4283314"/>
            <a:chExt cx="2357002" cy="738664"/>
          </a:xfrm>
        </p:grpSpPr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FB4C7A25-54F4-7B5F-4D7A-2DB8904B5B78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 han imputado valores a las variables numéricas de potencia y kilometraje a través de KNN.</a:t>
              </a: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9F81CB96-DA61-A92A-8D7B-7F4A998B412B}"/>
                </a:ext>
              </a:extLst>
            </p:cNvPr>
            <p:cNvSpPr txBox="1"/>
            <p:nvPr/>
          </p:nvSpPr>
          <p:spPr>
            <a:xfrm>
              <a:off x="2551706" y="4283314"/>
              <a:ext cx="2357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altLang="ko-KR" sz="1400" b="1" dirty="0">
                  <a:solidFill>
                    <a:schemeClr val="tx2"/>
                  </a:solidFill>
                  <a:cs typeface="Arial" pitchFamily="34" charset="0"/>
                </a:rPr>
                <a:t>Imputación de nulos</a:t>
              </a:r>
            </a:p>
          </p:txBody>
        </p:sp>
      </p:grpSp>
      <p:grpSp>
        <p:nvGrpSpPr>
          <p:cNvPr id="23" name="Group 17">
            <a:extLst>
              <a:ext uri="{FF2B5EF4-FFF2-40B4-BE49-F238E27FC236}">
                <a16:creationId xmlns:a16="http://schemas.microsoft.com/office/drawing/2014/main" id="{0D214B80-3BDF-89F7-FDC6-D6B828F95564}"/>
              </a:ext>
            </a:extLst>
          </p:cNvPr>
          <p:cNvGrpSpPr/>
          <p:nvPr/>
        </p:nvGrpSpPr>
        <p:grpSpPr>
          <a:xfrm>
            <a:off x="7073194" y="4637225"/>
            <a:ext cx="4242700" cy="738664"/>
            <a:chOff x="2551705" y="4283314"/>
            <a:chExt cx="2357002" cy="738664"/>
          </a:xfrm>
        </p:grpSpPr>
        <p:sp>
          <p:nvSpPr>
            <p:cNvPr id="24" name="TextBox 18">
              <a:extLst>
                <a:ext uri="{FF2B5EF4-FFF2-40B4-BE49-F238E27FC236}">
                  <a16:creationId xmlns:a16="http://schemas.microsoft.com/office/drawing/2014/main" id="{A6BAB2FA-82D4-CAC6-BE6E-496C4B074310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Disminución del número de valores únicos de las variables agrupando según características.</a:t>
              </a:r>
            </a:p>
          </p:txBody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892827EB-0FE7-F1CB-43C6-60E43BDF1632}"/>
                </a:ext>
              </a:extLst>
            </p:cNvPr>
            <p:cNvSpPr txBox="1"/>
            <p:nvPr/>
          </p:nvSpPr>
          <p:spPr>
            <a:xfrm>
              <a:off x="2551705" y="4283314"/>
              <a:ext cx="2357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1400" b="1" dirty="0">
                  <a:solidFill>
                    <a:schemeClr val="tx2"/>
                  </a:solidFill>
                  <a:cs typeface="Arial" pitchFamily="34" charset="0"/>
                </a:rPr>
                <a:t>Reducción de valores únicos</a:t>
              </a:r>
            </a:p>
          </p:txBody>
        </p:sp>
      </p:grpSp>
      <p:sp>
        <p:nvSpPr>
          <p:cNvPr id="26" name="Freeform: Shape 21">
            <a:extLst>
              <a:ext uri="{FF2B5EF4-FFF2-40B4-BE49-F238E27FC236}">
                <a16:creationId xmlns:a16="http://schemas.microsoft.com/office/drawing/2014/main" id="{A6DFC990-360E-F4E7-5E52-1694187D7CF4}"/>
              </a:ext>
            </a:extLst>
          </p:cNvPr>
          <p:cNvSpPr/>
          <p:nvPr/>
        </p:nvSpPr>
        <p:spPr>
          <a:xfrm rot="19551069">
            <a:off x="5265354" y="4979857"/>
            <a:ext cx="1661293" cy="1545062"/>
          </a:xfrm>
          <a:custGeom>
            <a:avLst/>
            <a:gdLst>
              <a:gd name="connsiteX0" fmla="*/ 763415 w 4616694"/>
              <a:gd name="connsiteY0" fmla="*/ 1039784 h 4293693"/>
              <a:gd name="connsiteX1" fmla="*/ 784696 w 4616694"/>
              <a:gd name="connsiteY1" fmla="*/ 1090574 h 4293693"/>
              <a:gd name="connsiteX2" fmla="*/ 786230 w 4616694"/>
              <a:gd name="connsiteY2" fmla="*/ 1465780 h 4293693"/>
              <a:gd name="connsiteX3" fmla="*/ 917290 w 4616694"/>
              <a:gd name="connsiteY3" fmla="*/ 1465780 h 4293693"/>
              <a:gd name="connsiteX4" fmla="*/ 917290 w 4616694"/>
              <a:gd name="connsiteY4" fmla="*/ 1800501 h 4293693"/>
              <a:gd name="connsiteX5" fmla="*/ 916562 w 4616694"/>
              <a:gd name="connsiteY5" fmla="*/ 1800501 h 4293693"/>
              <a:gd name="connsiteX6" fmla="*/ 915130 w 4616694"/>
              <a:gd name="connsiteY6" fmla="*/ 1848765 h 4293693"/>
              <a:gd name="connsiteX7" fmla="*/ 696397 w 4616694"/>
              <a:gd name="connsiteY7" fmla="*/ 2196423 h 4293693"/>
              <a:gd name="connsiteX8" fmla="*/ 623138 w 4616694"/>
              <a:gd name="connsiteY8" fmla="*/ 2228349 h 4293693"/>
              <a:gd name="connsiteX9" fmla="*/ 639334 w 4616694"/>
              <a:gd name="connsiteY9" fmla="*/ 2419809 h 4293693"/>
              <a:gd name="connsiteX10" fmla="*/ 1475757 w 4616694"/>
              <a:gd name="connsiteY10" fmla="*/ 3707996 h 4293693"/>
              <a:gd name="connsiteX11" fmla="*/ 1508497 w 4616694"/>
              <a:gd name="connsiteY11" fmla="*/ 3727003 h 4293693"/>
              <a:gd name="connsiteX12" fmla="*/ 1342037 w 4616694"/>
              <a:gd name="connsiteY12" fmla="*/ 3972413 h 4293693"/>
              <a:gd name="connsiteX13" fmla="*/ 1316740 w 4616694"/>
              <a:gd name="connsiteY13" fmla="*/ 3957726 h 4293693"/>
              <a:gd name="connsiteX14" fmla="*/ 346524 w 4616694"/>
              <a:gd name="connsiteY14" fmla="*/ 2463484 h 4293693"/>
              <a:gd name="connsiteX15" fmla="*/ 327868 w 4616694"/>
              <a:gd name="connsiteY15" fmla="*/ 2242947 h 4293693"/>
              <a:gd name="connsiteX16" fmla="*/ 286992 w 4616694"/>
              <a:gd name="connsiteY16" fmla="*/ 2229535 h 4293693"/>
              <a:gd name="connsiteX17" fmla="*/ 231321 w 4616694"/>
              <a:gd name="connsiteY17" fmla="*/ 2202559 h 4293693"/>
              <a:gd name="connsiteX18" fmla="*/ 29 w 4616694"/>
              <a:gd name="connsiteY18" fmla="*/ 1799027 h 4293693"/>
              <a:gd name="connsiteX19" fmla="*/ 2890 w 4616694"/>
              <a:gd name="connsiteY19" fmla="*/ 1798989 h 4293693"/>
              <a:gd name="connsiteX20" fmla="*/ 2890 w 4616694"/>
              <a:gd name="connsiteY20" fmla="*/ 1465780 h 4293693"/>
              <a:gd name="connsiteX21" fmla="*/ 136379 w 4616694"/>
              <a:gd name="connsiteY21" fmla="*/ 1465780 h 4293693"/>
              <a:gd name="connsiteX22" fmla="*/ 134856 w 4616694"/>
              <a:gd name="connsiteY22" fmla="*/ 1093231 h 4293693"/>
              <a:gd name="connsiteX23" fmla="*/ 206512 w 4616694"/>
              <a:gd name="connsiteY23" fmla="*/ 1020986 h 4293693"/>
              <a:gd name="connsiteX24" fmla="*/ 278350 w 4616694"/>
              <a:gd name="connsiteY24" fmla="*/ 1020693 h 4293693"/>
              <a:gd name="connsiteX25" fmla="*/ 350594 w 4616694"/>
              <a:gd name="connsiteY25" fmla="*/ 1092349 h 4293693"/>
              <a:gd name="connsiteX26" fmla="*/ 352120 w 4616694"/>
              <a:gd name="connsiteY26" fmla="*/ 1465780 h 4293693"/>
              <a:gd name="connsiteX27" fmla="*/ 570488 w 4616694"/>
              <a:gd name="connsiteY27" fmla="*/ 1465780 h 4293693"/>
              <a:gd name="connsiteX28" fmla="*/ 568958 w 4616694"/>
              <a:gd name="connsiteY28" fmla="*/ 1091456 h 4293693"/>
              <a:gd name="connsiteX29" fmla="*/ 640615 w 4616694"/>
              <a:gd name="connsiteY29" fmla="*/ 1019211 h 4293693"/>
              <a:gd name="connsiteX30" fmla="*/ 712452 w 4616694"/>
              <a:gd name="connsiteY30" fmla="*/ 1018918 h 4293693"/>
              <a:gd name="connsiteX31" fmla="*/ 763415 w 4616694"/>
              <a:gd name="connsiteY31" fmla="*/ 1039784 h 4293693"/>
              <a:gd name="connsiteX32" fmla="*/ 4177652 w 4616694"/>
              <a:gd name="connsiteY32" fmla="*/ 2858322 h 4293693"/>
              <a:gd name="connsiteX33" fmla="*/ 4426447 w 4616694"/>
              <a:gd name="connsiteY33" fmla="*/ 3027079 h 4293693"/>
              <a:gd name="connsiteX34" fmla="*/ 4364639 w 4616694"/>
              <a:gd name="connsiteY34" fmla="*/ 3155900 h 4293693"/>
              <a:gd name="connsiteX35" fmla="*/ 1972207 w 4616694"/>
              <a:gd name="connsiteY35" fmla="*/ 4235019 h 4293693"/>
              <a:gd name="connsiteX36" fmla="*/ 1469054 w 4616694"/>
              <a:gd name="connsiteY36" fmla="*/ 4046156 h 4293693"/>
              <a:gd name="connsiteX37" fmla="*/ 1421310 w 4616694"/>
              <a:gd name="connsiteY37" fmla="*/ 4018437 h 4293693"/>
              <a:gd name="connsiteX38" fmla="*/ 1587770 w 4616694"/>
              <a:gd name="connsiteY38" fmla="*/ 3773027 h 4293693"/>
              <a:gd name="connsiteX39" fmla="*/ 1607068 w 4616694"/>
              <a:gd name="connsiteY39" fmla="*/ 3784230 h 4293693"/>
              <a:gd name="connsiteX40" fmla="*/ 2040835 w 4616694"/>
              <a:gd name="connsiteY40" fmla="*/ 3947049 h 4293693"/>
              <a:gd name="connsiteX41" fmla="*/ 4103351 w 4616694"/>
              <a:gd name="connsiteY41" fmla="*/ 3016741 h 4293693"/>
              <a:gd name="connsiteX42" fmla="*/ 4171125 w 4616694"/>
              <a:gd name="connsiteY42" fmla="*/ 2875486 h 4293693"/>
              <a:gd name="connsiteX43" fmla="*/ 1550127 w 4616694"/>
              <a:gd name="connsiteY43" fmla="*/ 1076085 h 4293693"/>
              <a:gd name="connsiteX44" fmla="*/ 1646209 w 4616694"/>
              <a:gd name="connsiteY44" fmla="*/ 1141257 h 4293693"/>
              <a:gd name="connsiteX45" fmla="*/ 1634913 w 4616694"/>
              <a:gd name="connsiteY45" fmla="*/ 1178428 h 4293693"/>
              <a:gd name="connsiteX46" fmla="*/ 1724215 w 4616694"/>
              <a:gd name="connsiteY46" fmla="*/ 1396029 h 4293693"/>
              <a:gd name="connsiteX47" fmla="*/ 1959415 w 4616694"/>
              <a:gd name="connsiteY47" fmla="*/ 1398536 h 4293693"/>
              <a:gd name="connsiteX48" fmla="*/ 1989773 w 4616694"/>
              <a:gd name="connsiteY48" fmla="*/ 1374295 h 4293693"/>
              <a:gd name="connsiteX49" fmla="*/ 2753123 w 4616694"/>
              <a:gd name="connsiteY49" fmla="*/ 1892071 h 4293693"/>
              <a:gd name="connsiteX50" fmla="*/ 2424816 w 4616694"/>
              <a:gd name="connsiteY50" fmla="*/ 2376089 h 4293693"/>
              <a:gd name="connsiteX51" fmla="*/ 1621626 w 4616694"/>
              <a:gd name="connsiteY51" fmla="*/ 1831289 h 4293693"/>
              <a:gd name="connsiteX52" fmla="*/ 1489129 w 4616694"/>
              <a:gd name="connsiteY52" fmla="*/ 2026628 h 4293693"/>
              <a:gd name="connsiteX53" fmla="*/ 1352454 w 4616694"/>
              <a:gd name="connsiteY53" fmla="*/ 2052826 h 4293693"/>
              <a:gd name="connsiteX54" fmla="*/ 1115522 w 4616694"/>
              <a:gd name="connsiteY54" fmla="*/ 1892117 h 4293693"/>
              <a:gd name="connsiteX55" fmla="*/ 1089324 w 4616694"/>
              <a:gd name="connsiteY55" fmla="*/ 1755442 h 4293693"/>
              <a:gd name="connsiteX56" fmla="*/ 1221821 w 4616694"/>
              <a:gd name="connsiteY56" fmla="*/ 1560104 h 4293693"/>
              <a:gd name="connsiteX57" fmla="*/ 1221820 w 4616694"/>
              <a:gd name="connsiteY57" fmla="*/ 1560103 h 4293693"/>
              <a:gd name="connsiteX58" fmla="*/ 3581017 w 4616694"/>
              <a:gd name="connsiteY58" fmla="*/ 2453627 h 4293693"/>
              <a:gd name="connsiteX59" fmla="*/ 3569720 w 4616694"/>
              <a:gd name="connsiteY59" fmla="*/ 2490798 h 4293693"/>
              <a:gd name="connsiteX60" fmla="*/ 3659023 w 4616694"/>
              <a:gd name="connsiteY60" fmla="*/ 2708399 h 4293693"/>
              <a:gd name="connsiteX61" fmla="*/ 3894222 w 4616694"/>
              <a:gd name="connsiteY61" fmla="*/ 2710906 h 4293693"/>
              <a:gd name="connsiteX62" fmla="*/ 3924582 w 4616694"/>
              <a:gd name="connsiteY62" fmla="*/ 2686666 h 4293693"/>
              <a:gd name="connsiteX63" fmla="*/ 4020973 w 4616694"/>
              <a:gd name="connsiteY63" fmla="*/ 2752047 h 4293693"/>
              <a:gd name="connsiteX64" fmla="*/ 3692666 w 4616694"/>
              <a:gd name="connsiteY64" fmla="*/ 3236065 h 4293693"/>
              <a:gd name="connsiteX65" fmla="*/ 3560169 w 4616694"/>
              <a:gd name="connsiteY65" fmla="*/ 3431404 h 4293693"/>
              <a:gd name="connsiteX66" fmla="*/ 3423494 w 4616694"/>
              <a:gd name="connsiteY66" fmla="*/ 3457602 h 4293693"/>
              <a:gd name="connsiteX67" fmla="*/ 3186562 w 4616694"/>
              <a:gd name="connsiteY67" fmla="*/ 3296893 h 4293693"/>
              <a:gd name="connsiteX68" fmla="*/ 3160364 w 4616694"/>
              <a:gd name="connsiteY68" fmla="*/ 3160218 h 4293693"/>
              <a:gd name="connsiteX69" fmla="*/ 3292861 w 4616694"/>
              <a:gd name="connsiteY69" fmla="*/ 2964880 h 4293693"/>
              <a:gd name="connsiteX70" fmla="*/ 2500490 w 4616694"/>
              <a:gd name="connsiteY70" fmla="*/ 2427418 h 4293693"/>
              <a:gd name="connsiteX71" fmla="*/ 2828797 w 4616694"/>
              <a:gd name="connsiteY71" fmla="*/ 1943400 h 4293693"/>
              <a:gd name="connsiteX72" fmla="*/ 3939964 w 4616694"/>
              <a:gd name="connsiteY72" fmla="*/ 1298772 h 4293693"/>
              <a:gd name="connsiteX73" fmla="*/ 4040320 w 4616694"/>
              <a:gd name="connsiteY73" fmla="*/ 1451252 h 4293693"/>
              <a:gd name="connsiteX74" fmla="*/ 4040201 w 4616694"/>
              <a:gd name="connsiteY74" fmla="*/ 1493626 h 4293693"/>
              <a:gd name="connsiteX75" fmla="*/ 4042337 w 4616694"/>
              <a:gd name="connsiteY75" fmla="*/ 1490477 h 4293693"/>
              <a:gd name="connsiteX76" fmla="*/ 4023660 w 4616694"/>
              <a:gd name="connsiteY76" fmla="*/ 2045715 h 4293693"/>
              <a:gd name="connsiteX77" fmla="*/ 4152571 w 4616694"/>
              <a:gd name="connsiteY77" fmla="*/ 2133156 h 4293693"/>
              <a:gd name="connsiteX78" fmla="*/ 4216070 w 4616694"/>
              <a:gd name="connsiteY78" fmla="*/ 2464419 h 4293693"/>
              <a:gd name="connsiteX79" fmla="*/ 4162217 w 4616694"/>
              <a:gd name="connsiteY79" fmla="*/ 2543813 h 4293693"/>
              <a:gd name="connsiteX80" fmla="*/ 4072302 w 4616694"/>
              <a:gd name="connsiteY80" fmla="*/ 2676373 h 4293693"/>
              <a:gd name="connsiteX81" fmla="*/ 3975910 w 4616694"/>
              <a:gd name="connsiteY81" fmla="*/ 2610991 h 4293693"/>
              <a:gd name="connsiteX82" fmla="*/ 3987205 w 4616694"/>
              <a:gd name="connsiteY82" fmla="*/ 2573823 h 4293693"/>
              <a:gd name="connsiteX83" fmla="*/ 3897903 w 4616694"/>
              <a:gd name="connsiteY83" fmla="*/ 2356221 h 4293693"/>
              <a:gd name="connsiteX84" fmla="*/ 3662703 w 4616694"/>
              <a:gd name="connsiteY84" fmla="*/ 2353715 h 4293693"/>
              <a:gd name="connsiteX85" fmla="*/ 3632347 w 4616694"/>
              <a:gd name="connsiteY85" fmla="*/ 2377954 h 4293693"/>
              <a:gd name="connsiteX86" fmla="*/ 2880126 w 4616694"/>
              <a:gd name="connsiteY86" fmla="*/ 1867726 h 4293693"/>
              <a:gd name="connsiteX87" fmla="*/ 3157776 w 4616694"/>
              <a:gd name="connsiteY87" fmla="*/ 1458391 h 4293693"/>
              <a:gd name="connsiteX88" fmla="*/ 3848336 w 4616694"/>
              <a:gd name="connsiteY88" fmla="*/ 1926794 h 4293693"/>
              <a:gd name="connsiteX89" fmla="*/ 3847262 w 4616694"/>
              <a:gd name="connsiteY89" fmla="*/ 1537503 h 4293693"/>
              <a:gd name="connsiteX90" fmla="*/ 3845658 w 4616694"/>
              <a:gd name="connsiteY90" fmla="*/ 1539868 h 4293693"/>
              <a:gd name="connsiteX91" fmla="*/ 3844531 w 4616694"/>
              <a:gd name="connsiteY91" fmla="*/ 1507215 h 4293693"/>
              <a:gd name="connsiteX92" fmla="*/ 3760493 w 4616694"/>
              <a:gd name="connsiteY92" fmla="*/ 1386810 h 4293693"/>
              <a:gd name="connsiteX93" fmla="*/ 3380951 w 4616694"/>
              <a:gd name="connsiteY93" fmla="*/ 1129368 h 4293693"/>
              <a:gd name="connsiteX94" fmla="*/ 3478402 w 4616694"/>
              <a:gd name="connsiteY94" fmla="*/ 985697 h 4293693"/>
              <a:gd name="connsiteX95" fmla="*/ 2912686 w 4616694"/>
              <a:gd name="connsiteY95" fmla="*/ 601974 h 4293693"/>
              <a:gd name="connsiteX96" fmla="*/ 3402728 w 4616694"/>
              <a:gd name="connsiteY96" fmla="*/ 934367 h 4293693"/>
              <a:gd name="connsiteX97" fmla="*/ 3305277 w 4616694"/>
              <a:gd name="connsiteY97" fmla="*/ 1078039 h 4293693"/>
              <a:gd name="connsiteX98" fmla="*/ 2925152 w 4616694"/>
              <a:gd name="connsiteY98" fmla="*/ 820202 h 4293693"/>
              <a:gd name="connsiteX99" fmla="*/ 2782205 w 4616694"/>
              <a:gd name="connsiteY99" fmla="*/ 786645 h 4293693"/>
              <a:gd name="connsiteX100" fmla="*/ 2753954 w 4616694"/>
              <a:gd name="connsiteY100" fmla="*/ 796775 h 4293693"/>
              <a:gd name="connsiteX101" fmla="*/ 2754352 w 4616694"/>
              <a:gd name="connsiteY101" fmla="*/ 796187 h 4293693"/>
              <a:gd name="connsiteX102" fmla="*/ 2742091 w 4616694"/>
              <a:gd name="connsiteY102" fmla="*/ 801028 h 4293693"/>
              <a:gd name="connsiteX103" fmla="*/ 2715843 w 4616694"/>
              <a:gd name="connsiteY103" fmla="*/ 810440 h 4293693"/>
              <a:gd name="connsiteX104" fmla="*/ 2714129 w 4616694"/>
              <a:gd name="connsiteY104" fmla="*/ 812068 h 4293693"/>
              <a:gd name="connsiteX105" fmla="*/ 2392258 w 4616694"/>
              <a:gd name="connsiteY105" fmla="*/ 939144 h 4293693"/>
              <a:gd name="connsiteX106" fmla="*/ 3082102 w 4616694"/>
              <a:gd name="connsiteY106" fmla="*/ 1407062 h 4293693"/>
              <a:gd name="connsiteX107" fmla="*/ 2804452 w 4616694"/>
              <a:gd name="connsiteY107" fmla="*/ 1816397 h 4293693"/>
              <a:gd name="connsiteX108" fmla="*/ 2041103 w 4616694"/>
              <a:gd name="connsiteY108" fmla="*/ 1298621 h 4293693"/>
              <a:gd name="connsiteX109" fmla="*/ 2052397 w 4616694"/>
              <a:gd name="connsiteY109" fmla="*/ 1261453 h 4293693"/>
              <a:gd name="connsiteX110" fmla="*/ 1963096 w 4616694"/>
              <a:gd name="connsiteY110" fmla="*/ 1043851 h 4293693"/>
              <a:gd name="connsiteX111" fmla="*/ 1727896 w 4616694"/>
              <a:gd name="connsiteY111" fmla="*/ 1041345 h 4293693"/>
              <a:gd name="connsiteX112" fmla="*/ 1697539 w 4616694"/>
              <a:gd name="connsiteY112" fmla="*/ 1065583 h 4293693"/>
              <a:gd name="connsiteX113" fmla="*/ 1601456 w 4616694"/>
              <a:gd name="connsiteY113" fmla="*/ 1000411 h 4293693"/>
              <a:gd name="connsiteX114" fmla="*/ 1745224 w 4616694"/>
              <a:gd name="connsiteY114" fmla="*/ 788456 h 4293693"/>
              <a:gd name="connsiteX115" fmla="*/ 2076487 w 4616694"/>
              <a:gd name="connsiteY115" fmla="*/ 724958 h 4293693"/>
              <a:gd name="connsiteX116" fmla="*/ 2189335 w 4616694"/>
              <a:gd name="connsiteY116" fmla="*/ 801502 h 4293693"/>
              <a:gd name="connsiteX117" fmla="*/ 2646807 w 4616694"/>
              <a:gd name="connsiteY117" fmla="*/ 601362 h 4293693"/>
              <a:gd name="connsiteX118" fmla="*/ 2649048 w 4616694"/>
              <a:gd name="connsiteY118" fmla="*/ 599165 h 4293693"/>
              <a:gd name="connsiteX119" fmla="*/ 2682610 w 4616694"/>
              <a:gd name="connsiteY119" fmla="*/ 585698 h 4293693"/>
              <a:gd name="connsiteX120" fmla="*/ 2698309 w 4616694"/>
              <a:gd name="connsiteY120" fmla="*/ 578829 h 4293693"/>
              <a:gd name="connsiteX121" fmla="*/ 2697779 w 4616694"/>
              <a:gd name="connsiteY121" fmla="*/ 579611 h 4293693"/>
              <a:gd name="connsiteX122" fmla="*/ 2733904 w 4616694"/>
              <a:gd name="connsiteY122" fmla="*/ 565117 h 4293693"/>
              <a:gd name="connsiteX123" fmla="*/ 2912686 w 4616694"/>
              <a:gd name="connsiteY123" fmla="*/ 601974 h 4293693"/>
              <a:gd name="connsiteX124" fmla="*/ 3821114 w 4616694"/>
              <a:gd name="connsiteY124" fmla="*/ 480443 h 4293693"/>
              <a:gd name="connsiteX125" fmla="*/ 3925000 w 4616694"/>
              <a:gd name="connsiteY125" fmla="*/ 568440 h 4293693"/>
              <a:gd name="connsiteX126" fmla="*/ 4507023 w 4616694"/>
              <a:gd name="connsiteY126" fmla="*/ 2824365 h 4293693"/>
              <a:gd name="connsiteX127" fmla="*/ 4462620 w 4616694"/>
              <a:gd name="connsiteY127" fmla="*/ 2941124 h 4293693"/>
              <a:gd name="connsiteX128" fmla="*/ 4211054 w 4616694"/>
              <a:gd name="connsiteY128" fmla="*/ 2770488 h 4293693"/>
              <a:gd name="connsiteX129" fmla="*/ 4226100 w 4616694"/>
              <a:gd name="connsiteY129" fmla="*/ 2730925 h 4293693"/>
              <a:gd name="connsiteX130" fmla="*/ 3724337 w 4616694"/>
              <a:gd name="connsiteY130" fmla="*/ 786092 h 4293693"/>
              <a:gd name="connsiteX131" fmla="*/ 3654131 w 4616694"/>
              <a:gd name="connsiteY131" fmla="*/ 726623 h 4293693"/>
              <a:gd name="connsiteX132" fmla="*/ 3640196 w 4616694"/>
              <a:gd name="connsiteY132" fmla="*/ 346911 h 4293693"/>
              <a:gd name="connsiteX133" fmla="*/ 3748757 w 4616694"/>
              <a:gd name="connsiteY133" fmla="*/ 424223 h 4293693"/>
              <a:gd name="connsiteX134" fmla="*/ 3582673 w 4616694"/>
              <a:gd name="connsiteY134" fmla="*/ 669078 h 4293693"/>
              <a:gd name="connsiteX135" fmla="*/ 3478808 w 4616694"/>
              <a:gd name="connsiteY135" fmla="*/ 595112 h 4293693"/>
              <a:gd name="connsiteX136" fmla="*/ 1588428 w 4616694"/>
              <a:gd name="connsiteY136" fmla="*/ 519401 h 4293693"/>
              <a:gd name="connsiteX137" fmla="*/ 1580829 w 4616694"/>
              <a:gd name="connsiteY137" fmla="*/ 523892 h 4293693"/>
              <a:gd name="connsiteX138" fmla="*/ 1310861 w 4616694"/>
              <a:gd name="connsiteY138" fmla="*/ 340774 h 4293693"/>
              <a:gd name="connsiteX139" fmla="*/ 1310411 w 4616694"/>
              <a:gd name="connsiteY139" fmla="*/ 340073 h 4293693"/>
              <a:gd name="connsiteX140" fmla="*/ 3640196 w 4616694"/>
              <a:gd name="connsiteY140" fmla="*/ 346911 h 429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616694" h="4293693">
                <a:moveTo>
                  <a:pt x="763415" y="1039784"/>
                </a:moveTo>
                <a:cubicBezTo>
                  <a:pt x="776488" y="1052751"/>
                  <a:pt x="784615" y="1070706"/>
                  <a:pt x="784696" y="1090574"/>
                </a:cubicBezTo>
                <a:lnTo>
                  <a:pt x="786230" y="1465780"/>
                </a:lnTo>
                <a:lnTo>
                  <a:pt x="917290" y="1465780"/>
                </a:lnTo>
                <a:lnTo>
                  <a:pt x="917290" y="1800501"/>
                </a:lnTo>
                <a:lnTo>
                  <a:pt x="916562" y="1800501"/>
                </a:lnTo>
                <a:lnTo>
                  <a:pt x="915130" y="1848765"/>
                </a:lnTo>
                <a:cubicBezTo>
                  <a:pt x="901227" y="1991435"/>
                  <a:pt x="821010" y="2120884"/>
                  <a:pt x="696397" y="2196423"/>
                </a:cubicBezTo>
                <a:lnTo>
                  <a:pt x="623138" y="2228349"/>
                </a:lnTo>
                <a:lnTo>
                  <a:pt x="639334" y="2419809"/>
                </a:lnTo>
                <a:cubicBezTo>
                  <a:pt x="718933" y="2955337"/>
                  <a:pt x="1028921" y="3423358"/>
                  <a:pt x="1475757" y="3707996"/>
                </a:cubicBezTo>
                <a:lnTo>
                  <a:pt x="1508497" y="3727003"/>
                </a:lnTo>
                <a:lnTo>
                  <a:pt x="1342037" y="3972413"/>
                </a:lnTo>
                <a:lnTo>
                  <a:pt x="1316740" y="3957726"/>
                </a:lnTo>
                <a:cubicBezTo>
                  <a:pt x="798429" y="3627558"/>
                  <a:pt x="438856" y="3084675"/>
                  <a:pt x="346524" y="2463484"/>
                </a:cubicBezTo>
                <a:lnTo>
                  <a:pt x="327868" y="2242947"/>
                </a:lnTo>
                <a:lnTo>
                  <a:pt x="286992" y="2229535"/>
                </a:lnTo>
                <a:cubicBezTo>
                  <a:pt x="268003" y="2221868"/>
                  <a:pt x="249401" y="2212877"/>
                  <a:pt x="231321" y="2202559"/>
                </a:cubicBezTo>
                <a:cubicBezTo>
                  <a:pt x="86679" y="2120016"/>
                  <a:pt x="-1854" y="1965554"/>
                  <a:pt x="29" y="1799027"/>
                </a:cubicBezTo>
                <a:lnTo>
                  <a:pt x="2890" y="1798989"/>
                </a:lnTo>
                <a:lnTo>
                  <a:pt x="2890" y="1465780"/>
                </a:lnTo>
                <a:lnTo>
                  <a:pt x="136379" y="1465780"/>
                </a:lnTo>
                <a:lnTo>
                  <a:pt x="134856" y="1093231"/>
                </a:lnTo>
                <a:cubicBezTo>
                  <a:pt x="134693" y="1053494"/>
                  <a:pt x="166775" y="1021149"/>
                  <a:pt x="206512" y="1020986"/>
                </a:cubicBezTo>
                <a:lnTo>
                  <a:pt x="278350" y="1020693"/>
                </a:lnTo>
                <a:cubicBezTo>
                  <a:pt x="318086" y="1020530"/>
                  <a:pt x="350432" y="1052612"/>
                  <a:pt x="350594" y="1092349"/>
                </a:cubicBezTo>
                <a:lnTo>
                  <a:pt x="352120" y="1465780"/>
                </a:lnTo>
                <a:lnTo>
                  <a:pt x="570488" y="1465780"/>
                </a:lnTo>
                <a:lnTo>
                  <a:pt x="568958" y="1091456"/>
                </a:lnTo>
                <a:cubicBezTo>
                  <a:pt x="568796" y="1051719"/>
                  <a:pt x="600878" y="1019374"/>
                  <a:pt x="640615" y="1019211"/>
                </a:cubicBezTo>
                <a:lnTo>
                  <a:pt x="712452" y="1018918"/>
                </a:lnTo>
                <a:cubicBezTo>
                  <a:pt x="732320" y="1018837"/>
                  <a:pt x="750341" y="1026816"/>
                  <a:pt x="763415" y="1039784"/>
                </a:cubicBezTo>
                <a:close/>
                <a:moveTo>
                  <a:pt x="4177652" y="2858322"/>
                </a:moveTo>
                <a:lnTo>
                  <a:pt x="4426447" y="3027079"/>
                </a:lnTo>
                <a:lnTo>
                  <a:pt x="4364639" y="3155900"/>
                </a:lnTo>
                <a:cubicBezTo>
                  <a:pt x="3905506" y="4017972"/>
                  <a:pt x="2922313" y="4461447"/>
                  <a:pt x="1972207" y="4235019"/>
                </a:cubicBezTo>
                <a:cubicBezTo>
                  <a:pt x="1794062" y="4192565"/>
                  <a:pt x="1625501" y="4128565"/>
                  <a:pt x="1469054" y="4046156"/>
                </a:cubicBezTo>
                <a:lnTo>
                  <a:pt x="1421310" y="4018437"/>
                </a:lnTo>
                <a:lnTo>
                  <a:pt x="1587770" y="3773027"/>
                </a:lnTo>
                <a:lnTo>
                  <a:pt x="1607068" y="3784230"/>
                </a:lnTo>
                <a:cubicBezTo>
                  <a:pt x="1741940" y="3855276"/>
                  <a:pt x="1887257" y="3910449"/>
                  <a:pt x="2040835" y="3947049"/>
                </a:cubicBezTo>
                <a:cubicBezTo>
                  <a:pt x="2859922" y="4142252"/>
                  <a:pt x="3707533" y="3759933"/>
                  <a:pt x="4103351" y="3016741"/>
                </a:cubicBezTo>
                <a:cubicBezTo>
                  <a:pt x="4128090" y="2970291"/>
                  <a:pt x="4150674" y="2923164"/>
                  <a:pt x="4171125" y="2875486"/>
                </a:cubicBezTo>
                <a:close/>
                <a:moveTo>
                  <a:pt x="1550127" y="1076085"/>
                </a:moveTo>
                <a:lnTo>
                  <a:pt x="1646209" y="1141257"/>
                </a:lnTo>
                <a:lnTo>
                  <a:pt x="1634913" y="1178428"/>
                </a:lnTo>
                <a:cubicBezTo>
                  <a:pt x="1618776" y="1259761"/>
                  <a:pt x="1651277" y="1346555"/>
                  <a:pt x="1724215" y="1396029"/>
                </a:cubicBezTo>
                <a:cubicBezTo>
                  <a:pt x="1797154" y="1445502"/>
                  <a:pt x="1889814" y="1443605"/>
                  <a:pt x="1959415" y="1398536"/>
                </a:cubicBezTo>
                <a:lnTo>
                  <a:pt x="1989773" y="1374295"/>
                </a:lnTo>
                <a:lnTo>
                  <a:pt x="2753123" y="1892071"/>
                </a:lnTo>
                <a:lnTo>
                  <a:pt x="2424816" y="2376089"/>
                </a:lnTo>
                <a:lnTo>
                  <a:pt x="1621626" y="1831289"/>
                </a:lnTo>
                <a:lnTo>
                  <a:pt x="1489129" y="2026628"/>
                </a:lnTo>
                <a:cubicBezTo>
                  <a:pt x="1458622" y="2071603"/>
                  <a:pt x="1397430" y="2083333"/>
                  <a:pt x="1352454" y="2052826"/>
                </a:cubicBezTo>
                <a:lnTo>
                  <a:pt x="1115522" y="1892117"/>
                </a:lnTo>
                <a:cubicBezTo>
                  <a:pt x="1070547" y="1861610"/>
                  <a:pt x="1058817" y="1800418"/>
                  <a:pt x="1089324" y="1755442"/>
                </a:cubicBezTo>
                <a:lnTo>
                  <a:pt x="1221821" y="1560104"/>
                </a:lnTo>
                <a:lnTo>
                  <a:pt x="1221820" y="1560103"/>
                </a:lnTo>
                <a:close/>
                <a:moveTo>
                  <a:pt x="3581017" y="2453627"/>
                </a:moveTo>
                <a:lnTo>
                  <a:pt x="3569720" y="2490798"/>
                </a:lnTo>
                <a:cubicBezTo>
                  <a:pt x="3553583" y="2572131"/>
                  <a:pt x="3586085" y="2658925"/>
                  <a:pt x="3659023" y="2708399"/>
                </a:cubicBezTo>
                <a:cubicBezTo>
                  <a:pt x="3731961" y="2757872"/>
                  <a:pt x="3824621" y="2755975"/>
                  <a:pt x="3894222" y="2710906"/>
                </a:cubicBezTo>
                <a:lnTo>
                  <a:pt x="3924582" y="2686666"/>
                </a:lnTo>
                <a:lnTo>
                  <a:pt x="4020973" y="2752047"/>
                </a:lnTo>
                <a:lnTo>
                  <a:pt x="3692666" y="3236065"/>
                </a:lnTo>
                <a:lnTo>
                  <a:pt x="3560169" y="3431404"/>
                </a:lnTo>
                <a:cubicBezTo>
                  <a:pt x="3529662" y="3476379"/>
                  <a:pt x="3468470" y="3488109"/>
                  <a:pt x="3423494" y="3457602"/>
                </a:cubicBezTo>
                <a:lnTo>
                  <a:pt x="3186562" y="3296893"/>
                </a:lnTo>
                <a:cubicBezTo>
                  <a:pt x="3141586" y="3266386"/>
                  <a:pt x="3129857" y="3205194"/>
                  <a:pt x="3160364" y="3160218"/>
                </a:cubicBezTo>
                <a:lnTo>
                  <a:pt x="3292861" y="2964880"/>
                </a:lnTo>
                <a:lnTo>
                  <a:pt x="2500490" y="2427418"/>
                </a:lnTo>
                <a:lnTo>
                  <a:pt x="2828797" y="1943400"/>
                </a:lnTo>
                <a:close/>
                <a:moveTo>
                  <a:pt x="3939964" y="1298772"/>
                </a:moveTo>
                <a:cubicBezTo>
                  <a:pt x="3994469" y="1335742"/>
                  <a:pt x="4028830" y="1391306"/>
                  <a:pt x="4040320" y="1451252"/>
                </a:cubicBezTo>
                <a:lnTo>
                  <a:pt x="4040201" y="1493626"/>
                </a:lnTo>
                <a:lnTo>
                  <a:pt x="4042337" y="1490477"/>
                </a:lnTo>
                <a:lnTo>
                  <a:pt x="4023660" y="2045715"/>
                </a:lnTo>
                <a:lnTo>
                  <a:pt x="4152571" y="2133156"/>
                </a:lnTo>
                <a:cubicBezTo>
                  <a:pt x="4261582" y="2207097"/>
                  <a:pt x="4290011" y="2355408"/>
                  <a:pt x="4216070" y="2464419"/>
                </a:cubicBezTo>
                <a:lnTo>
                  <a:pt x="4162217" y="2543813"/>
                </a:lnTo>
                <a:lnTo>
                  <a:pt x="4072302" y="2676373"/>
                </a:lnTo>
                <a:lnTo>
                  <a:pt x="3975910" y="2610991"/>
                </a:lnTo>
                <a:lnTo>
                  <a:pt x="3987205" y="2573823"/>
                </a:lnTo>
                <a:cubicBezTo>
                  <a:pt x="4003342" y="2492490"/>
                  <a:pt x="3970841" y="2405695"/>
                  <a:pt x="3897903" y="2356221"/>
                </a:cubicBezTo>
                <a:cubicBezTo>
                  <a:pt x="3824965" y="2306748"/>
                  <a:pt x="3732304" y="2308646"/>
                  <a:pt x="3662703" y="2353715"/>
                </a:cubicBezTo>
                <a:lnTo>
                  <a:pt x="3632347" y="2377954"/>
                </a:lnTo>
                <a:lnTo>
                  <a:pt x="2880126" y="1867726"/>
                </a:lnTo>
                <a:lnTo>
                  <a:pt x="3157776" y="1458391"/>
                </a:lnTo>
                <a:lnTo>
                  <a:pt x="3848336" y="1926794"/>
                </a:lnTo>
                <a:lnTo>
                  <a:pt x="3847262" y="1537503"/>
                </a:lnTo>
                <a:lnTo>
                  <a:pt x="3845658" y="1539868"/>
                </a:lnTo>
                <a:lnTo>
                  <a:pt x="3844531" y="1507215"/>
                </a:lnTo>
                <a:cubicBezTo>
                  <a:pt x="3833685" y="1460684"/>
                  <a:pt x="3804815" y="1416873"/>
                  <a:pt x="3760493" y="1386810"/>
                </a:cubicBezTo>
                <a:lnTo>
                  <a:pt x="3380951" y="1129368"/>
                </a:lnTo>
                <a:lnTo>
                  <a:pt x="3478402" y="985697"/>
                </a:lnTo>
                <a:close/>
                <a:moveTo>
                  <a:pt x="2912686" y="601974"/>
                </a:moveTo>
                <a:lnTo>
                  <a:pt x="3402728" y="934367"/>
                </a:lnTo>
                <a:lnTo>
                  <a:pt x="3305277" y="1078039"/>
                </a:lnTo>
                <a:lnTo>
                  <a:pt x="2925152" y="820202"/>
                </a:lnTo>
                <a:cubicBezTo>
                  <a:pt x="2880830" y="790139"/>
                  <a:pt x="2829449" y="779516"/>
                  <a:pt x="2782205" y="786645"/>
                </a:cubicBezTo>
                <a:lnTo>
                  <a:pt x="2753954" y="796775"/>
                </a:lnTo>
                <a:lnTo>
                  <a:pt x="2754352" y="796187"/>
                </a:lnTo>
                <a:lnTo>
                  <a:pt x="2742091" y="801028"/>
                </a:lnTo>
                <a:lnTo>
                  <a:pt x="2715843" y="810440"/>
                </a:lnTo>
                <a:lnTo>
                  <a:pt x="2714129" y="812068"/>
                </a:lnTo>
                <a:lnTo>
                  <a:pt x="2392258" y="939144"/>
                </a:lnTo>
                <a:lnTo>
                  <a:pt x="3082102" y="1407062"/>
                </a:lnTo>
                <a:lnTo>
                  <a:pt x="2804452" y="1816397"/>
                </a:lnTo>
                <a:lnTo>
                  <a:pt x="2041103" y="1298621"/>
                </a:lnTo>
                <a:lnTo>
                  <a:pt x="2052397" y="1261453"/>
                </a:lnTo>
                <a:cubicBezTo>
                  <a:pt x="2068535" y="1180120"/>
                  <a:pt x="2036034" y="1093325"/>
                  <a:pt x="1963096" y="1043851"/>
                </a:cubicBezTo>
                <a:cubicBezTo>
                  <a:pt x="1890158" y="994378"/>
                  <a:pt x="1797497" y="996276"/>
                  <a:pt x="1727896" y="1041345"/>
                </a:cubicBezTo>
                <a:lnTo>
                  <a:pt x="1697539" y="1065583"/>
                </a:lnTo>
                <a:lnTo>
                  <a:pt x="1601456" y="1000411"/>
                </a:lnTo>
                <a:lnTo>
                  <a:pt x="1745224" y="788456"/>
                </a:lnTo>
                <a:cubicBezTo>
                  <a:pt x="1819166" y="679446"/>
                  <a:pt x="1967477" y="651017"/>
                  <a:pt x="2076487" y="724958"/>
                </a:cubicBezTo>
                <a:lnTo>
                  <a:pt x="2189335" y="801502"/>
                </a:lnTo>
                <a:lnTo>
                  <a:pt x="2646807" y="601362"/>
                </a:lnTo>
                <a:lnTo>
                  <a:pt x="2649048" y="599165"/>
                </a:lnTo>
                <a:lnTo>
                  <a:pt x="2682610" y="585698"/>
                </a:lnTo>
                <a:lnTo>
                  <a:pt x="2698309" y="578829"/>
                </a:lnTo>
                <a:lnTo>
                  <a:pt x="2697779" y="579611"/>
                </a:lnTo>
                <a:lnTo>
                  <a:pt x="2733904" y="565117"/>
                </a:lnTo>
                <a:cubicBezTo>
                  <a:pt x="2793850" y="553625"/>
                  <a:pt x="2858181" y="565004"/>
                  <a:pt x="2912686" y="601974"/>
                </a:cubicBezTo>
                <a:close/>
                <a:moveTo>
                  <a:pt x="3821114" y="480443"/>
                </a:moveTo>
                <a:lnTo>
                  <a:pt x="3925000" y="568440"/>
                </a:lnTo>
                <a:cubicBezTo>
                  <a:pt x="4553336" y="1147732"/>
                  <a:pt x="4770207" y="2034263"/>
                  <a:pt x="4507023" y="2824365"/>
                </a:cubicBezTo>
                <a:lnTo>
                  <a:pt x="4462620" y="2941124"/>
                </a:lnTo>
                <a:lnTo>
                  <a:pt x="4211054" y="2770488"/>
                </a:lnTo>
                <a:lnTo>
                  <a:pt x="4226100" y="2730925"/>
                </a:lnTo>
                <a:cubicBezTo>
                  <a:pt x="4452991" y="2049778"/>
                  <a:pt x="4266027" y="1285499"/>
                  <a:pt x="3724337" y="786092"/>
                </a:cubicBezTo>
                <a:lnTo>
                  <a:pt x="3654131" y="726623"/>
                </a:lnTo>
                <a:close/>
                <a:moveTo>
                  <a:pt x="3640196" y="346911"/>
                </a:moveTo>
                <a:lnTo>
                  <a:pt x="3748757" y="424223"/>
                </a:lnTo>
                <a:lnTo>
                  <a:pt x="3582673" y="669078"/>
                </a:lnTo>
                <a:lnTo>
                  <a:pt x="3478808" y="595112"/>
                </a:lnTo>
                <a:cubicBezTo>
                  <a:pt x="2914693" y="227961"/>
                  <a:pt x="2187983" y="194289"/>
                  <a:pt x="1588428" y="519401"/>
                </a:cubicBezTo>
                <a:lnTo>
                  <a:pt x="1580829" y="523892"/>
                </a:lnTo>
                <a:lnTo>
                  <a:pt x="1310861" y="340774"/>
                </a:lnTo>
                <a:lnTo>
                  <a:pt x="1310411" y="340073"/>
                </a:lnTo>
                <a:cubicBezTo>
                  <a:pt x="2029661" y="-121515"/>
                  <a:pt x="2942223" y="-107360"/>
                  <a:pt x="3640196" y="34691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78563BF4-C598-6780-C654-4598E9F2D85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63040" y="1348030"/>
            <a:ext cx="9265920" cy="3062998"/>
          </a:xfrm>
          <a:prstGeom prst="rect">
            <a:avLst/>
          </a:prstGeom>
        </p:spPr>
      </p:pic>
      <p:sp>
        <p:nvSpPr>
          <p:cNvPr id="29" name="Text Placeholder 1">
            <a:extLst>
              <a:ext uri="{FF2B5EF4-FFF2-40B4-BE49-F238E27FC236}">
                <a16:creationId xmlns:a16="http://schemas.microsoft.com/office/drawing/2014/main" id="{4ED2B596-8D6C-7E8C-25A6-C7FF408BD30B}"/>
              </a:ext>
            </a:extLst>
          </p:cNvPr>
          <p:cNvSpPr txBox="1">
            <a:spLocks/>
          </p:cNvSpPr>
          <p:nvPr/>
        </p:nvSpPr>
        <p:spPr>
          <a:xfrm>
            <a:off x="2346164" y="2211167"/>
            <a:ext cx="4154806" cy="1328569"/>
          </a:xfrm>
          <a:prstGeom prst="rect">
            <a:avLst/>
          </a:prstGeom>
          <a:solidFill>
            <a:srgbClr val="FFFFFF">
              <a:alpha val="74902"/>
            </a:srgbClr>
          </a:solidFill>
          <a:effectLst/>
        </p:spPr>
        <p:txBody>
          <a:bodyPr wrap="square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altLang="ko-KR" sz="540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>
                <a:solidFill>
                  <a:schemeClr val="tx2"/>
                </a:solidFill>
              </a:rPr>
              <a:t>49.004 </a:t>
            </a:r>
          </a:p>
          <a:p>
            <a:r>
              <a:rPr lang="es-ES" sz="4000" dirty="0">
                <a:solidFill>
                  <a:schemeClr val="tx2"/>
                </a:solidFill>
              </a:rPr>
              <a:t>registros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4AF6248-075A-45E1-20FC-65051767131D}"/>
              </a:ext>
            </a:extLst>
          </p:cNvPr>
          <p:cNvSpPr txBox="1">
            <a:spLocks/>
          </p:cNvSpPr>
          <p:nvPr/>
        </p:nvSpPr>
        <p:spPr>
          <a:xfrm>
            <a:off x="7217085" y="1888410"/>
            <a:ext cx="2917350" cy="885371"/>
          </a:xfrm>
          <a:prstGeom prst="rect">
            <a:avLst/>
          </a:prstGeom>
          <a:solidFill>
            <a:srgbClr val="FFFFFF">
              <a:alpha val="74902"/>
            </a:srgbClr>
          </a:solidFill>
          <a:effectLst/>
        </p:spPr>
        <p:txBody>
          <a:bodyPr wrap="square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altLang="ko-KR" sz="540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>
                <a:solidFill>
                  <a:srgbClr val="FF9900"/>
                </a:solidFill>
              </a:rPr>
              <a:t>39.235 </a:t>
            </a:r>
          </a:p>
          <a:p>
            <a:r>
              <a:rPr lang="es-ES" sz="2400" b="1" dirty="0">
                <a:solidFill>
                  <a:srgbClr val="FF9900"/>
                </a:solidFill>
              </a:rPr>
              <a:t>Train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489B850-377C-A32D-39FB-8890D1EAC626}"/>
              </a:ext>
            </a:extLst>
          </p:cNvPr>
          <p:cNvSpPr txBox="1">
            <a:spLocks/>
          </p:cNvSpPr>
          <p:nvPr/>
        </p:nvSpPr>
        <p:spPr>
          <a:xfrm>
            <a:off x="7217085" y="3263256"/>
            <a:ext cx="2917350" cy="885371"/>
          </a:xfrm>
          <a:prstGeom prst="rect">
            <a:avLst/>
          </a:prstGeom>
          <a:solidFill>
            <a:srgbClr val="FFFFFF">
              <a:alpha val="74902"/>
            </a:srgbClr>
          </a:solidFill>
          <a:effectLst/>
        </p:spPr>
        <p:txBody>
          <a:bodyPr wrap="square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altLang="ko-KR" sz="540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>
                <a:solidFill>
                  <a:srgbClr val="FF9900"/>
                </a:solidFill>
              </a:rPr>
              <a:t>9.809 </a:t>
            </a:r>
          </a:p>
          <a:p>
            <a:r>
              <a:rPr lang="es-ES" sz="2400" b="1" dirty="0">
                <a:solidFill>
                  <a:srgbClr val="FF9900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77227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CAA0A3ED-03BC-A351-75E3-744BC093D47D}"/>
              </a:ext>
            </a:extLst>
          </p:cNvPr>
          <p:cNvSpPr/>
          <p:nvPr/>
        </p:nvSpPr>
        <p:spPr>
          <a:xfrm>
            <a:off x="0" y="0"/>
            <a:ext cx="12192000" cy="16921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46B4D08-5875-37EF-205D-E83AC28C5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263680"/>
              </p:ext>
            </p:extLst>
          </p:nvPr>
        </p:nvGraphicFramePr>
        <p:xfrm>
          <a:off x="9491821" y="1928385"/>
          <a:ext cx="2064000" cy="4050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2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Price</a:t>
                      </a:r>
                      <a:endParaRPr lang="ko-KR" altLang="en-US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5.500 €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11.900 €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19.850 €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100.000 €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14.699 €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6">
            <a:extLst>
              <a:ext uri="{FF2B5EF4-FFF2-40B4-BE49-F238E27FC236}">
                <a16:creationId xmlns:a16="http://schemas.microsoft.com/office/drawing/2014/main" id="{C707BD58-701A-D44B-701C-122A760A18EB}"/>
              </a:ext>
            </a:extLst>
          </p:cNvPr>
          <p:cNvSpPr txBox="1"/>
          <p:nvPr/>
        </p:nvSpPr>
        <p:spPr>
          <a:xfrm>
            <a:off x="7415861" y="3049344"/>
            <a:ext cx="1919616" cy="37965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25%</a:t>
            </a:r>
            <a:endParaRPr lang="ko-KR" altLang="en-US" sz="1867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4B918470-58E9-5A83-7F74-E82353FCA3E2}"/>
              </a:ext>
            </a:extLst>
          </p:cNvPr>
          <p:cNvSpPr txBox="1"/>
          <p:nvPr/>
        </p:nvSpPr>
        <p:spPr>
          <a:xfrm>
            <a:off x="7415861" y="3657364"/>
            <a:ext cx="1919616" cy="379656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1867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Mediana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571B342D-3C83-A82F-2AE2-6D2E2E02D03F}"/>
              </a:ext>
            </a:extLst>
          </p:cNvPr>
          <p:cNvSpPr txBox="1"/>
          <p:nvPr/>
        </p:nvSpPr>
        <p:spPr>
          <a:xfrm>
            <a:off x="7415861" y="4265384"/>
            <a:ext cx="1919616" cy="379656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1867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75%</a:t>
            </a:r>
            <a:endParaRPr lang="ko-KR" altLang="en-US" sz="1867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1D9EEE56-EAB8-8C95-A85F-C46DF27642BF}"/>
              </a:ext>
            </a:extLst>
          </p:cNvPr>
          <p:cNvSpPr txBox="1"/>
          <p:nvPr/>
        </p:nvSpPr>
        <p:spPr>
          <a:xfrm>
            <a:off x="7415861" y="4873404"/>
            <a:ext cx="1919616" cy="379656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1867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Máximo</a:t>
            </a: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7BB742D8-6B78-2CDE-29BB-CBD666292358}"/>
              </a:ext>
            </a:extLst>
          </p:cNvPr>
          <p:cNvSpPr txBox="1"/>
          <p:nvPr/>
        </p:nvSpPr>
        <p:spPr>
          <a:xfrm>
            <a:off x="7415861" y="5481424"/>
            <a:ext cx="1919616" cy="37965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Media</a:t>
            </a:r>
            <a:endParaRPr lang="ko-KR" altLang="en-US" sz="1867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F5554ADC-7355-EFFA-C5E8-073FD3F8E18E}"/>
              </a:ext>
            </a:extLst>
          </p:cNvPr>
          <p:cNvSpPr txBox="1">
            <a:spLocks/>
          </p:cNvSpPr>
          <p:nvPr/>
        </p:nvSpPr>
        <p:spPr>
          <a:xfrm>
            <a:off x="309401" y="190498"/>
            <a:ext cx="11573197" cy="131112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altLang="ko-KR" sz="540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400" dirty="0">
                <a:solidFill>
                  <a:schemeClr val="tx2"/>
                </a:solidFill>
              </a:rPr>
              <a:t>El </a:t>
            </a:r>
            <a:r>
              <a:rPr lang="es-ES" sz="4400" b="1" dirty="0">
                <a:solidFill>
                  <a:schemeClr val="tx2"/>
                </a:solidFill>
              </a:rPr>
              <a:t>target </a:t>
            </a:r>
            <a:r>
              <a:rPr lang="es-ES" sz="4400" dirty="0">
                <a:solidFill>
                  <a:schemeClr val="tx2"/>
                </a:solidFill>
              </a:rPr>
              <a:t>del modelo es la variable </a:t>
            </a:r>
            <a:r>
              <a:rPr lang="es-ES" sz="4400" b="1" dirty="0">
                <a:solidFill>
                  <a:schemeClr val="tx2"/>
                </a:solidFill>
              </a:rPr>
              <a:t>precio</a:t>
            </a:r>
            <a:r>
              <a:rPr lang="es-ES" sz="4400" dirty="0">
                <a:solidFill>
                  <a:schemeClr val="tx2"/>
                </a:solidFill>
              </a:rPr>
              <a:t> cuya media se sitúa en 14.699€</a:t>
            </a:r>
          </a:p>
        </p:txBody>
      </p:sp>
      <p:sp>
        <p:nvSpPr>
          <p:cNvPr id="61" name="Donut 24">
            <a:extLst>
              <a:ext uri="{FF2B5EF4-FFF2-40B4-BE49-F238E27FC236}">
                <a16:creationId xmlns:a16="http://schemas.microsoft.com/office/drawing/2014/main" id="{87C56565-4E7F-E6B3-7548-697676958912}"/>
              </a:ext>
            </a:extLst>
          </p:cNvPr>
          <p:cNvSpPr/>
          <p:nvPr/>
        </p:nvSpPr>
        <p:spPr>
          <a:xfrm>
            <a:off x="309401" y="1806011"/>
            <a:ext cx="3919036" cy="356152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63" name="Imagen 62">
            <a:extLst>
              <a:ext uri="{FF2B5EF4-FFF2-40B4-BE49-F238E27FC236}">
                <a16:creationId xmlns:a16="http://schemas.microsoft.com/office/drawing/2014/main" id="{684D43BE-1748-5B67-DBD1-45E367894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92" y="3735113"/>
            <a:ext cx="6336565" cy="265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9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CAA0A3ED-03BC-A351-75E3-744BC093D47D}"/>
              </a:ext>
            </a:extLst>
          </p:cNvPr>
          <p:cNvSpPr/>
          <p:nvPr/>
        </p:nvSpPr>
        <p:spPr>
          <a:xfrm>
            <a:off x="0" y="0"/>
            <a:ext cx="12192000" cy="16921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A75E7B6F-02F0-F8B9-FE45-5958569DDB4F}"/>
              </a:ext>
            </a:extLst>
          </p:cNvPr>
          <p:cNvSpPr txBox="1">
            <a:spLocks/>
          </p:cNvSpPr>
          <p:nvPr/>
        </p:nvSpPr>
        <p:spPr>
          <a:xfrm>
            <a:off x="309401" y="190498"/>
            <a:ext cx="11573197" cy="131112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altLang="ko-KR" sz="540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400" b="1" dirty="0">
                <a:solidFill>
                  <a:schemeClr val="tx2"/>
                </a:solidFill>
              </a:rPr>
              <a:t>Kms y potencia presentan una gran dispersión especialmente en el 4º cuartil</a:t>
            </a:r>
            <a:endParaRPr lang="es-ES" sz="4400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46B4D08-5875-37EF-205D-E83AC28C5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30014"/>
              </p:ext>
            </p:extLst>
          </p:nvPr>
        </p:nvGraphicFramePr>
        <p:xfrm>
          <a:off x="3477101" y="2177529"/>
          <a:ext cx="2064000" cy="4050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2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Kms</a:t>
                      </a:r>
                      <a:endParaRPr lang="ko-KR" altLang="en-US" sz="19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38.352 Km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99.640 Km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172.000 Km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500.000 Km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114.215 Km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6">
            <a:extLst>
              <a:ext uri="{FF2B5EF4-FFF2-40B4-BE49-F238E27FC236}">
                <a16:creationId xmlns:a16="http://schemas.microsoft.com/office/drawing/2014/main" id="{C707BD58-701A-D44B-701C-122A760A18EB}"/>
              </a:ext>
            </a:extLst>
          </p:cNvPr>
          <p:cNvSpPr txBox="1"/>
          <p:nvPr/>
        </p:nvSpPr>
        <p:spPr>
          <a:xfrm>
            <a:off x="1401141" y="3298488"/>
            <a:ext cx="1919616" cy="37965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25%</a:t>
            </a:r>
            <a:endParaRPr lang="ko-KR" altLang="en-US" sz="1867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4B918470-58E9-5A83-7F74-E82353FCA3E2}"/>
              </a:ext>
            </a:extLst>
          </p:cNvPr>
          <p:cNvSpPr txBox="1"/>
          <p:nvPr/>
        </p:nvSpPr>
        <p:spPr>
          <a:xfrm>
            <a:off x="1401141" y="3906508"/>
            <a:ext cx="1919616" cy="379656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1867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Mediana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571B342D-3C83-A82F-2AE2-6D2E2E02D03F}"/>
              </a:ext>
            </a:extLst>
          </p:cNvPr>
          <p:cNvSpPr txBox="1"/>
          <p:nvPr/>
        </p:nvSpPr>
        <p:spPr>
          <a:xfrm>
            <a:off x="1401141" y="4514528"/>
            <a:ext cx="1919616" cy="379656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1867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75%</a:t>
            </a:r>
            <a:endParaRPr lang="ko-KR" altLang="en-US" sz="1867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1D9EEE56-EAB8-8C95-A85F-C46DF27642BF}"/>
              </a:ext>
            </a:extLst>
          </p:cNvPr>
          <p:cNvSpPr txBox="1"/>
          <p:nvPr/>
        </p:nvSpPr>
        <p:spPr>
          <a:xfrm>
            <a:off x="1401141" y="5122548"/>
            <a:ext cx="1919616" cy="379656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1867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Máximo</a:t>
            </a:r>
          </a:p>
        </p:txBody>
      </p:sp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3EAD0A6A-F30C-852C-C46A-6C7A70845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78353"/>
              </p:ext>
            </p:extLst>
          </p:nvPr>
        </p:nvGraphicFramePr>
        <p:xfrm>
          <a:off x="5757240" y="2186740"/>
          <a:ext cx="2064000" cy="4050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2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ko-KR" sz="1900" b="1" noProof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Potencia</a:t>
                      </a: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110 CV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135 CV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163 CV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772 CV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145 CV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103AA94D-2A2D-AE08-C684-0DEC791BF294}"/>
              </a:ext>
            </a:extLst>
          </p:cNvPr>
          <p:cNvGraphicFramePr>
            <a:graphicFrameLocks noGrp="1"/>
          </p:cNvGraphicFramePr>
          <p:nvPr/>
        </p:nvGraphicFramePr>
        <p:xfrm>
          <a:off x="8037379" y="2195950"/>
          <a:ext cx="2064000" cy="4050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22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ko-KR" sz="1900" b="1" noProof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Fotografías</a:t>
                      </a: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13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23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54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16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TextBox 6">
            <a:extLst>
              <a:ext uri="{FF2B5EF4-FFF2-40B4-BE49-F238E27FC236}">
                <a16:creationId xmlns:a16="http://schemas.microsoft.com/office/drawing/2014/main" id="{7BB742D8-6B78-2CDE-29BB-CBD666292358}"/>
              </a:ext>
            </a:extLst>
          </p:cNvPr>
          <p:cNvSpPr txBox="1"/>
          <p:nvPr/>
        </p:nvSpPr>
        <p:spPr>
          <a:xfrm>
            <a:off x="1401141" y="5730568"/>
            <a:ext cx="1919616" cy="37965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Media</a:t>
            </a:r>
            <a:endParaRPr lang="ko-KR" altLang="en-US" sz="1867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>
            <a:extLst>
              <a:ext uri="{FF2B5EF4-FFF2-40B4-BE49-F238E27FC236}">
                <a16:creationId xmlns:a16="http://schemas.microsoft.com/office/drawing/2014/main" id="{8587EBE6-3D58-47FB-907C-1136773BE602}"/>
              </a:ext>
            </a:extLst>
          </p:cNvPr>
          <p:cNvGrpSpPr/>
          <p:nvPr/>
        </p:nvGrpSpPr>
        <p:grpSpPr>
          <a:xfrm>
            <a:off x="5466000" y="3267825"/>
            <a:ext cx="1260000" cy="1260000"/>
            <a:chOff x="3770207" y="3226480"/>
            <a:chExt cx="1864146" cy="1864146"/>
          </a:xfrm>
        </p:grpSpPr>
        <p:sp>
          <p:nvSpPr>
            <p:cNvPr id="4" name="Oval 12">
              <a:extLst>
                <a:ext uri="{FF2B5EF4-FFF2-40B4-BE49-F238E27FC236}">
                  <a16:creationId xmlns:a16="http://schemas.microsoft.com/office/drawing/2014/main" id="{4CA7FA16-099D-4E48-90F9-C24D80920B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0207" y="3226480"/>
              <a:ext cx="1864146" cy="18641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12">
              <a:extLst>
                <a:ext uri="{FF2B5EF4-FFF2-40B4-BE49-F238E27FC236}">
                  <a16:creationId xmlns:a16="http://schemas.microsoft.com/office/drawing/2014/main" id="{119DBFF7-9AEE-4CEB-AF2D-0DB57B9250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6514" y="3492787"/>
              <a:ext cx="1331534" cy="1331534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61">
              <a:extLst>
                <a:ext uri="{FF2B5EF4-FFF2-40B4-BE49-F238E27FC236}">
                  <a16:creationId xmlns:a16="http://schemas.microsoft.com/office/drawing/2014/main" id="{34088A19-67B3-45A4-B5CA-7D316E97D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2820" y="3759093"/>
              <a:ext cx="798920" cy="798920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" name="Rectangle 10">
            <a:extLst>
              <a:ext uri="{FF2B5EF4-FFF2-40B4-BE49-F238E27FC236}">
                <a16:creationId xmlns:a16="http://schemas.microsoft.com/office/drawing/2014/main" id="{2A195CE0-08B8-489B-B101-8E831F41CF37}"/>
              </a:ext>
            </a:extLst>
          </p:cNvPr>
          <p:cNvSpPr/>
          <p:nvPr/>
        </p:nvSpPr>
        <p:spPr>
          <a:xfrm>
            <a:off x="5408498" y="2429773"/>
            <a:ext cx="703783" cy="1467740"/>
          </a:xfrm>
          <a:custGeom>
            <a:avLst/>
            <a:gdLst>
              <a:gd name="connsiteX0" fmla="*/ 0 w 1434976"/>
              <a:gd name="connsiteY0" fmla="*/ 0 h 720080"/>
              <a:gd name="connsiteX1" fmla="*/ 1434976 w 1434976"/>
              <a:gd name="connsiteY1" fmla="*/ 0 h 720080"/>
              <a:gd name="connsiteX2" fmla="*/ 1434976 w 1434976"/>
              <a:gd name="connsiteY2" fmla="*/ 720080 h 720080"/>
              <a:gd name="connsiteX3" fmla="*/ 0 w 1434976"/>
              <a:gd name="connsiteY3" fmla="*/ 720080 h 720080"/>
              <a:gd name="connsiteX4" fmla="*/ 0 w 1434976"/>
              <a:gd name="connsiteY4" fmla="*/ 0 h 720080"/>
              <a:gd name="connsiteX0" fmla="*/ 12700 w 1434976"/>
              <a:gd name="connsiteY0" fmla="*/ 0 h 2015480"/>
              <a:gd name="connsiteX1" fmla="*/ 1434976 w 1434976"/>
              <a:gd name="connsiteY1" fmla="*/ 1295400 h 2015480"/>
              <a:gd name="connsiteX2" fmla="*/ 1434976 w 1434976"/>
              <a:gd name="connsiteY2" fmla="*/ 2015480 h 2015480"/>
              <a:gd name="connsiteX3" fmla="*/ 0 w 1434976"/>
              <a:gd name="connsiteY3" fmla="*/ 2015480 h 2015480"/>
              <a:gd name="connsiteX4" fmla="*/ 12700 w 1434976"/>
              <a:gd name="connsiteY4" fmla="*/ 0 h 2015480"/>
              <a:gd name="connsiteX0" fmla="*/ 12700 w 1434976"/>
              <a:gd name="connsiteY0" fmla="*/ 0 h 2015480"/>
              <a:gd name="connsiteX1" fmla="*/ 1434976 w 1434976"/>
              <a:gd name="connsiteY1" fmla="*/ 1295400 h 2015480"/>
              <a:gd name="connsiteX2" fmla="*/ 1434976 w 1434976"/>
              <a:gd name="connsiteY2" fmla="*/ 2015480 h 2015480"/>
              <a:gd name="connsiteX3" fmla="*/ 0 w 1434976"/>
              <a:gd name="connsiteY3" fmla="*/ 643880 h 2015480"/>
              <a:gd name="connsiteX4" fmla="*/ 12700 w 1434976"/>
              <a:gd name="connsiteY4" fmla="*/ 0 h 2015480"/>
              <a:gd name="connsiteX0" fmla="*/ 12700 w 1434976"/>
              <a:gd name="connsiteY0" fmla="*/ 0 h 2015480"/>
              <a:gd name="connsiteX1" fmla="*/ 660276 w 1434976"/>
              <a:gd name="connsiteY1" fmla="*/ 1079500 h 2015480"/>
              <a:gd name="connsiteX2" fmla="*/ 1434976 w 1434976"/>
              <a:gd name="connsiteY2" fmla="*/ 2015480 h 2015480"/>
              <a:gd name="connsiteX3" fmla="*/ 0 w 1434976"/>
              <a:gd name="connsiteY3" fmla="*/ 643880 h 2015480"/>
              <a:gd name="connsiteX4" fmla="*/ 12700 w 1434976"/>
              <a:gd name="connsiteY4" fmla="*/ 0 h 2015480"/>
              <a:gd name="connsiteX0" fmla="*/ 12700 w 660276"/>
              <a:gd name="connsiteY0" fmla="*/ 0 h 1558280"/>
              <a:gd name="connsiteX1" fmla="*/ 660276 w 660276"/>
              <a:gd name="connsiteY1" fmla="*/ 1079500 h 1558280"/>
              <a:gd name="connsiteX2" fmla="*/ 634876 w 660276"/>
              <a:gd name="connsiteY2" fmla="*/ 1558280 h 1558280"/>
              <a:gd name="connsiteX3" fmla="*/ 0 w 660276"/>
              <a:gd name="connsiteY3" fmla="*/ 643880 h 1558280"/>
              <a:gd name="connsiteX4" fmla="*/ 12700 w 660276"/>
              <a:gd name="connsiteY4" fmla="*/ 0 h 1558280"/>
              <a:gd name="connsiteX0" fmla="*/ 12700 w 660276"/>
              <a:gd name="connsiteY0" fmla="*/ 0 h 1558280"/>
              <a:gd name="connsiteX1" fmla="*/ 660276 w 660276"/>
              <a:gd name="connsiteY1" fmla="*/ 901700 h 1558280"/>
              <a:gd name="connsiteX2" fmla="*/ 634876 w 660276"/>
              <a:gd name="connsiteY2" fmla="*/ 1558280 h 1558280"/>
              <a:gd name="connsiteX3" fmla="*/ 0 w 660276"/>
              <a:gd name="connsiteY3" fmla="*/ 643880 h 1558280"/>
              <a:gd name="connsiteX4" fmla="*/ 12700 w 660276"/>
              <a:gd name="connsiteY4" fmla="*/ 0 h 1558280"/>
              <a:gd name="connsiteX0" fmla="*/ 15038 w 662614"/>
              <a:gd name="connsiteY0" fmla="*/ 0 h 1558280"/>
              <a:gd name="connsiteX1" fmla="*/ 662614 w 662614"/>
              <a:gd name="connsiteY1" fmla="*/ 901700 h 1558280"/>
              <a:gd name="connsiteX2" fmla="*/ 637214 w 662614"/>
              <a:gd name="connsiteY2" fmla="*/ 1558280 h 1558280"/>
              <a:gd name="connsiteX3" fmla="*/ 2338 w 662614"/>
              <a:gd name="connsiteY3" fmla="*/ 643880 h 1558280"/>
              <a:gd name="connsiteX4" fmla="*/ 15038 w 662614"/>
              <a:gd name="connsiteY4" fmla="*/ 0 h 1558280"/>
              <a:gd name="connsiteX0" fmla="*/ 553 w 686229"/>
              <a:gd name="connsiteY0" fmla="*/ 0 h 1405880"/>
              <a:gd name="connsiteX1" fmla="*/ 686229 w 686229"/>
              <a:gd name="connsiteY1" fmla="*/ 749300 h 1405880"/>
              <a:gd name="connsiteX2" fmla="*/ 660829 w 686229"/>
              <a:gd name="connsiteY2" fmla="*/ 1405880 h 1405880"/>
              <a:gd name="connsiteX3" fmla="*/ 25953 w 686229"/>
              <a:gd name="connsiteY3" fmla="*/ 491480 h 1405880"/>
              <a:gd name="connsiteX4" fmla="*/ 553 w 686229"/>
              <a:gd name="connsiteY4" fmla="*/ 0 h 1405880"/>
              <a:gd name="connsiteX0" fmla="*/ 553 w 686229"/>
              <a:gd name="connsiteY0" fmla="*/ 0 h 1451600"/>
              <a:gd name="connsiteX1" fmla="*/ 686229 w 686229"/>
              <a:gd name="connsiteY1" fmla="*/ 795020 h 1451600"/>
              <a:gd name="connsiteX2" fmla="*/ 660829 w 686229"/>
              <a:gd name="connsiteY2" fmla="*/ 1451600 h 1451600"/>
              <a:gd name="connsiteX3" fmla="*/ 25953 w 686229"/>
              <a:gd name="connsiteY3" fmla="*/ 537200 h 1451600"/>
              <a:gd name="connsiteX4" fmla="*/ 553 w 686229"/>
              <a:gd name="connsiteY4" fmla="*/ 0 h 1451600"/>
              <a:gd name="connsiteX0" fmla="*/ 8518 w 694194"/>
              <a:gd name="connsiteY0" fmla="*/ 0 h 1451600"/>
              <a:gd name="connsiteX1" fmla="*/ 694194 w 694194"/>
              <a:gd name="connsiteY1" fmla="*/ 795020 h 1451600"/>
              <a:gd name="connsiteX2" fmla="*/ 668794 w 694194"/>
              <a:gd name="connsiteY2" fmla="*/ 1451600 h 1451600"/>
              <a:gd name="connsiteX3" fmla="*/ 3438 w 694194"/>
              <a:gd name="connsiteY3" fmla="*/ 735320 h 1451600"/>
              <a:gd name="connsiteX4" fmla="*/ 8518 w 694194"/>
              <a:gd name="connsiteY4" fmla="*/ 0 h 1451600"/>
              <a:gd name="connsiteX0" fmla="*/ 8518 w 668794"/>
              <a:gd name="connsiteY0" fmla="*/ 0 h 1451600"/>
              <a:gd name="connsiteX1" fmla="*/ 668794 w 668794"/>
              <a:gd name="connsiteY1" fmla="*/ 728980 h 1451600"/>
              <a:gd name="connsiteX2" fmla="*/ 668794 w 668794"/>
              <a:gd name="connsiteY2" fmla="*/ 1451600 h 1451600"/>
              <a:gd name="connsiteX3" fmla="*/ 3438 w 668794"/>
              <a:gd name="connsiteY3" fmla="*/ 735320 h 1451600"/>
              <a:gd name="connsiteX4" fmla="*/ 8518 w 668794"/>
              <a:gd name="connsiteY4" fmla="*/ 0 h 1451600"/>
              <a:gd name="connsiteX0" fmla="*/ 8518 w 684034"/>
              <a:gd name="connsiteY0" fmla="*/ 0 h 1482080"/>
              <a:gd name="connsiteX1" fmla="*/ 668794 w 684034"/>
              <a:gd name="connsiteY1" fmla="*/ 728980 h 1482080"/>
              <a:gd name="connsiteX2" fmla="*/ 684034 w 684034"/>
              <a:gd name="connsiteY2" fmla="*/ 1482080 h 1482080"/>
              <a:gd name="connsiteX3" fmla="*/ 3438 w 684034"/>
              <a:gd name="connsiteY3" fmla="*/ 735320 h 1482080"/>
              <a:gd name="connsiteX4" fmla="*/ 8518 w 684034"/>
              <a:gd name="connsiteY4" fmla="*/ 0 h 1482080"/>
              <a:gd name="connsiteX0" fmla="*/ 8518 w 684034"/>
              <a:gd name="connsiteY0" fmla="*/ 0 h 1482080"/>
              <a:gd name="connsiteX1" fmla="*/ 673874 w 684034"/>
              <a:gd name="connsiteY1" fmla="*/ 728980 h 1482080"/>
              <a:gd name="connsiteX2" fmla="*/ 684034 w 684034"/>
              <a:gd name="connsiteY2" fmla="*/ 1482080 h 1482080"/>
              <a:gd name="connsiteX3" fmla="*/ 3438 w 684034"/>
              <a:gd name="connsiteY3" fmla="*/ 735320 h 1482080"/>
              <a:gd name="connsiteX4" fmla="*/ 8518 w 684034"/>
              <a:gd name="connsiteY4" fmla="*/ 0 h 1482080"/>
              <a:gd name="connsiteX0" fmla="*/ 87 w 675603"/>
              <a:gd name="connsiteY0" fmla="*/ 0 h 1482080"/>
              <a:gd name="connsiteX1" fmla="*/ 665443 w 675603"/>
              <a:gd name="connsiteY1" fmla="*/ 728980 h 1482080"/>
              <a:gd name="connsiteX2" fmla="*/ 675603 w 675603"/>
              <a:gd name="connsiteY2" fmla="*/ 1482080 h 1482080"/>
              <a:gd name="connsiteX3" fmla="*/ 157567 w 675603"/>
              <a:gd name="connsiteY3" fmla="*/ 704840 h 1482080"/>
              <a:gd name="connsiteX4" fmla="*/ 87 w 675603"/>
              <a:gd name="connsiteY4" fmla="*/ 0 h 1482080"/>
              <a:gd name="connsiteX0" fmla="*/ 12780 w 688296"/>
              <a:gd name="connsiteY0" fmla="*/ 0 h 1482080"/>
              <a:gd name="connsiteX1" fmla="*/ 678136 w 688296"/>
              <a:gd name="connsiteY1" fmla="*/ 728980 h 1482080"/>
              <a:gd name="connsiteX2" fmla="*/ 688296 w 688296"/>
              <a:gd name="connsiteY2" fmla="*/ 1482080 h 1482080"/>
              <a:gd name="connsiteX3" fmla="*/ 2620 w 688296"/>
              <a:gd name="connsiteY3" fmla="*/ 735320 h 1482080"/>
              <a:gd name="connsiteX4" fmla="*/ 12780 w 688296"/>
              <a:gd name="connsiteY4" fmla="*/ 0 h 1482080"/>
              <a:gd name="connsiteX0" fmla="*/ 2486 w 678002"/>
              <a:gd name="connsiteY0" fmla="*/ 0 h 1482080"/>
              <a:gd name="connsiteX1" fmla="*/ 667842 w 678002"/>
              <a:gd name="connsiteY1" fmla="*/ 728980 h 1482080"/>
              <a:gd name="connsiteX2" fmla="*/ 678002 w 678002"/>
              <a:gd name="connsiteY2" fmla="*/ 1482080 h 1482080"/>
              <a:gd name="connsiteX3" fmla="*/ 7566 w 678002"/>
              <a:gd name="connsiteY3" fmla="*/ 725160 h 1482080"/>
              <a:gd name="connsiteX4" fmla="*/ 2486 w 678002"/>
              <a:gd name="connsiteY4" fmla="*/ 0 h 1482080"/>
              <a:gd name="connsiteX0" fmla="*/ 12780 w 688296"/>
              <a:gd name="connsiteY0" fmla="*/ 0 h 1482080"/>
              <a:gd name="connsiteX1" fmla="*/ 678136 w 688296"/>
              <a:gd name="connsiteY1" fmla="*/ 728980 h 1482080"/>
              <a:gd name="connsiteX2" fmla="*/ 688296 w 688296"/>
              <a:gd name="connsiteY2" fmla="*/ 1482080 h 1482080"/>
              <a:gd name="connsiteX3" fmla="*/ 2620 w 688296"/>
              <a:gd name="connsiteY3" fmla="*/ 730240 h 1482080"/>
              <a:gd name="connsiteX4" fmla="*/ 12780 w 688296"/>
              <a:gd name="connsiteY4" fmla="*/ 0 h 1482080"/>
              <a:gd name="connsiteX0" fmla="*/ 10160 w 685676"/>
              <a:gd name="connsiteY0" fmla="*/ 0 h 1482080"/>
              <a:gd name="connsiteX1" fmla="*/ 675516 w 685676"/>
              <a:gd name="connsiteY1" fmla="*/ 728980 h 1482080"/>
              <a:gd name="connsiteX2" fmla="*/ 685676 w 685676"/>
              <a:gd name="connsiteY2" fmla="*/ 1482080 h 1482080"/>
              <a:gd name="connsiteX3" fmla="*/ 0 w 685676"/>
              <a:gd name="connsiteY3" fmla="*/ 730240 h 1482080"/>
              <a:gd name="connsiteX4" fmla="*/ 10160 w 685676"/>
              <a:gd name="connsiteY4" fmla="*/ 0 h 1482080"/>
              <a:gd name="connsiteX0" fmla="*/ 10160 w 685676"/>
              <a:gd name="connsiteY0" fmla="*/ 0 h 1482080"/>
              <a:gd name="connsiteX1" fmla="*/ 685676 w 685676"/>
              <a:gd name="connsiteY1" fmla="*/ 1482080 h 1482080"/>
              <a:gd name="connsiteX2" fmla="*/ 0 w 685676"/>
              <a:gd name="connsiteY2" fmla="*/ 730240 h 1482080"/>
              <a:gd name="connsiteX3" fmla="*/ 10160 w 685676"/>
              <a:gd name="connsiteY3" fmla="*/ 0 h 1482080"/>
              <a:gd name="connsiteX0" fmla="*/ 10160 w 703783"/>
              <a:gd name="connsiteY0" fmla="*/ 0 h 1589961"/>
              <a:gd name="connsiteX1" fmla="*/ 703783 w 703783"/>
              <a:gd name="connsiteY1" fmla="*/ 1589961 h 1589961"/>
              <a:gd name="connsiteX2" fmla="*/ 0 w 703783"/>
              <a:gd name="connsiteY2" fmla="*/ 730240 h 1589961"/>
              <a:gd name="connsiteX3" fmla="*/ 10160 w 703783"/>
              <a:gd name="connsiteY3" fmla="*/ 0 h 1589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783" h="1589961">
                <a:moveTo>
                  <a:pt x="10160" y="0"/>
                </a:moveTo>
                <a:lnTo>
                  <a:pt x="703783" y="1589961"/>
                </a:lnTo>
                <a:lnTo>
                  <a:pt x="0" y="730240"/>
                </a:lnTo>
                <a:cubicBezTo>
                  <a:pt x="6773" y="63493"/>
                  <a:pt x="5927" y="671827"/>
                  <a:pt x="1016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82D063A6-74F5-4557-936A-B8C94E600227}"/>
              </a:ext>
            </a:extLst>
          </p:cNvPr>
          <p:cNvSpPr/>
          <p:nvPr/>
        </p:nvSpPr>
        <p:spPr>
          <a:xfrm>
            <a:off x="5417682" y="2081883"/>
            <a:ext cx="4759200" cy="1368152"/>
          </a:xfrm>
          <a:prstGeom prst="rightArrow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id="{2A6FA31D-A095-4F0C-90ED-9723ABE9D738}"/>
              </a:ext>
            </a:extLst>
          </p:cNvPr>
          <p:cNvGrpSpPr/>
          <p:nvPr/>
        </p:nvGrpSpPr>
        <p:grpSpPr>
          <a:xfrm flipH="1" flipV="1">
            <a:off x="2009879" y="3906067"/>
            <a:ext cx="4760701" cy="1799782"/>
            <a:chOff x="4045951" y="2348472"/>
            <a:chExt cx="4760701" cy="1799782"/>
          </a:xfrm>
          <a:solidFill>
            <a:srgbClr val="FF9900"/>
          </a:solidFill>
        </p:grpSpPr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BAD249A4-A61D-4035-86FD-B65DEDA5439A}"/>
                </a:ext>
              </a:extLst>
            </p:cNvPr>
            <p:cNvSpPr/>
            <p:nvPr/>
          </p:nvSpPr>
          <p:spPr>
            <a:xfrm>
              <a:off x="4045951" y="2709763"/>
              <a:ext cx="658516" cy="1438491"/>
            </a:xfrm>
            <a:custGeom>
              <a:avLst/>
              <a:gdLst>
                <a:gd name="connsiteX0" fmla="*/ 0 w 1434976"/>
                <a:gd name="connsiteY0" fmla="*/ 0 h 720080"/>
                <a:gd name="connsiteX1" fmla="*/ 1434976 w 1434976"/>
                <a:gd name="connsiteY1" fmla="*/ 0 h 720080"/>
                <a:gd name="connsiteX2" fmla="*/ 1434976 w 1434976"/>
                <a:gd name="connsiteY2" fmla="*/ 720080 h 720080"/>
                <a:gd name="connsiteX3" fmla="*/ 0 w 1434976"/>
                <a:gd name="connsiteY3" fmla="*/ 720080 h 720080"/>
                <a:gd name="connsiteX4" fmla="*/ 0 w 1434976"/>
                <a:gd name="connsiteY4" fmla="*/ 0 h 720080"/>
                <a:gd name="connsiteX0" fmla="*/ 12700 w 1434976"/>
                <a:gd name="connsiteY0" fmla="*/ 0 h 2015480"/>
                <a:gd name="connsiteX1" fmla="*/ 1434976 w 1434976"/>
                <a:gd name="connsiteY1" fmla="*/ 1295400 h 2015480"/>
                <a:gd name="connsiteX2" fmla="*/ 1434976 w 1434976"/>
                <a:gd name="connsiteY2" fmla="*/ 2015480 h 2015480"/>
                <a:gd name="connsiteX3" fmla="*/ 0 w 1434976"/>
                <a:gd name="connsiteY3" fmla="*/ 2015480 h 2015480"/>
                <a:gd name="connsiteX4" fmla="*/ 12700 w 1434976"/>
                <a:gd name="connsiteY4" fmla="*/ 0 h 2015480"/>
                <a:gd name="connsiteX0" fmla="*/ 12700 w 1434976"/>
                <a:gd name="connsiteY0" fmla="*/ 0 h 2015480"/>
                <a:gd name="connsiteX1" fmla="*/ 1434976 w 1434976"/>
                <a:gd name="connsiteY1" fmla="*/ 1295400 h 2015480"/>
                <a:gd name="connsiteX2" fmla="*/ 1434976 w 1434976"/>
                <a:gd name="connsiteY2" fmla="*/ 2015480 h 2015480"/>
                <a:gd name="connsiteX3" fmla="*/ 0 w 1434976"/>
                <a:gd name="connsiteY3" fmla="*/ 643880 h 2015480"/>
                <a:gd name="connsiteX4" fmla="*/ 12700 w 1434976"/>
                <a:gd name="connsiteY4" fmla="*/ 0 h 2015480"/>
                <a:gd name="connsiteX0" fmla="*/ 12700 w 1434976"/>
                <a:gd name="connsiteY0" fmla="*/ 0 h 2015480"/>
                <a:gd name="connsiteX1" fmla="*/ 660276 w 1434976"/>
                <a:gd name="connsiteY1" fmla="*/ 1079500 h 2015480"/>
                <a:gd name="connsiteX2" fmla="*/ 1434976 w 1434976"/>
                <a:gd name="connsiteY2" fmla="*/ 2015480 h 2015480"/>
                <a:gd name="connsiteX3" fmla="*/ 0 w 1434976"/>
                <a:gd name="connsiteY3" fmla="*/ 643880 h 2015480"/>
                <a:gd name="connsiteX4" fmla="*/ 12700 w 1434976"/>
                <a:gd name="connsiteY4" fmla="*/ 0 h 2015480"/>
                <a:gd name="connsiteX0" fmla="*/ 12700 w 660276"/>
                <a:gd name="connsiteY0" fmla="*/ 0 h 1558280"/>
                <a:gd name="connsiteX1" fmla="*/ 660276 w 660276"/>
                <a:gd name="connsiteY1" fmla="*/ 1079500 h 1558280"/>
                <a:gd name="connsiteX2" fmla="*/ 634876 w 660276"/>
                <a:gd name="connsiteY2" fmla="*/ 1558280 h 1558280"/>
                <a:gd name="connsiteX3" fmla="*/ 0 w 660276"/>
                <a:gd name="connsiteY3" fmla="*/ 643880 h 1558280"/>
                <a:gd name="connsiteX4" fmla="*/ 12700 w 660276"/>
                <a:gd name="connsiteY4" fmla="*/ 0 h 1558280"/>
                <a:gd name="connsiteX0" fmla="*/ 12700 w 660276"/>
                <a:gd name="connsiteY0" fmla="*/ 0 h 1558280"/>
                <a:gd name="connsiteX1" fmla="*/ 660276 w 660276"/>
                <a:gd name="connsiteY1" fmla="*/ 901700 h 1558280"/>
                <a:gd name="connsiteX2" fmla="*/ 634876 w 660276"/>
                <a:gd name="connsiteY2" fmla="*/ 1558280 h 1558280"/>
                <a:gd name="connsiteX3" fmla="*/ 0 w 660276"/>
                <a:gd name="connsiteY3" fmla="*/ 643880 h 1558280"/>
                <a:gd name="connsiteX4" fmla="*/ 12700 w 660276"/>
                <a:gd name="connsiteY4" fmla="*/ 0 h 1558280"/>
                <a:gd name="connsiteX0" fmla="*/ 15038 w 662614"/>
                <a:gd name="connsiteY0" fmla="*/ 0 h 1558280"/>
                <a:gd name="connsiteX1" fmla="*/ 662614 w 662614"/>
                <a:gd name="connsiteY1" fmla="*/ 901700 h 1558280"/>
                <a:gd name="connsiteX2" fmla="*/ 637214 w 662614"/>
                <a:gd name="connsiteY2" fmla="*/ 1558280 h 1558280"/>
                <a:gd name="connsiteX3" fmla="*/ 2338 w 662614"/>
                <a:gd name="connsiteY3" fmla="*/ 643880 h 1558280"/>
                <a:gd name="connsiteX4" fmla="*/ 15038 w 662614"/>
                <a:gd name="connsiteY4" fmla="*/ 0 h 1558280"/>
                <a:gd name="connsiteX0" fmla="*/ 553 w 686229"/>
                <a:gd name="connsiteY0" fmla="*/ 0 h 1405880"/>
                <a:gd name="connsiteX1" fmla="*/ 686229 w 686229"/>
                <a:gd name="connsiteY1" fmla="*/ 749300 h 1405880"/>
                <a:gd name="connsiteX2" fmla="*/ 660829 w 686229"/>
                <a:gd name="connsiteY2" fmla="*/ 1405880 h 1405880"/>
                <a:gd name="connsiteX3" fmla="*/ 25953 w 686229"/>
                <a:gd name="connsiteY3" fmla="*/ 491480 h 1405880"/>
                <a:gd name="connsiteX4" fmla="*/ 553 w 686229"/>
                <a:gd name="connsiteY4" fmla="*/ 0 h 1405880"/>
                <a:gd name="connsiteX0" fmla="*/ 553 w 686229"/>
                <a:gd name="connsiteY0" fmla="*/ 0 h 1451600"/>
                <a:gd name="connsiteX1" fmla="*/ 686229 w 686229"/>
                <a:gd name="connsiteY1" fmla="*/ 795020 h 1451600"/>
                <a:gd name="connsiteX2" fmla="*/ 660829 w 686229"/>
                <a:gd name="connsiteY2" fmla="*/ 1451600 h 1451600"/>
                <a:gd name="connsiteX3" fmla="*/ 25953 w 686229"/>
                <a:gd name="connsiteY3" fmla="*/ 537200 h 1451600"/>
                <a:gd name="connsiteX4" fmla="*/ 553 w 686229"/>
                <a:gd name="connsiteY4" fmla="*/ 0 h 1451600"/>
                <a:gd name="connsiteX0" fmla="*/ 8518 w 694194"/>
                <a:gd name="connsiteY0" fmla="*/ 0 h 1451600"/>
                <a:gd name="connsiteX1" fmla="*/ 694194 w 694194"/>
                <a:gd name="connsiteY1" fmla="*/ 795020 h 1451600"/>
                <a:gd name="connsiteX2" fmla="*/ 668794 w 694194"/>
                <a:gd name="connsiteY2" fmla="*/ 1451600 h 1451600"/>
                <a:gd name="connsiteX3" fmla="*/ 3438 w 694194"/>
                <a:gd name="connsiteY3" fmla="*/ 735320 h 1451600"/>
                <a:gd name="connsiteX4" fmla="*/ 8518 w 694194"/>
                <a:gd name="connsiteY4" fmla="*/ 0 h 1451600"/>
                <a:gd name="connsiteX0" fmla="*/ 8518 w 668794"/>
                <a:gd name="connsiteY0" fmla="*/ 0 h 1451600"/>
                <a:gd name="connsiteX1" fmla="*/ 668794 w 668794"/>
                <a:gd name="connsiteY1" fmla="*/ 728980 h 1451600"/>
                <a:gd name="connsiteX2" fmla="*/ 668794 w 668794"/>
                <a:gd name="connsiteY2" fmla="*/ 1451600 h 1451600"/>
                <a:gd name="connsiteX3" fmla="*/ 3438 w 668794"/>
                <a:gd name="connsiteY3" fmla="*/ 735320 h 1451600"/>
                <a:gd name="connsiteX4" fmla="*/ 8518 w 668794"/>
                <a:gd name="connsiteY4" fmla="*/ 0 h 1451600"/>
                <a:gd name="connsiteX0" fmla="*/ 8518 w 684034"/>
                <a:gd name="connsiteY0" fmla="*/ 0 h 1482080"/>
                <a:gd name="connsiteX1" fmla="*/ 668794 w 684034"/>
                <a:gd name="connsiteY1" fmla="*/ 728980 h 1482080"/>
                <a:gd name="connsiteX2" fmla="*/ 684034 w 684034"/>
                <a:gd name="connsiteY2" fmla="*/ 1482080 h 1482080"/>
                <a:gd name="connsiteX3" fmla="*/ 3438 w 684034"/>
                <a:gd name="connsiteY3" fmla="*/ 735320 h 1482080"/>
                <a:gd name="connsiteX4" fmla="*/ 8518 w 684034"/>
                <a:gd name="connsiteY4" fmla="*/ 0 h 1482080"/>
                <a:gd name="connsiteX0" fmla="*/ 8518 w 684034"/>
                <a:gd name="connsiteY0" fmla="*/ 0 h 1482080"/>
                <a:gd name="connsiteX1" fmla="*/ 673874 w 684034"/>
                <a:gd name="connsiteY1" fmla="*/ 728980 h 1482080"/>
                <a:gd name="connsiteX2" fmla="*/ 684034 w 684034"/>
                <a:gd name="connsiteY2" fmla="*/ 1482080 h 1482080"/>
                <a:gd name="connsiteX3" fmla="*/ 3438 w 684034"/>
                <a:gd name="connsiteY3" fmla="*/ 735320 h 1482080"/>
                <a:gd name="connsiteX4" fmla="*/ 8518 w 684034"/>
                <a:gd name="connsiteY4" fmla="*/ 0 h 1482080"/>
                <a:gd name="connsiteX0" fmla="*/ 87 w 675603"/>
                <a:gd name="connsiteY0" fmla="*/ 0 h 1482080"/>
                <a:gd name="connsiteX1" fmla="*/ 665443 w 675603"/>
                <a:gd name="connsiteY1" fmla="*/ 728980 h 1482080"/>
                <a:gd name="connsiteX2" fmla="*/ 675603 w 675603"/>
                <a:gd name="connsiteY2" fmla="*/ 1482080 h 1482080"/>
                <a:gd name="connsiteX3" fmla="*/ 157567 w 675603"/>
                <a:gd name="connsiteY3" fmla="*/ 704840 h 1482080"/>
                <a:gd name="connsiteX4" fmla="*/ 87 w 675603"/>
                <a:gd name="connsiteY4" fmla="*/ 0 h 1482080"/>
                <a:gd name="connsiteX0" fmla="*/ 12780 w 688296"/>
                <a:gd name="connsiteY0" fmla="*/ 0 h 1482080"/>
                <a:gd name="connsiteX1" fmla="*/ 678136 w 688296"/>
                <a:gd name="connsiteY1" fmla="*/ 728980 h 1482080"/>
                <a:gd name="connsiteX2" fmla="*/ 688296 w 688296"/>
                <a:gd name="connsiteY2" fmla="*/ 1482080 h 1482080"/>
                <a:gd name="connsiteX3" fmla="*/ 2620 w 688296"/>
                <a:gd name="connsiteY3" fmla="*/ 735320 h 1482080"/>
                <a:gd name="connsiteX4" fmla="*/ 12780 w 688296"/>
                <a:gd name="connsiteY4" fmla="*/ 0 h 1482080"/>
                <a:gd name="connsiteX0" fmla="*/ 2486 w 678002"/>
                <a:gd name="connsiteY0" fmla="*/ 0 h 1482080"/>
                <a:gd name="connsiteX1" fmla="*/ 667842 w 678002"/>
                <a:gd name="connsiteY1" fmla="*/ 728980 h 1482080"/>
                <a:gd name="connsiteX2" fmla="*/ 678002 w 678002"/>
                <a:gd name="connsiteY2" fmla="*/ 1482080 h 1482080"/>
                <a:gd name="connsiteX3" fmla="*/ 7566 w 678002"/>
                <a:gd name="connsiteY3" fmla="*/ 725160 h 1482080"/>
                <a:gd name="connsiteX4" fmla="*/ 2486 w 678002"/>
                <a:gd name="connsiteY4" fmla="*/ 0 h 1482080"/>
                <a:gd name="connsiteX0" fmla="*/ 12780 w 688296"/>
                <a:gd name="connsiteY0" fmla="*/ 0 h 1482080"/>
                <a:gd name="connsiteX1" fmla="*/ 678136 w 688296"/>
                <a:gd name="connsiteY1" fmla="*/ 728980 h 1482080"/>
                <a:gd name="connsiteX2" fmla="*/ 688296 w 688296"/>
                <a:gd name="connsiteY2" fmla="*/ 1482080 h 1482080"/>
                <a:gd name="connsiteX3" fmla="*/ 2620 w 688296"/>
                <a:gd name="connsiteY3" fmla="*/ 730240 h 1482080"/>
                <a:gd name="connsiteX4" fmla="*/ 12780 w 688296"/>
                <a:gd name="connsiteY4" fmla="*/ 0 h 1482080"/>
                <a:gd name="connsiteX0" fmla="*/ 10160 w 685676"/>
                <a:gd name="connsiteY0" fmla="*/ 0 h 1482080"/>
                <a:gd name="connsiteX1" fmla="*/ 675516 w 685676"/>
                <a:gd name="connsiteY1" fmla="*/ 728980 h 1482080"/>
                <a:gd name="connsiteX2" fmla="*/ 685676 w 685676"/>
                <a:gd name="connsiteY2" fmla="*/ 1482080 h 1482080"/>
                <a:gd name="connsiteX3" fmla="*/ 0 w 685676"/>
                <a:gd name="connsiteY3" fmla="*/ 730240 h 1482080"/>
                <a:gd name="connsiteX4" fmla="*/ 10160 w 685676"/>
                <a:gd name="connsiteY4" fmla="*/ 0 h 1482080"/>
                <a:gd name="connsiteX0" fmla="*/ 10160 w 685676"/>
                <a:gd name="connsiteY0" fmla="*/ 0 h 1482080"/>
                <a:gd name="connsiteX1" fmla="*/ 685676 w 685676"/>
                <a:gd name="connsiteY1" fmla="*/ 1482080 h 1482080"/>
                <a:gd name="connsiteX2" fmla="*/ 0 w 685676"/>
                <a:gd name="connsiteY2" fmla="*/ 730240 h 1482080"/>
                <a:gd name="connsiteX3" fmla="*/ 10160 w 685676"/>
                <a:gd name="connsiteY3" fmla="*/ 0 h 1482080"/>
                <a:gd name="connsiteX0" fmla="*/ 10160 w 649462"/>
                <a:gd name="connsiteY0" fmla="*/ 0 h 1571071"/>
                <a:gd name="connsiteX1" fmla="*/ 649462 w 649462"/>
                <a:gd name="connsiteY1" fmla="*/ 1571071 h 1571071"/>
                <a:gd name="connsiteX2" fmla="*/ 0 w 649462"/>
                <a:gd name="connsiteY2" fmla="*/ 730240 h 1571071"/>
                <a:gd name="connsiteX3" fmla="*/ 10160 w 649462"/>
                <a:gd name="connsiteY3" fmla="*/ 0 h 1571071"/>
                <a:gd name="connsiteX0" fmla="*/ 10160 w 658516"/>
                <a:gd name="connsiteY0" fmla="*/ 0 h 1571071"/>
                <a:gd name="connsiteX1" fmla="*/ 658516 w 658516"/>
                <a:gd name="connsiteY1" fmla="*/ 1571071 h 1571071"/>
                <a:gd name="connsiteX2" fmla="*/ 0 w 658516"/>
                <a:gd name="connsiteY2" fmla="*/ 730240 h 1571071"/>
                <a:gd name="connsiteX3" fmla="*/ 10160 w 658516"/>
                <a:gd name="connsiteY3" fmla="*/ 0 h 1571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516" h="1571071">
                  <a:moveTo>
                    <a:pt x="10160" y="0"/>
                  </a:moveTo>
                  <a:lnTo>
                    <a:pt x="658516" y="1571071"/>
                  </a:lnTo>
                  <a:lnTo>
                    <a:pt x="0" y="730240"/>
                  </a:lnTo>
                  <a:cubicBezTo>
                    <a:pt x="6773" y="63493"/>
                    <a:pt x="5927" y="671827"/>
                    <a:pt x="1016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ight Arrow 40">
              <a:extLst>
                <a:ext uri="{FF2B5EF4-FFF2-40B4-BE49-F238E27FC236}">
                  <a16:creationId xmlns:a16="http://schemas.microsoft.com/office/drawing/2014/main" id="{23586CA1-BF48-44C4-99E4-7F5F73BB9146}"/>
                </a:ext>
              </a:extLst>
            </p:cNvPr>
            <p:cNvSpPr/>
            <p:nvPr/>
          </p:nvSpPr>
          <p:spPr>
            <a:xfrm>
              <a:off x="4045951" y="2348472"/>
              <a:ext cx="4760701" cy="1368152"/>
            </a:xfrm>
            <a:prstGeom prst="rightArrow">
              <a:avLst/>
            </a:prstGeom>
            <a:grpFill/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2" name="Oval 16">
            <a:extLst>
              <a:ext uri="{FF2B5EF4-FFF2-40B4-BE49-F238E27FC236}">
                <a16:creationId xmlns:a16="http://schemas.microsoft.com/office/drawing/2014/main" id="{CB608CD1-4F97-4D28-B6E1-8C84F542AE71}"/>
              </a:ext>
            </a:extLst>
          </p:cNvPr>
          <p:cNvSpPr/>
          <p:nvPr/>
        </p:nvSpPr>
        <p:spPr>
          <a:xfrm flipH="1">
            <a:off x="7935997" y="1758346"/>
            <a:ext cx="1313219" cy="5668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7">
            <a:extLst>
              <a:ext uri="{FF2B5EF4-FFF2-40B4-BE49-F238E27FC236}">
                <a16:creationId xmlns:a16="http://schemas.microsoft.com/office/drawing/2014/main" id="{FEA4032E-0565-4D31-B21D-C04393F5131C}"/>
              </a:ext>
            </a:extLst>
          </p:cNvPr>
          <p:cNvSpPr/>
          <p:nvPr/>
        </p:nvSpPr>
        <p:spPr>
          <a:xfrm flipH="1">
            <a:off x="5700376" y="1758346"/>
            <a:ext cx="566802" cy="5668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493F95-4D7E-45EA-84B3-1FEB9ABD0D56}"/>
              </a:ext>
            </a:extLst>
          </p:cNvPr>
          <p:cNvSpPr txBox="1"/>
          <p:nvPr/>
        </p:nvSpPr>
        <p:spPr>
          <a:xfrm flipH="1">
            <a:off x="6376219" y="1903248"/>
            <a:ext cx="1559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Precio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medio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F62E48-11FA-4846-846F-822571270DEC}"/>
              </a:ext>
            </a:extLst>
          </p:cNvPr>
          <p:cNvSpPr txBox="1"/>
          <p:nvPr/>
        </p:nvSpPr>
        <p:spPr>
          <a:xfrm flipH="1">
            <a:off x="4387157" y="1903248"/>
            <a:ext cx="1313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% Mercado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AAA54-2153-40BB-8796-927B04BE6193}"/>
              </a:ext>
            </a:extLst>
          </p:cNvPr>
          <p:cNvSpPr txBox="1"/>
          <p:nvPr/>
        </p:nvSpPr>
        <p:spPr>
          <a:xfrm>
            <a:off x="6112065" y="2524338"/>
            <a:ext cx="34527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altLang="ko-KR" sz="2400" dirty="0">
                <a:solidFill>
                  <a:schemeClr val="bg1"/>
                </a:solidFill>
                <a:cs typeface="Arial" pitchFamily="34" charset="0"/>
              </a:rPr>
              <a:t>Vendedor profesional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F6AD81-CB45-41E2-8402-38BCF461DBF1}"/>
              </a:ext>
            </a:extLst>
          </p:cNvPr>
          <p:cNvSpPr txBox="1"/>
          <p:nvPr/>
        </p:nvSpPr>
        <p:spPr>
          <a:xfrm>
            <a:off x="2628231" y="4798187"/>
            <a:ext cx="28403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2400" dirty="0">
                <a:solidFill>
                  <a:schemeClr val="bg1"/>
                </a:solidFill>
                <a:cs typeface="Arial" pitchFamily="34" charset="0"/>
              </a:rPr>
              <a:t>Vendedor particular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그래픽 63">
            <a:extLst>
              <a:ext uri="{FF2B5EF4-FFF2-40B4-BE49-F238E27FC236}">
                <a16:creationId xmlns:a16="http://schemas.microsoft.com/office/drawing/2014/main" id="{D46CDFC0-6328-B1A3-1157-F04B65F8EF54}"/>
              </a:ext>
            </a:extLst>
          </p:cNvPr>
          <p:cNvSpPr/>
          <p:nvPr/>
        </p:nvSpPr>
        <p:spPr>
          <a:xfrm>
            <a:off x="9319286" y="3361929"/>
            <a:ext cx="2137472" cy="3065188"/>
          </a:xfrm>
          <a:custGeom>
            <a:avLst/>
            <a:gdLst>
              <a:gd name="connsiteX0" fmla="*/ 4434496 w 4493080"/>
              <a:gd name="connsiteY0" fmla="*/ 3709516 h 6861098"/>
              <a:gd name="connsiteX1" fmla="*/ 4390626 w 4493080"/>
              <a:gd name="connsiteY1" fmla="*/ 3631267 h 6861098"/>
              <a:gd name="connsiteX2" fmla="*/ 4326433 w 4493080"/>
              <a:gd name="connsiteY2" fmla="*/ 3428392 h 6861098"/>
              <a:gd name="connsiteX3" fmla="*/ 4295187 w 4493080"/>
              <a:gd name="connsiteY3" fmla="*/ 3319613 h 6861098"/>
              <a:gd name="connsiteX4" fmla="*/ 4279967 w 4493080"/>
              <a:gd name="connsiteY4" fmla="*/ 3211102 h 6861098"/>
              <a:gd name="connsiteX5" fmla="*/ 4247289 w 4493080"/>
              <a:gd name="connsiteY5" fmla="*/ 3084328 h 6861098"/>
              <a:gd name="connsiteX6" fmla="*/ 4222399 w 4493080"/>
              <a:gd name="connsiteY6" fmla="*/ 2912609 h 6861098"/>
              <a:gd name="connsiteX7" fmla="*/ 4220430 w 4493080"/>
              <a:gd name="connsiteY7" fmla="*/ 2838210 h 6861098"/>
              <a:gd name="connsiteX8" fmla="*/ 4212193 w 4493080"/>
              <a:gd name="connsiteY8" fmla="*/ 2516618 h 6861098"/>
              <a:gd name="connsiteX9" fmla="*/ 4182111 w 4493080"/>
              <a:gd name="connsiteY9" fmla="*/ 2333708 h 6861098"/>
              <a:gd name="connsiteX10" fmla="*/ 4194556 w 4493080"/>
              <a:gd name="connsiteY10" fmla="*/ 2164854 h 6861098"/>
              <a:gd name="connsiteX11" fmla="*/ 4157669 w 4493080"/>
              <a:gd name="connsiteY11" fmla="*/ 2008356 h 6861098"/>
              <a:gd name="connsiteX12" fmla="*/ 3883618 w 4493080"/>
              <a:gd name="connsiteY12" fmla="*/ 1777906 h 6861098"/>
              <a:gd name="connsiteX13" fmla="*/ 3850044 w 4493080"/>
              <a:gd name="connsiteY13" fmla="*/ 1698582 h 6861098"/>
              <a:gd name="connsiteX14" fmla="*/ 3866517 w 4493080"/>
              <a:gd name="connsiteY14" fmla="*/ 1561512 h 6861098"/>
              <a:gd name="connsiteX15" fmla="*/ 3869024 w 4493080"/>
              <a:gd name="connsiteY15" fmla="*/ 1530624 h 6861098"/>
              <a:gd name="connsiteX16" fmla="*/ 3866070 w 4493080"/>
              <a:gd name="connsiteY16" fmla="*/ 1457836 h 6861098"/>
              <a:gd name="connsiteX17" fmla="*/ 3825423 w 4493080"/>
              <a:gd name="connsiteY17" fmla="*/ 1358189 h 6861098"/>
              <a:gd name="connsiteX18" fmla="*/ 3802325 w 4493080"/>
              <a:gd name="connsiteY18" fmla="*/ 1100701 h 6861098"/>
              <a:gd name="connsiteX19" fmla="*/ 3706080 w 4493080"/>
              <a:gd name="connsiteY19" fmla="*/ 933906 h 6861098"/>
              <a:gd name="connsiteX20" fmla="*/ 3556475 w 4493080"/>
              <a:gd name="connsiteY20" fmla="*/ 882426 h 6861098"/>
              <a:gd name="connsiteX21" fmla="*/ 3412063 w 4493080"/>
              <a:gd name="connsiteY21" fmla="*/ 892633 h 6861098"/>
              <a:gd name="connsiteX22" fmla="*/ 3351809 w 4493080"/>
              <a:gd name="connsiteY22" fmla="*/ 902212 h 6861098"/>
              <a:gd name="connsiteX23" fmla="*/ 3225303 w 4493080"/>
              <a:gd name="connsiteY23" fmla="*/ 1024152 h 6861098"/>
              <a:gd name="connsiteX24" fmla="*/ 3206055 w 4493080"/>
              <a:gd name="connsiteY24" fmla="*/ 1117801 h 6861098"/>
              <a:gd name="connsiteX25" fmla="*/ 3179464 w 4493080"/>
              <a:gd name="connsiteY25" fmla="*/ 1255766 h 6861098"/>
              <a:gd name="connsiteX26" fmla="*/ 3151799 w 4493080"/>
              <a:gd name="connsiteY26" fmla="*/ 1352190 h 6861098"/>
              <a:gd name="connsiteX27" fmla="*/ 3113122 w 4493080"/>
              <a:gd name="connsiteY27" fmla="*/ 1429992 h 6861098"/>
              <a:gd name="connsiteX28" fmla="*/ 3169884 w 4493080"/>
              <a:gd name="connsiteY28" fmla="*/ 1449509 h 6861098"/>
              <a:gd name="connsiteX29" fmla="*/ 3169705 w 4493080"/>
              <a:gd name="connsiteY29" fmla="*/ 1596428 h 6861098"/>
              <a:gd name="connsiteX30" fmla="*/ 3222170 w 4493080"/>
              <a:gd name="connsiteY30" fmla="*/ 1655966 h 6861098"/>
              <a:gd name="connsiteX31" fmla="*/ 3289765 w 4493080"/>
              <a:gd name="connsiteY31" fmla="*/ 1670201 h 6861098"/>
              <a:gd name="connsiteX32" fmla="*/ 3287974 w 4493080"/>
              <a:gd name="connsiteY32" fmla="*/ 1681034 h 6861098"/>
              <a:gd name="connsiteX33" fmla="*/ 3135952 w 4493080"/>
              <a:gd name="connsiteY33" fmla="*/ 1661517 h 6861098"/>
              <a:gd name="connsiteX34" fmla="*/ 3026547 w 4493080"/>
              <a:gd name="connsiteY34" fmla="*/ 1677274 h 6861098"/>
              <a:gd name="connsiteX35" fmla="*/ 2996017 w 4493080"/>
              <a:gd name="connsiteY35" fmla="*/ 1695717 h 6861098"/>
              <a:gd name="connsiteX36" fmla="*/ 2730023 w 4493080"/>
              <a:gd name="connsiteY36" fmla="*/ 1618811 h 6861098"/>
              <a:gd name="connsiteX37" fmla="*/ 2654550 w 4493080"/>
              <a:gd name="connsiteY37" fmla="*/ 1573688 h 6861098"/>
              <a:gd name="connsiteX38" fmla="*/ 2571645 w 4493080"/>
              <a:gd name="connsiteY38" fmla="*/ 1518806 h 6861098"/>
              <a:gd name="connsiteX39" fmla="*/ 2474594 w 4493080"/>
              <a:gd name="connsiteY39" fmla="*/ 1441810 h 6861098"/>
              <a:gd name="connsiteX40" fmla="*/ 2427591 w 4493080"/>
              <a:gd name="connsiteY40" fmla="*/ 1389166 h 6861098"/>
              <a:gd name="connsiteX41" fmla="*/ 2378708 w 4493080"/>
              <a:gd name="connsiteY41" fmla="*/ 1225595 h 6861098"/>
              <a:gd name="connsiteX42" fmla="*/ 2258737 w 4493080"/>
              <a:gd name="connsiteY42" fmla="*/ 928266 h 6861098"/>
              <a:gd name="connsiteX43" fmla="*/ 2269481 w 4493080"/>
              <a:gd name="connsiteY43" fmla="*/ 605510 h 6861098"/>
              <a:gd name="connsiteX44" fmla="*/ 2294370 w 4493080"/>
              <a:gd name="connsiteY44" fmla="*/ 474707 h 6861098"/>
              <a:gd name="connsiteX45" fmla="*/ 2308785 w 4493080"/>
              <a:gd name="connsiteY45" fmla="*/ 227604 h 6861098"/>
              <a:gd name="connsiteX46" fmla="*/ 2293117 w 4493080"/>
              <a:gd name="connsiteY46" fmla="*/ 167081 h 6861098"/>
              <a:gd name="connsiteX47" fmla="*/ 2255156 w 4493080"/>
              <a:gd name="connsiteY47" fmla="*/ 215069 h 6861098"/>
              <a:gd name="connsiteX48" fmla="*/ 2241100 w 4493080"/>
              <a:gd name="connsiteY48" fmla="*/ 220620 h 6861098"/>
              <a:gd name="connsiteX49" fmla="*/ 2209406 w 4493080"/>
              <a:gd name="connsiteY49" fmla="*/ 40575 h 6861098"/>
              <a:gd name="connsiteX50" fmla="*/ 2198663 w 4493080"/>
              <a:gd name="connsiteY50" fmla="*/ 7628 h 6861098"/>
              <a:gd name="connsiteX51" fmla="*/ 2167148 w 4493080"/>
              <a:gd name="connsiteY51" fmla="*/ 1719 h 6861098"/>
              <a:gd name="connsiteX52" fmla="*/ 2132590 w 4493080"/>
              <a:gd name="connsiteY52" fmla="*/ 100471 h 6861098"/>
              <a:gd name="connsiteX53" fmla="*/ 2109133 w 4493080"/>
              <a:gd name="connsiteY53" fmla="*/ 304241 h 6861098"/>
              <a:gd name="connsiteX54" fmla="*/ 2062129 w 4493080"/>
              <a:gd name="connsiteY54" fmla="*/ 275860 h 6861098"/>
              <a:gd name="connsiteX55" fmla="*/ 2065711 w 4493080"/>
              <a:gd name="connsiteY55" fmla="*/ 343097 h 6861098"/>
              <a:gd name="connsiteX56" fmla="*/ 1985044 w 4493080"/>
              <a:gd name="connsiteY56" fmla="*/ 623416 h 6861098"/>
              <a:gd name="connsiteX57" fmla="*/ 1832395 w 4493080"/>
              <a:gd name="connsiteY57" fmla="*/ 927639 h 6861098"/>
              <a:gd name="connsiteX58" fmla="*/ 1676434 w 4493080"/>
              <a:gd name="connsiteY58" fmla="*/ 1172325 h 6861098"/>
              <a:gd name="connsiteX59" fmla="*/ 1500239 w 4493080"/>
              <a:gd name="connsiteY59" fmla="*/ 1396866 h 6861098"/>
              <a:gd name="connsiteX60" fmla="*/ 1479020 w 4493080"/>
              <a:gd name="connsiteY60" fmla="*/ 1409848 h 6861098"/>
              <a:gd name="connsiteX61" fmla="*/ 1394683 w 4493080"/>
              <a:gd name="connsiteY61" fmla="*/ 1419875 h 6861098"/>
              <a:gd name="connsiteX62" fmla="*/ 1306944 w 4493080"/>
              <a:gd name="connsiteY62" fmla="*/ 1445212 h 6861098"/>
              <a:gd name="connsiteX63" fmla="*/ 1321627 w 4493080"/>
              <a:gd name="connsiteY63" fmla="*/ 1395523 h 6861098"/>
              <a:gd name="connsiteX64" fmla="*/ 1340159 w 4493080"/>
              <a:gd name="connsiteY64" fmla="*/ 1206525 h 6861098"/>
              <a:gd name="connsiteX65" fmla="*/ 1326640 w 4493080"/>
              <a:gd name="connsiteY65" fmla="*/ 1086465 h 6861098"/>
              <a:gd name="connsiteX66" fmla="*/ 1318135 w 4493080"/>
              <a:gd name="connsiteY66" fmla="*/ 1022809 h 6861098"/>
              <a:gd name="connsiteX67" fmla="*/ 1290739 w 4493080"/>
              <a:gd name="connsiteY67" fmla="*/ 907763 h 6861098"/>
              <a:gd name="connsiteX68" fmla="*/ 1272296 w 4493080"/>
              <a:gd name="connsiteY68" fmla="*/ 779019 h 6861098"/>
              <a:gd name="connsiteX69" fmla="*/ 1208282 w 4493080"/>
              <a:gd name="connsiteY69" fmla="*/ 660302 h 6861098"/>
              <a:gd name="connsiteX70" fmla="*/ 1091355 w 4493080"/>
              <a:gd name="connsiteY70" fmla="*/ 643560 h 6861098"/>
              <a:gd name="connsiteX71" fmla="*/ 767167 w 4493080"/>
              <a:gd name="connsiteY71" fmla="*/ 673016 h 6861098"/>
              <a:gd name="connsiteX72" fmla="*/ 724014 w 4493080"/>
              <a:gd name="connsiteY72" fmla="*/ 709007 h 6861098"/>
              <a:gd name="connsiteX73" fmla="*/ 640572 w 4493080"/>
              <a:gd name="connsiteY73" fmla="*/ 948141 h 6861098"/>
              <a:gd name="connsiteX74" fmla="*/ 795638 w 4493080"/>
              <a:gd name="connsiteY74" fmla="*/ 1361591 h 6861098"/>
              <a:gd name="connsiteX75" fmla="*/ 667341 w 4493080"/>
              <a:gd name="connsiteY75" fmla="*/ 1568226 h 6861098"/>
              <a:gd name="connsiteX76" fmla="*/ 522661 w 4493080"/>
              <a:gd name="connsiteY76" fmla="*/ 1871106 h 6861098"/>
              <a:gd name="connsiteX77" fmla="*/ 464914 w 4493080"/>
              <a:gd name="connsiteY77" fmla="*/ 2015250 h 6861098"/>
              <a:gd name="connsiteX78" fmla="*/ 420686 w 4493080"/>
              <a:gd name="connsiteY78" fmla="*/ 2156707 h 6861098"/>
              <a:gd name="connsiteX79" fmla="*/ 358910 w 4493080"/>
              <a:gd name="connsiteY79" fmla="*/ 2337916 h 6861098"/>
              <a:gd name="connsiteX80" fmla="*/ 350136 w 4493080"/>
              <a:gd name="connsiteY80" fmla="*/ 2353226 h 6861098"/>
              <a:gd name="connsiteX81" fmla="*/ 279855 w 4493080"/>
              <a:gd name="connsiteY81" fmla="*/ 2818334 h 6861098"/>
              <a:gd name="connsiteX82" fmla="*/ 294986 w 4493080"/>
              <a:gd name="connsiteY82" fmla="*/ 3465278 h 6861098"/>
              <a:gd name="connsiteX83" fmla="*/ 298030 w 4493080"/>
              <a:gd name="connsiteY83" fmla="*/ 3679792 h 6861098"/>
              <a:gd name="connsiteX84" fmla="*/ 304386 w 4493080"/>
              <a:gd name="connsiteY84" fmla="*/ 3713903 h 6861098"/>
              <a:gd name="connsiteX85" fmla="*/ 312176 w 4493080"/>
              <a:gd name="connsiteY85" fmla="*/ 3790183 h 6861098"/>
              <a:gd name="connsiteX86" fmla="*/ 276901 w 4493080"/>
              <a:gd name="connsiteY86" fmla="*/ 3912481 h 6861098"/>
              <a:gd name="connsiteX87" fmla="*/ 293195 w 4493080"/>
              <a:gd name="connsiteY87" fmla="*/ 3919106 h 6861098"/>
              <a:gd name="connsiteX88" fmla="*/ 365625 w 4493080"/>
              <a:gd name="connsiteY88" fmla="*/ 3823040 h 6861098"/>
              <a:gd name="connsiteX89" fmla="*/ 382725 w 4493080"/>
              <a:gd name="connsiteY89" fmla="*/ 3831993 h 6861098"/>
              <a:gd name="connsiteX90" fmla="*/ 316831 w 4493080"/>
              <a:gd name="connsiteY90" fmla="*/ 3985895 h 6861098"/>
              <a:gd name="connsiteX91" fmla="*/ 366968 w 4493080"/>
              <a:gd name="connsiteY91" fmla="*/ 3979628 h 6861098"/>
              <a:gd name="connsiteX92" fmla="*/ 436533 w 4493080"/>
              <a:gd name="connsiteY92" fmla="*/ 3847571 h 6861098"/>
              <a:gd name="connsiteX93" fmla="*/ 370818 w 4493080"/>
              <a:gd name="connsiteY93" fmla="*/ 4033167 h 6861098"/>
              <a:gd name="connsiteX94" fmla="*/ 487386 w 4493080"/>
              <a:gd name="connsiteY94" fmla="*/ 3918569 h 6861098"/>
              <a:gd name="connsiteX95" fmla="*/ 446560 w 4493080"/>
              <a:gd name="connsiteY95" fmla="*/ 4050625 h 6861098"/>
              <a:gd name="connsiteX96" fmla="*/ 489087 w 4493080"/>
              <a:gd name="connsiteY96" fmla="*/ 4033346 h 6861098"/>
              <a:gd name="connsiteX97" fmla="*/ 517378 w 4493080"/>
              <a:gd name="connsiteY97" fmla="*/ 3994669 h 6861098"/>
              <a:gd name="connsiteX98" fmla="*/ 527137 w 4493080"/>
              <a:gd name="connsiteY98" fmla="*/ 4397912 h 6861098"/>
              <a:gd name="connsiteX99" fmla="*/ 471629 w 4493080"/>
              <a:gd name="connsiteY99" fmla="*/ 4777162 h 6861098"/>
              <a:gd name="connsiteX100" fmla="*/ 423999 w 4493080"/>
              <a:gd name="connsiteY100" fmla="*/ 4913784 h 6861098"/>
              <a:gd name="connsiteX101" fmla="*/ 273767 w 4493080"/>
              <a:gd name="connsiteY101" fmla="*/ 5196520 h 6861098"/>
              <a:gd name="connsiteX102" fmla="*/ 267142 w 4493080"/>
              <a:gd name="connsiteY102" fmla="*/ 5226782 h 6861098"/>
              <a:gd name="connsiteX103" fmla="*/ 201696 w 4493080"/>
              <a:gd name="connsiteY103" fmla="*/ 5595914 h 6861098"/>
              <a:gd name="connsiteX104" fmla="*/ 109032 w 4493080"/>
              <a:gd name="connsiteY104" fmla="*/ 5918669 h 6861098"/>
              <a:gd name="connsiteX105" fmla="*/ 51912 w 4493080"/>
              <a:gd name="connsiteY105" fmla="*/ 6143121 h 6861098"/>
              <a:gd name="connsiteX106" fmla="*/ 1238 w 4493080"/>
              <a:gd name="connsiteY106" fmla="*/ 6421649 h 6861098"/>
              <a:gd name="connsiteX107" fmla="*/ 16637 w 4493080"/>
              <a:gd name="connsiteY107" fmla="*/ 6533204 h 6861098"/>
              <a:gd name="connsiteX108" fmla="*/ 34812 w 4493080"/>
              <a:gd name="connsiteY108" fmla="*/ 6718531 h 6861098"/>
              <a:gd name="connsiteX109" fmla="*/ 261412 w 4493080"/>
              <a:gd name="connsiteY109" fmla="*/ 6748882 h 6861098"/>
              <a:gd name="connsiteX110" fmla="*/ 316294 w 4493080"/>
              <a:gd name="connsiteY110" fmla="*/ 6754164 h 6861098"/>
              <a:gd name="connsiteX111" fmla="*/ 490072 w 4493080"/>
              <a:gd name="connsiteY111" fmla="*/ 6798123 h 6861098"/>
              <a:gd name="connsiteX112" fmla="*/ 664387 w 4493080"/>
              <a:gd name="connsiteY112" fmla="*/ 6792214 h 6861098"/>
              <a:gd name="connsiteX113" fmla="*/ 894210 w 4493080"/>
              <a:gd name="connsiteY113" fmla="*/ 6763206 h 6861098"/>
              <a:gd name="connsiteX114" fmla="*/ 735026 w 4493080"/>
              <a:gd name="connsiteY114" fmla="*/ 6637058 h 6861098"/>
              <a:gd name="connsiteX115" fmla="*/ 705750 w 4493080"/>
              <a:gd name="connsiteY115" fmla="*/ 6628732 h 6861098"/>
              <a:gd name="connsiteX116" fmla="*/ 557846 w 4493080"/>
              <a:gd name="connsiteY116" fmla="*/ 6537322 h 6861098"/>
              <a:gd name="connsiteX117" fmla="*/ 531793 w 4493080"/>
              <a:gd name="connsiteY117" fmla="*/ 6493452 h 6861098"/>
              <a:gd name="connsiteX118" fmla="*/ 494906 w 4493080"/>
              <a:gd name="connsiteY118" fmla="*/ 6371960 h 6861098"/>
              <a:gd name="connsiteX119" fmla="*/ 457483 w 4493080"/>
              <a:gd name="connsiteY119" fmla="*/ 6332029 h 6861098"/>
              <a:gd name="connsiteX120" fmla="*/ 493921 w 4493080"/>
              <a:gd name="connsiteY120" fmla="*/ 6325404 h 6861098"/>
              <a:gd name="connsiteX121" fmla="*/ 590166 w 4493080"/>
              <a:gd name="connsiteY121" fmla="*/ 6260405 h 6861098"/>
              <a:gd name="connsiteX122" fmla="*/ 805486 w 4493080"/>
              <a:gd name="connsiteY122" fmla="*/ 5785270 h 6861098"/>
              <a:gd name="connsiteX123" fmla="*/ 823929 w 4493080"/>
              <a:gd name="connsiteY123" fmla="*/ 5757068 h 6861098"/>
              <a:gd name="connsiteX124" fmla="*/ 839866 w 4493080"/>
              <a:gd name="connsiteY124" fmla="*/ 5798251 h 6861098"/>
              <a:gd name="connsiteX125" fmla="*/ 921159 w 4493080"/>
              <a:gd name="connsiteY125" fmla="*/ 6290488 h 6861098"/>
              <a:gd name="connsiteX126" fmla="*/ 938438 w 4493080"/>
              <a:gd name="connsiteY126" fmla="*/ 6362380 h 6861098"/>
              <a:gd name="connsiteX127" fmla="*/ 973355 w 4493080"/>
              <a:gd name="connsiteY127" fmla="*/ 6538486 h 6861098"/>
              <a:gd name="connsiteX128" fmla="*/ 1126630 w 4493080"/>
              <a:gd name="connsiteY128" fmla="*/ 6629448 h 6861098"/>
              <a:gd name="connsiteX129" fmla="*/ 1223233 w 4493080"/>
              <a:gd name="connsiteY129" fmla="*/ 6556303 h 6861098"/>
              <a:gd name="connsiteX130" fmla="*/ 1234782 w 4493080"/>
              <a:gd name="connsiteY130" fmla="*/ 6542873 h 6861098"/>
              <a:gd name="connsiteX131" fmla="*/ 1388864 w 4493080"/>
              <a:gd name="connsiteY131" fmla="*/ 6624972 h 6861098"/>
              <a:gd name="connsiteX132" fmla="*/ 1432286 w 4493080"/>
              <a:gd name="connsiteY132" fmla="*/ 6644400 h 6861098"/>
              <a:gd name="connsiteX133" fmla="*/ 1632475 w 4493080"/>
              <a:gd name="connsiteY133" fmla="*/ 6643505 h 6861098"/>
              <a:gd name="connsiteX134" fmla="*/ 1843407 w 4493080"/>
              <a:gd name="connsiteY134" fmla="*/ 6611005 h 6861098"/>
              <a:gd name="connsiteX135" fmla="*/ 1744835 w 4493080"/>
              <a:gd name="connsiteY135" fmla="*/ 6519416 h 6861098"/>
              <a:gd name="connsiteX136" fmla="*/ 1607317 w 4493080"/>
              <a:gd name="connsiteY136" fmla="*/ 6481634 h 6861098"/>
              <a:gd name="connsiteX137" fmla="*/ 1454310 w 4493080"/>
              <a:gd name="connsiteY137" fmla="*/ 6337312 h 6861098"/>
              <a:gd name="connsiteX138" fmla="*/ 1378747 w 4493080"/>
              <a:gd name="connsiteY138" fmla="*/ 6229697 h 6861098"/>
              <a:gd name="connsiteX139" fmla="*/ 1359945 w 4493080"/>
              <a:gd name="connsiteY139" fmla="*/ 6202569 h 6861098"/>
              <a:gd name="connsiteX140" fmla="*/ 1427183 w 4493080"/>
              <a:gd name="connsiteY140" fmla="*/ 6128975 h 6861098"/>
              <a:gd name="connsiteX141" fmla="*/ 1408023 w 4493080"/>
              <a:gd name="connsiteY141" fmla="*/ 6042221 h 6861098"/>
              <a:gd name="connsiteX142" fmla="*/ 1379552 w 4493080"/>
              <a:gd name="connsiteY142" fmla="*/ 5963882 h 6861098"/>
              <a:gd name="connsiteX143" fmla="*/ 1438732 w 4493080"/>
              <a:gd name="connsiteY143" fmla="*/ 5406468 h 6861098"/>
              <a:gd name="connsiteX144" fmla="*/ 1430943 w 4493080"/>
              <a:gd name="connsiteY144" fmla="*/ 5017998 h 6861098"/>
              <a:gd name="connsiteX145" fmla="*/ 1416528 w 4493080"/>
              <a:gd name="connsiteY145" fmla="*/ 4512779 h 6861098"/>
              <a:gd name="connsiteX146" fmla="*/ 1432196 w 4493080"/>
              <a:gd name="connsiteY146" fmla="*/ 4088407 h 6861098"/>
              <a:gd name="connsiteX147" fmla="*/ 1424317 w 4493080"/>
              <a:gd name="connsiteY147" fmla="*/ 3907109 h 6861098"/>
              <a:gd name="connsiteX148" fmla="*/ 1456101 w 4493080"/>
              <a:gd name="connsiteY148" fmla="*/ 3849720 h 6861098"/>
              <a:gd name="connsiteX149" fmla="*/ 1602572 w 4493080"/>
              <a:gd name="connsiteY149" fmla="*/ 3755266 h 6861098"/>
              <a:gd name="connsiteX150" fmla="*/ 1624865 w 4493080"/>
              <a:gd name="connsiteY150" fmla="*/ 3709964 h 6861098"/>
              <a:gd name="connsiteX151" fmla="*/ 1586456 w 4493080"/>
              <a:gd name="connsiteY151" fmla="*/ 3359364 h 6861098"/>
              <a:gd name="connsiteX152" fmla="*/ 1593887 w 4493080"/>
              <a:gd name="connsiteY152" fmla="*/ 3254256 h 6861098"/>
              <a:gd name="connsiteX153" fmla="*/ 1674464 w 4493080"/>
              <a:gd name="connsiteY153" fmla="*/ 2989963 h 6861098"/>
              <a:gd name="connsiteX154" fmla="*/ 1667481 w 4493080"/>
              <a:gd name="connsiteY154" fmla="*/ 2856295 h 6861098"/>
              <a:gd name="connsiteX155" fmla="*/ 1519398 w 4493080"/>
              <a:gd name="connsiteY155" fmla="*/ 2440249 h 6861098"/>
              <a:gd name="connsiteX156" fmla="*/ 1511520 w 4493080"/>
              <a:gd name="connsiteY156" fmla="*/ 2371848 h 6861098"/>
              <a:gd name="connsiteX157" fmla="*/ 1527098 w 4493080"/>
              <a:gd name="connsiteY157" fmla="*/ 2037274 h 6861098"/>
              <a:gd name="connsiteX158" fmla="*/ 1501045 w 4493080"/>
              <a:gd name="connsiteY158" fmla="*/ 1854185 h 6861098"/>
              <a:gd name="connsiteX159" fmla="*/ 1654141 w 4493080"/>
              <a:gd name="connsiteY159" fmla="*/ 1743437 h 6861098"/>
              <a:gd name="connsiteX160" fmla="*/ 1750565 w 4493080"/>
              <a:gd name="connsiteY160" fmla="*/ 1659995 h 6861098"/>
              <a:gd name="connsiteX161" fmla="*/ 2005278 w 4493080"/>
              <a:gd name="connsiteY161" fmla="*/ 1368574 h 6861098"/>
              <a:gd name="connsiteX162" fmla="*/ 2076365 w 4493080"/>
              <a:gd name="connsiteY162" fmla="*/ 1221208 h 6861098"/>
              <a:gd name="connsiteX163" fmla="*/ 2101612 w 4493080"/>
              <a:gd name="connsiteY163" fmla="*/ 1410653 h 6861098"/>
              <a:gd name="connsiteX164" fmla="*/ 2386228 w 4493080"/>
              <a:gd name="connsiteY164" fmla="*/ 1772713 h 6861098"/>
              <a:gd name="connsiteX165" fmla="*/ 2530640 w 4493080"/>
              <a:gd name="connsiteY165" fmla="*/ 1892325 h 6861098"/>
              <a:gd name="connsiteX166" fmla="*/ 2843547 w 4493080"/>
              <a:gd name="connsiteY166" fmla="*/ 2125730 h 6861098"/>
              <a:gd name="connsiteX167" fmla="*/ 2872287 w 4493080"/>
              <a:gd name="connsiteY167" fmla="*/ 2177747 h 6861098"/>
              <a:gd name="connsiteX168" fmla="*/ 2832714 w 4493080"/>
              <a:gd name="connsiteY168" fmla="*/ 2703378 h 6861098"/>
              <a:gd name="connsiteX169" fmla="*/ 2779354 w 4493080"/>
              <a:gd name="connsiteY169" fmla="*/ 2818961 h 6861098"/>
              <a:gd name="connsiteX170" fmla="*/ 2782936 w 4493080"/>
              <a:gd name="connsiteY170" fmla="*/ 2900523 h 6861098"/>
              <a:gd name="connsiteX171" fmla="*/ 2717489 w 4493080"/>
              <a:gd name="connsiteY171" fmla="*/ 3097578 h 6861098"/>
              <a:gd name="connsiteX172" fmla="*/ 2728680 w 4493080"/>
              <a:gd name="connsiteY172" fmla="*/ 3142075 h 6861098"/>
              <a:gd name="connsiteX173" fmla="*/ 2812212 w 4493080"/>
              <a:gd name="connsiteY173" fmla="*/ 3257479 h 6861098"/>
              <a:gd name="connsiteX174" fmla="*/ 2813644 w 4493080"/>
              <a:gd name="connsiteY174" fmla="*/ 3278877 h 6861098"/>
              <a:gd name="connsiteX175" fmla="*/ 2781056 w 4493080"/>
              <a:gd name="connsiteY175" fmla="*/ 3684089 h 6861098"/>
              <a:gd name="connsiteX176" fmla="*/ 2789024 w 4493080"/>
              <a:gd name="connsiteY176" fmla="*/ 4277853 h 6861098"/>
              <a:gd name="connsiteX177" fmla="*/ 2812928 w 4493080"/>
              <a:gd name="connsiteY177" fmla="*/ 4516987 h 6861098"/>
              <a:gd name="connsiteX178" fmla="*/ 2846412 w 4493080"/>
              <a:gd name="connsiteY178" fmla="*/ 4618246 h 6861098"/>
              <a:gd name="connsiteX179" fmla="*/ 2872645 w 4493080"/>
              <a:gd name="connsiteY179" fmla="*/ 4817540 h 6861098"/>
              <a:gd name="connsiteX180" fmla="*/ 2883120 w 4493080"/>
              <a:gd name="connsiteY180" fmla="*/ 4933212 h 6861098"/>
              <a:gd name="connsiteX181" fmla="*/ 2972113 w 4493080"/>
              <a:gd name="connsiteY181" fmla="*/ 5113526 h 6861098"/>
              <a:gd name="connsiteX182" fmla="*/ 3058778 w 4493080"/>
              <a:gd name="connsiteY182" fmla="*/ 5235645 h 6861098"/>
              <a:gd name="connsiteX183" fmla="*/ 3151620 w 4493080"/>
              <a:gd name="connsiteY183" fmla="*/ 5418465 h 6861098"/>
              <a:gd name="connsiteX184" fmla="*/ 3185015 w 4493080"/>
              <a:gd name="connsiteY184" fmla="*/ 5643633 h 6861098"/>
              <a:gd name="connsiteX185" fmla="*/ 3189670 w 4493080"/>
              <a:gd name="connsiteY185" fmla="*/ 6163534 h 6861098"/>
              <a:gd name="connsiteX186" fmla="*/ 3038633 w 4493080"/>
              <a:gd name="connsiteY186" fmla="*/ 6492825 h 6861098"/>
              <a:gd name="connsiteX187" fmla="*/ 3014908 w 4493080"/>
              <a:gd name="connsiteY187" fmla="*/ 6525146 h 6861098"/>
              <a:gd name="connsiteX188" fmla="*/ 2898429 w 4493080"/>
              <a:gd name="connsiteY188" fmla="*/ 6616556 h 6861098"/>
              <a:gd name="connsiteX189" fmla="*/ 2811048 w 4493080"/>
              <a:gd name="connsiteY189" fmla="*/ 6649951 h 6861098"/>
              <a:gd name="connsiteX190" fmla="*/ 2777743 w 4493080"/>
              <a:gd name="connsiteY190" fmla="*/ 6690149 h 6861098"/>
              <a:gd name="connsiteX191" fmla="*/ 2878106 w 4493080"/>
              <a:gd name="connsiteY191" fmla="*/ 6845753 h 6861098"/>
              <a:gd name="connsiteX192" fmla="*/ 2961280 w 4493080"/>
              <a:gd name="connsiteY192" fmla="*/ 6859093 h 6861098"/>
              <a:gd name="connsiteX193" fmla="*/ 3140160 w 4493080"/>
              <a:gd name="connsiteY193" fmla="*/ 6859361 h 6861098"/>
              <a:gd name="connsiteX194" fmla="*/ 3230675 w 4493080"/>
              <a:gd name="connsiteY194" fmla="*/ 6790423 h 6861098"/>
              <a:gd name="connsiteX195" fmla="*/ 3265502 w 4493080"/>
              <a:gd name="connsiteY195" fmla="*/ 6684599 h 6861098"/>
              <a:gd name="connsiteX196" fmla="*/ 3392188 w 4493080"/>
              <a:gd name="connsiteY196" fmla="*/ 6544037 h 6861098"/>
              <a:gd name="connsiteX197" fmla="*/ 3445010 w 4493080"/>
              <a:gd name="connsiteY197" fmla="*/ 6580744 h 6861098"/>
              <a:gd name="connsiteX198" fmla="*/ 3463901 w 4493080"/>
              <a:gd name="connsiteY198" fmla="*/ 6843694 h 6861098"/>
              <a:gd name="connsiteX199" fmla="*/ 3508666 w 4493080"/>
              <a:gd name="connsiteY199" fmla="*/ 6843694 h 6861098"/>
              <a:gd name="connsiteX200" fmla="*/ 3544478 w 4493080"/>
              <a:gd name="connsiteY200" fmla="*/ 6458715 h 6861098"/>
              <a:gd name="connsiteX201" fmla="*/ 3480374 w 4493080"/>
              <a:gd name="connsiteY201" fmla="*/ 6280550 h 6861098"/>
              <a:gd name="connsiteX202" fmla="*/ 3446711 w 4493080"/>
              <a:gd name="connsiteY202" fmla="*/ 6210179 h 6861098"/>
              <a:gd name="connsiteX203" fmla="*/ 3446711 w 4493080"/>
              <a:gd name="connsiteY203" fmla="*/ 6107399 h 6861098"/>
              <a:gd name="connsiteX204" fmla="*/ 3470705 w 4493080"/>
              <a:gd name="connsiteY204" fmla="*/ 5973551 h 6861098"/>
              <a:gd name="connsiteX205" fmla="*/ 3552267 w 4493080"/>
              <a:gd name="connsiteY205" fmla="*/ 6143121 h 6861098"/>
              <a:gd name="connsiteX206" fmla="*/ 3586826 w 4493080"/>
              <a:gd name="connsiteY206" fmla="*/ 6472592 h 6861098"/>
              <a:gd name="connsiteX207" fmla="*/ 3649318 w 4493080"/>
              <a:gd name="connsiteY207" fmla="*/ 6651831 h 6861098"/>
              <a:gd name="connsiteX208" fmla="*/ 3704737 w 4493080"/>
              <a:gd name="connsiteY208" fmla="*/ 6649861 h 6861098"/>
              <a:gd name="connsiteX209" fmla="*/ 3850939 w 4493080"/>
              <a:gd name="connsiteY209" fmla="*/ 6539202 h 6861098"/>
              <a:gd name="connsiteX210" fmla="*/ 3877350 w 4493080"/>
              <a:gd name="connsiteY210" fmla="*/ 6504823 h 6861098"/>
              <a:gd name="connsiteX211" fmla="*/ 3877261 w 4493080"/>
              <a:gd name="connsiteY211" fmla="*/ 6322450 h 6861098"/>
              <a:gd name="connsiteX212" fmla="*/ 3857027 w 4493080"/>
              <a:gd name="connsiteY212" fmla="*/ 6144643 h 6861098"/>
              <a:gd name="connsiteX213" fmla="*/ 3950228 w 4493080"/>
              <a:gd name="connsiteY213" fmla="*/ 6095939 h 6861098"/>
              <a:gd name="connsiteX214" fmla="*/ 4076018 w 4493080"/>
              <a:gd name="connsiteY214" fmla="*/ 6155029 h 6861098"/>
              <a:gd name="connsiteX215" fmla="*/ 4090432 w 4493080"/>
              <a:gd name="connsiteY215" fmla="*/ 6127364 h 6861098"/>
              <a:gd name="connsiteX216" fmla="*/ 3902419 w 4493080"/>
              <a:gd name="connsiteY216" fmla="*/ 5921445 h 6861098"/>
              <a:gd name="connsiteX217" fmla="*/ 3848432 w 4493080"/>
              <a:gd name="connsiteY217" fmla="*/ 5894138 h 6861098"/>
              <a:gd name="connsiteX218" fmla="*/ 3664359 w 4493080"/>
              <a:gd name="connsiteY218" fmla="*/ 5786075 h 6861098"/>
              <a:gd name="connsiteX219" fmla="*/ 3594883 w 4493080"/>
              <a:gd name="connsiteY219" fmla="*/ 5628413 h 6861098"/>
              <a:gd name="connsiteX220" fmla="*/ 3561936 w 4493080"/>
              <a:gd name="connsiteY220" fmla="*/ 5523126 h 6861098"/>
              <a:gd name="connsiteX221" fmla="*/ 3493983 w 4493080"/>
              <a:gd name="connsiteY221" fmla="*/ 5023728 h 6861098"/>
              <a:gd name="connsiteX222" fmla="*/ 3478494 w 4493080"/>
              <a:gd name="connsiteY222" fmla="*/ 4860156 h 6861098"/>
              <a:gd name="connsiteX223" fmla="*/ 3517619 w 4493080"/>
              <a:gd name="connsiteY223" fmla="*/ 4626751 h 6861098"/>
              <a:gd name="connsiteX224" fmla="*/ 3533824 w 4493080"/>
              <a:gd name="connsiteY224" fmla="*/ 4599534 h 6861098"/>
              <a:gd name="connsiteX225" fmla="*/ 3697843 w 4493080"/>
              <a:gd name="connsiteY225" fmla="*/ 4566587 h 6861098"/>
              <a:gd name="connsiteX226" fmla="*/ 3703842 w 4493080"/>
              <a:gd name="connsiteY226" fmla="*/ 4504364 h 6861098"/>
              <a:gd name="connsiteX227" fmla="*/ 3739116 w 4493080"/>
              <a:gd name="connsiteY227" fmla="*/ 3749446 h 6861098"/>
              <a:gd name="connsiteX228" fmla="*/ 3716644 w 4493080"/>
              <a:gd name="connsiteY228" fmla="*/ 3344144 h 6861098"/>
              <a:gd name="connsiteX229" fmla="*/ 3686562 w 4493080"/>
              <a:gd name="connsiteY229" fmla="*/ 2939379 h 6861098"/>
              <a:gd name="connsiteX230" fmla="*/ 3685936 w 4493080"/>
              <a:gd name="connsiteY230" fmla="*/ 2930515 h 6861098"/>
              <a:gd name="connsiteX231" fmla="*/ 3720315 w 4493080"/>
              <a:gd name="connsiteY231" fmla="*/ 2806427 h 6861098"/>
              <a:gd name="connsiteX232" fmla="*/ 3775018 w 4493080"/>
              <a:gd name="connsiteY232" fmla="*/ 2670251 h 6861098"/>
              <a:gd name="connsiteX233" fmla="*/ 3827124 w 4493080"/>
              <a:gd name="connsiteY233" fmla="*/ 2587078 h 6861098"/>
              <a:gd name="connsiteX234" fmla="*/ 3839748 w 4493080"/>
              <a:gd name="connsiteY234" fmla="*/ 2629515 h 6861098"/>
              <a:gd name="connsiteX235" fmla="*/ 3845836 w 4493080"/>
              <a:gd name="connsiteY235" fmla="*/ 2700333 h 6861098"/>
              <a:gd name="connsiteX236" fmla="*/ 3919788 w 4493080"/>
              <a:gd name="connsiteY236" fmla="*/ 3003303 h 6861098"/>
              <a:gd name="connsiteX237" fmla="*/ 4090522 w 4493080"/>
              <a:gd name="connsiteY237" fmla="*/ 3656514 h 6861098"/>
              <a:gd name="connsiteX238" fmla="*/ 4110755 w 4493080"/>
              <a:gd name="connsiteY238" fmla="*/ 3772277 h 6861098"/>
              <a:gd name="connsiteX239" fmla="*/ 4208164 w 4493080"/>
              <a:gd name="connsiteY239" fmla="*/ 3785527 h 6861098"/>
              <a:gd name="connsiteX240" fmla="*/ 4219893 w 4493080"/>
              <a:gd name="connsiteY240" fmla="*/ 3807999 h 6861098"/>
              <a:gd name="connsiteX241" fmla="*/ 4266359 w 4493080"/>
              <a:gd name="connsiteY241" fmla="*/ 3835664 h 6861098"/>
              <a:gd name="connsiteX242" fmla="*/ 4262956 w 4493080"/>
              <a:gd name="connsiteY242" fmla="*/ 3792868 h 6861098"/>
              <a:gd name="connsiteX243" fmla="*/ 4306647 w 4493080"/>
              <a:gd name="connsiteY243" fmla="*/ 3798777 h 6861098"/>
              <a:gd name="connsiteX244" fmla="*/ 4340221 w 4493080"/>
              <a:gd name="connsiteY244" fmla="*/ 3997713 h 6861098"/>
              <a:gd name="connsiteX245" fmla="*/ 4434048 w 4493080"/>
              <a:gd name="connsiteY245" fmla="*/ 3780961 h 6861098"/>
              <a:gd name="connsiteX246" fmla="*/ 4448642 w 4493080"/>
              <a:gd name="connsiteY246" fmla="*/ 3790630 h 6861098"/>
              <a:gd name="connsiteX247" fmla="*/ 4460549 w 4493080"/>
              <a:gd name="connsiteY247" fmla="*/ 3915346 h 6861098"/>
              <a:gd name="connsiteX248" fmla="*/ 4434496 w 4493080"/>
              <a:gd name="connsiteY248" fmla="*/ 3709516 h 686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4493080" h="6861098">
                <a:moveTo>
                  <a:pt x="4434496" y="3709516"/>
                </a:moveTo>
                <a:cubicBezTo>
                  <a:pt x="4410502" y="3687671"/>
                  <a:pt x="4398057" y="3664303"/>
                  <a:pt x="4390626" y="3631267"/>
                </a:cubicBezTo>
                <a:cubicBezTo>
                  <a:pt x="4375138" y="3562150"/>
                  <a:pt x="4355083" y="3492943"/>
                  <a:pt x="4326433" y="3428392"/>
                </a:cubicBezTo>
                <a:cubicBezTo>
                  <a:pt x="4310408" y="3392401"/>
                  <a:pt x="4296351" y="3359364"/>
                  <a:pt x="4295187" y="3319613"/>
                </a:cubicBezTo>
                <a:cubicBezTo>
                  <a:pt x="4294113" y="3282816"/>
                  <a:pt x="4297873" y="3239215"/>
                  <a:pt x="4279967" y="3211102"/>
                </a:cubicBezTo>
                <a:cubicBezTo>
                  <a:pt x="4253735" y="3169829"/>
                  <a:pt x="4252213" y="3128377"/>
                  <a:pt x="4247289" y="3084328"/>
                </a:cubicBezTo>
                <a:cubicBezTo>
                  <a:pt x="4240932" y="3026849"/>
                  <a:pt x="4229741" y="2969998"/>
                  <a:pt x="4222399" y="2912609"/>
                </a:cubicBezTo>
                <a:cubicBezTo>
                  <a:pt x="4219266" y="2888078"/>
                  <a:pt x="4215326" y="2861846"/>
                  <a:pt x="4220430" y="2838210"/>
                </a:cubicBezTo>
                <a:cubicBezTo>
                  <a:pt x="4243529" y="2730057"/>
                  <a:pt x="4243170" y="2624054"/>
                  <a:pt x="4212193" y="2516618"/>
                </a:cubicBezTo>
                <a:cubicBezTo>
                  <a:pt x="4195093" y="2457528"/>
                  <a:pt x="4184886" y="2395126"/>
                  <a:pt x="4182111" y="2333708"/>
                </a:cubicBezTo>
                <a:cubicBezTo>
                  <a:pt x="4179514" y="2277752"/>
                  <a:pt x="4197779" y="2220721"/>
                  <a:pt x="4194556" y="2164854"/>
                </a:cubicBezTo>
                <a:cubicBezTo>
                  <a:pt x="4191512" y="2111405"/>
                  <a:pt x="4188378" y="2045959"/>
                  <a:pt x="4157669" y="2008356"/>
                </a:cubicBezTo>
                <a:cubicBezTo>
                  <a:pt x="4082016" y="1915782"/>
                  <a:pt x="4000365" y="1823924"/>
                  <a:pt x="3883618" y="1777906"/>
                </a:cubicBezTo>
                <a:cubicBezTo>
                  <a:pt x="3843777" y="1762238"/>
                  <a:pt x="3832854" y="1725351"/>
                  <a:pt x="3850044" y="1698582"/>
                </a:cubicBezTo>
                <a:cubicBezTo>
                  <a:pt x="3879589" y="1652564"/>
                  <a:pt x="3870636" y="1608246"/>
                  <a:pt x="3866517" y="1561512"/>
                </a:cubicBezTo>
                <a:cubicBezTo>
                  <a:pt x="3865622" y="1551395"/>
                  <a:pt x="3869114" y="1540920"/>
                  <a:pt x="3869024" y="1530624"/>
                </a:cubicBezTo>
                <a:cubicBezTo>
                  <a:pt x="3868935" y="1506272"/>
                  <a:pt x="3872785" y="1480487"/>
                  <a:pt x="3866070" y="1457836"/>
                </a:cubicBezTo>
                <a:cubicBezTo>
                  <a:pt x="3855953" y="1423546"/>
                  <a:pt x="3830079" y="1392568"/>
                  <a:pt x="3825423" y="1358189"/>
                </a:cubicBezTo>
                <a:cubicBezTo>
                  <a:pt x="3813784" y="1272867"/>
                  <a:pt x="3814859" y="1185844"/>
                  <a:pt x="3802325" y="1100701"/>
                </a:cubicBezTo>
                <a:cubicBezTo>
                  <a:pt x="3792566" y="1034717"/>
                  <a:pt x="3773496" y="966316"/>
                  <a:pt x="3706080" y="933906"/>
                </a:cubicBezTo>
                <a:cubicBezTo>
                  <a:pt x="3658897" y="911255"/>
                  <a:pt x="3606254" y="899885"/>
                  <a:pt x="3556475" y="882426"/>
                </a:cubicBezTo>
                <a:cubicBezTo>
                  <a:pt x="3506607" y="864878"/>
                  <a:pt x="3459604" y="862461"/>
                  <a:pt x="3412063" y="892633"/>
                </a:cubicBezTo>
                <a:cubicBezTo>
                  <a:pt x="3396216" y="902660"/>
                  <a:pt x="3372222" y="901407"/>
                  <a:pt x="3351809" y="902212"/>
                </a:cubicBezTo>
                <a:cubicBezTo>
                  <a:pt x="3299703" y="904182"/>
                  <a:pt x="3230675" y="971867"/>
                  <a:pt x="3225303" y="1024152"/>
                </a:cubicBezTo>
                <a:cubicBezTo>
                  <a:pt x="3222081" y="1055667"/>
                  <a:pt x="3212769" y="1086644"/>
                  <a:pt x="3206055" y="1117801"/>
                </a:cubicBezTo>
                <a:cubicBezTo>
                  <a:pt x="3196117" y="1163909"/>
                  <a:pt x="3174540" y="1211360"/>
                  <a:pt x="3179464" y="1255766"/>
                </a:cubicBezTo>
                <a:cubicBezTo>
                  <a:pt x="3184030" y="1296861"/>
                  <a:pt x="3172391" y="1322287"/>
                  <a:pt x="3151799" y="1352190"/>
                </a:cubicBezTo>
                <a:cubicBezTo>
                  <a:pt x="3136042" y="1375021"/>
                  <a:pt x="3126641" y="1402238"/>
                  <a:pt x="3113122" y="1429992"/>
                </a:cubicBezTo>
                <a:cubicBezTo>
                  <a:pt x="3138012" y="1438587"/>
                  <a:pt x="3153142" y="1443780"/>
                  <a:pt x="3169884" y="1449509"/>
                </a:cubicBezTo>
                <a:cubicBezTo>
                  <a:pt x="3169884" y="1499288"/>
                  <a:pt x="3170511" y="1547813"/>
                  <a:pt x="3169705" y="1596428"/>
                </a:cubicBezTo>
                <a:cubicBezTo>
                  <a:pt x="3169079" y="1632956"/>
                  <a:pt x="3187790" y="1650415"/>
                  <a:pt x="3222170" y="1655966"/>
                </a:cubicBezTo>
                <a:cubicBezTo>
                  <a:pt x="3244911" y="1659636"/>
                  <a:pt x="3267293" y="1665366"/>
                  <a:pt x="3289765" y="1670201"/>
                </a:cubicBezTo>
                <a:cubicBezTo>
                  <a:pt x="3289138" y="1673782"/>
                  <a:pt x="3288512" y="1677453"/>
                  <a:pt x="3287974" y="1681034"/>
                </a:cubicBezTo>
                <a:cubicBezTo>
                  <a:pt x="3237211" y="1675036"/>
                  <a:pt x="3185015" y="1674230"/>
                  <a:pt x="3135952" y="1661517"/>
                </a:cubicBezTo>
                <a:cubicBezTo>
                  <a:pt x="3094590" y="1650773"/>
                  <a:pt x="3060568" y="1654354"/>
                  <a:pt x="3026547" y="1677274"/>
                </a:cubicBezTo>
                <a:cubicBezTo>
                  <a:pt x="3016699" y="1683899"/>
                  <a:pt x="3006940" y="1691509"/>
                  <a:pt x="2996017" y="1695717"/>
                </a:cubicBezTo>
                <a:cubicBezTo>
                  <a:pt x="2932361" y="1720696"/>
                  <a:pt x="2768969" y="1676289"/>
                  <a:pt x="2730023" y="1618811"/>
                </a:cubicBezTo>
                <a:cubicBezTo>
                  <a:pt x="2709969" y="1589266"/>
                  <a:pt x="2685079" y="1583088"/>
                  <a:pt x="2654550" y="1573688"/>
                </a:cubicBezTo>
                <a:cubicBezTo>
                  <a:pt x="2623304" y="1564018"/>
                  <a:pt x="2581851" y="1544501"/>
                  <a:pt x="2571645" y="1518806"/>
                </a:cubicBezTo>
                <a:cubicBezTo>
                  <a:pt x="2552127" y="1469206"/>
                  <a:pt x="2520434" y="1453986"/>
                  <a:pt x="2474594" y="1441810"/>
                </a:cubicBezTo>
                <a:cubicBezTo>
                  <a:pt x="2454719" y="1436528"/>
                  <a:pt x="2426069" y="1405908"/>
                  <a:pt x="2427591" y="1389166"/>
                </a:cubicBezTo>
                <a:cubicBezTo>
                  <a:pt x="2433410" y="1326137"/>
                  <a:pt x="2401985" y="1278418"/>
                  <a:pt x="2378708" y="1225595"/>
                </a:cubicBezTo>
                <a:cubicBezTo>
                  <a:pt x="2335464" y="1127828"/>
                  <a:pt x="2288193" y="1030419"/>
                  <a:pt x="2258737" y="928266"/>
                </a:cubicBezTo>
                <a:cubicBezTo>
                  <a:pt x="2228208" y="822620"/>
                  <a:pt x="2201259" y="836408"/>
                  <a:pt x="2269481" y="605510"/>
                </a:cubicBezTo>
                <a:cubicBezTo>
                  <a:pt x="2282015" y="562894"/>
                  <a:pt x="2291147" y="518666"/>
                  <a:pt x="2294370" y="474707"/>
                </a:cubicBezTo>
                <a:cubicBezTo>
                  <a:pt x="2300458" y="392339"/>
                  <a:pt x="2307352" y="310240"/>
                  <a:pt x="2308785" y="227604"/>
                </a:cubicBezTo>
                <a:cubicBezTo>
                  <a:pt x="2309143" y="207728"/>
                  <a:pt x="2317738" y="111215"/>
                  <a:pt x="2293117" y="167081"/>
                </a:cubicBezTo>
                <a:cubicBezTo>
                  <a:pt x="2280493" y="183107"/>
                  <a:pt x="2267959" y="199223"/>
                  <a:pt x="2255156" y="215069"/>
                </a:cubicBezTo>
                <a:cubicBezTo>
                  <a:pt x="2253903" y="216681"/>
                  <a:pt x="2250859" y="216860"/>
                  <a:pt x="2241100" y="220620"/>
                </a:cubicBezTo>
                <a:cubicBezTo>
                  <a:pt x="2230356" y="159471"/>
                  <a:pt x="2220240" y="99934"/>
                  <a:pt x="2209406" y="40575"/>
                </a:cubicBezTo>
                <a:cubicBezTo>
                  <a:pt x="2207347" y="29026"/>
                  <a:pt x="2206094" y="14612"/>
                  <a:pt x="2198663" y="7628"/>
                </a:cubicBezTo>
                <a:cubicBezTo>
                  <a:pt x="2191769" y="1182"/>
                  <a:pt x="2170103" y="-2310"/>
                  <a:pt x="2167148" y="1719"/>
                </a:cubicBezTo>
                <a:cubicBezTo>
                  <a:pt x="2146019" y="30548"/>
                  <a:pt x="2123457" y="56243"/>
                  <a:pt x="2132590" y="100471"/>
                </a:cubicBezTo>
                <a:cubicBezTo>
                  <a:pt x="2146735" y="169051"/>
                  <a:pt x="2137424" y="238258"/>
                  <a:pt x="2109133" y="304241"/>
                </a:cubicBezTo>
                <a:cubicBezTo>
                  <a:pt x="2092659" y="294303"/>
                  <a:pt x="2066964" y="245420"/>
                  <a:pt x="2062129" y="275860"/>
                </a:cubicBezTo>
                <a:cubicBezTo>
                  <a:pt x="2064189" y="304331"/>
                  <a:pt x="2073768" y="328504"/>
                  <a:pt x="2065711" y="343097"/>
                </a:cubicBezTo>
                <a:cubicBezTo>
                  <a:pt x="2017722" y="430121"/>
                  <a:pt x="2031600" y="532095"/>
                  <a:pt x="1985044" y="623416"/>
                </a:cubicBezTo>
                <a:cubicBezTo>
                  <a:pt x="1933743" y="724048"/>
                  <a:pt x="1896051" y="832021"/>
                  <a:pt x="1832395" y="927639"/>
                </a:cubicBezTo>
                <a:cubicBezTo>
                  <a:pt x="1778767" y="1008126"/>
                  <a:pt x="1735524" y="1096313"/>
                  <a:pt x="1676434" y="1172325"/>
                </a:cubicBezTo>
                <a:cubicBezTo>
                  <a:pt x="1618150" y="1247261"/>
                  <a:pt x="1593529" y="1349236"/>
                  <a:pt x="1500239" y="1396866"/>
                </a:cubicBezTo>
                <a:cubicBezTo>
                  <a:pt x="1492271" y="1400895"/>
                  <a:pt x="1480095" y="1413518"/>
                  <a:pt x="1479020" y="1409848"/>
                </a:cubicBezTo>
                <a:cubicBezTo>
                  <a:pt x="1449923" y="1412444"/>
                  <a:pt x="1406143" y="1404297"/>
                  <a:pt x="1394683" y="1419875"/>
                </a:cubicBezTo>
                <a:cubicBezTo>
                  <a:pt x="1366392" y="1458373"/>
                  <a:pt x="1340696" y="1463745"/>
                  <a:pt x="1306944" y="1445212"/>
                </a:cubicBezTo>
                <a:cubicBezTo>
                  <a:pt x="1312674" y="1427217"/>
                  <a:pt x="1325118" y="1409311"/>
                  <a:pt x="1321627" y="1395523"/>
                </a:cubicBezTo>
                <a:cubicBezTo>
                  <a:pt x="1304974" y="1329629"/>
                  <a:pt x="1327894" y="1268838"/>
                  <a:pt x="1340159" y="1206525"/>
                </a:cubicBezTo>
                <a:cubicBezTo>
                  <a:pt x="1348307" y="1165252"/>
                  <a:pt x="1353141" y="1125769"/>
                  <a:pt x="1326640" y="1086465"/>
                </a:cubicBezTo>
                <a:cubicBezTo>
                  <a:pt x="1315718" y="1070260"/>
                  <a:pt x="1313121" y="1042416"/>
                  <a:pt x="1318135" y="1022809"/>
                </a:cubicBezTo>
                <a:cubicBezTo>
                  <a:pt x="1329595" y="977865"/>
                  <a:pt x="1318493" y="944381"/>
                  <a:pt x="1290739" y="907763"/>
                </a:cubicBezTo>
                <a:cubicBezTo>
                  <a:pt x="1263343" y="871593"/>
                  <a:pt x="1235320" y="832827"/>
                  <a:pt x="1272296" y="779019"/>
                </a:cubicBezTo>
                <a:cubicBezTo>
                  <a:pt x="1301482" y="736582"/>
                  <a:pt x="1255912" y="663704"/>
                  <a:pt x="1208282" y="660302"/>
                </a:cubicBezTo>
                <a:cubicBezTo>
                  <a:pt x="1168888" y="657527"/>
                  <a:pt x="1126630" y="658154"/>
                  <a:pt x="1091355" y="643560"/>
                </a:cubicBezTo>
                <a:cubicBezTo>
                  <a:pt x="976757" y="596020"/>
                  <a:pt x="872902" y="642217"/>
                  <a:pt x="767167" y="673016"/>
                </a:cubicBezTo>
                <a:cubicBezTo>
                  <a:pt x="750604" y="677850"/>
                  <a:pt x="736190" y="694861"/>
                  <a:pt x="724014" y="709007"/>
                </a:cubicBezTo>
                <a:cubicBezTo>
                  <a:pt x="665192" y="777676"/>
                  <a:pt x="647018" y="859148"/>
                  <a:pt x="640572" y="948141"/>
                </a:cubicBezTo>
                <a:cubicBezTo>
                  <a:pt x="628843" y="1110817"/>
                  <a:pt x="656329" y="1255587"/>
                  <a:pt x="795638" y="1361591"/>
                </a:cubicBezTo>
                <a:cubicBezTo>
                  <a:pt x="730370" y="1416652"/>
                  <a:pt x="711300" y="1500273"/>
                  <a:pt x="667341" y="1568226"/>
                </a:cubicBezTo>
                <a:cubicBezTo>
                  <a:pt x="607446" y="1660621"/>
                  <a:pt x="579781" y="1773519"/>
                  <a:pt x="522661" y="1871106"/>
                </a:cubicBezTo>
                <a:cubicBezTo>
                  <a:pt x="496786" y="1915245"/>
                  <a:pt x="482641" y="1966545"/>
                  <a:pt x="464914" y="2015250"/>
                </a:cubicBezTo>
                <a:cubicBezTo>
                  <a:pt x="447993" y="2061984"/>
                  <a:pt x="420507" y="2109614"/>
                  <a:pt x="420686" y="2156707"/>
                </a:cubicBezTo>
                <a:cubicBezTo>
                  <a:pt x="421044" y="2227346"/>
                  <a:pt x="413613" y="2288764"/>
                  <a:pt x="358910" y="2337916"/>
                </a:cubicBezTo>
                <a:cubicBezTo>
                  <a:pt x="354702" y="2341676"/>
                  <a:pt x="351300" y="2347764"/>
                  <a:pt x="350136" y="2353226"/>
                </a:cubicBezTo>
                <a:cubicBezTo>
                  <a:pt x="318174" y="2506591"/>
                  <a:pt x="261054" y="2651450"/>
                  <a:pt x="279855" y="2818334"/>
                </a:cubicBezTo>
                <a:cubicBezTo>
                  <a:pt x="303939" y="3031863"/>
                  <a:pt x="291673" y="3249421"/>
                  <a:pt x="294986" y="3465278"/>
                </a:cubicBezTo>
                <a:cubicBezTo>
                  <a:pt x="296060" y="3536813"/>
                  <a:pt x="296597" y="3608257"/>
                  <a:pt x="298030" y="3679792"/>
                </a:cubicBezTo>
                <a:cubicBezTo>
                  <a:pt x="298298" y="3691521"/>
                  <a:pt x="297493" y="3708263"/>
                  <a:pt x="304386" y="3713903"/>
                </a:cubicBezTo>
                <a:cubicBezTo>
                  <a:pt x="333484" y="3737897"/>
                  <a:pt x="347988" y="3728317"/>
                  <a:pt x="312176" y="3790183"/>
                </a:cubicBezTo>
                <a:cubicBezTo>
                  <a:pt x="299552" y="3812028"/>
                  <a:pt x="279139" y="3895112"/>
                  <a:pt x="276901" y="3912481"/>
                </a:cubicBezTo>
                <a:cubicBezTo>
                  <a:pt x="276274" y="3943189"/>
                  <a:pt x="287734" y="3916867"/>
                  <a:pt x="293195" y="3919106"/>
                </a:cubicBezTo>
                <a:cubicBezTo>
                  <a:pt x="317368" y="3887054"/>
                  <a:pt x="341452" y="3855092"/>
                  <a:pt x="365625" y="3823040"/>
                </a:cubicBezTo>
                <a:cubicBezTo>
                  <a:pt x="371355" y="3825995"/>
                  <a:pt x="377085" y="3829039"/>
                  <a:pt x="382725" y="3831993"/>
                </a:cubicBezTo>
                <a:cubicBezTo>
                  <a:pt x="360880" y="3882936"/>
                  <a:pt x="339124" y="3933878"/>
                  <a:pt x="316831" y="3985895"/>
                </a:cubicBezTo>
                <a:cubicBezTo>
                  <a:pt x="312176" y="4014724"/>
                  <a:pt x="356941" y="3996818"/>
                  <a:pt x="366968" y="3979628"/>
                </a:cubicBezTo>
                <a:cubicBezTo>
                  <a:pt x="390335" y="3939429"/>
                  <a:pt x="410659" y="3897350"/>
                  <a:pt x="436533" y="3847571"/>
                </a:cubicBezTo>
                <a:cubicBezTo>
                  <a:pt x="455424" y="3871565"/>
                  <a:pt x="419074" y="3914629"/>
                  <a:pt x="370818" y="4033167"/>
                </a:cubicBezTo>
                <a:cubicBezTo>
                  <a:pt x="437607" y="4041672"/>
                  <a:pt x="410748" y="4014813"/>
                  <a:pt x="487386" y="3918569"/>
                </a:cubicBezTo>
                <a:cubicBezTo>
                  <a:pt x="481208" y="3952590"/>
                  <a:pt x="456050" y="4017857"/>
                  <a:pt x="446560" y="4050625"/>
                </a:cubicBezTo>
                <a:cubicBezTo>
                  <a:pt x="464466" y="4059578"/>
                  <a:pt x="480402" y="4042568"/>
                  <a:pt x="489087" y="4033346"/>
                </a:cubicBezTo>
                <a:cubicBezTo>
                  <a:pt x="500726" y="4020991"/>
                  <a:pt x="509410" y="4005860"/>
                  <a:pt x="517378" y="3994669"/>
                </a:cubicBezTo>
                <a:cubicBezTo>
                  <a:pt x="585332" y="4127979"/>
                  <a:pt x="533494" y="4264065"/>
                  <a:pt x="527137" y="4397912"/>
                </a:cubicBezTo>
                <a:cubicBezTo>
                  <a:pt x="521049" y="4524956"/>
                  <a:pt x="490519" y="4650745"/>
                  <a:pt x="471629" y="4777162"/>
                </a:cubicBezTo>
                <a:cubicBezTo>
                  <a:pt x="464377" y="4825956"/>
                  <a:pt x="450858" y="4869825"/>
                  <a:pt x="423999" y="4913784"/>
                </a:cubicBezTo>
                <a:cubicBezTo>
                  <a:pt x="368400" y="5004658"/>
                  <a:pt x="322830" y="5101708"/>
                  <a:pt x="273767" y="5196520"/>
                </a:cubicBezTo>
                <a:cubicBezTo>
                  <a:pt x="269201" y="5205384"/>
                  <a:pt x="268933" y="5216575"/>
                  <a:pt x="267142" y="5226782"/>
                </a:cubicBezTo>
                <a:cubicBezTo>
                  <a:pt x="245028" y="5349796"/>
                  <a:pt x="221750" y="5472541"/>
                  <a:pt x="201696" y="5595914"/>
                </a:cubicBezTo>
                <a:cubicBezTo>
                  <a:pt x="195249" y="5635307"/>
                  <a:pt x="114851" y="5865847"/>
                  <a:pt x="109032" y="5918669"/>
                </a:cubicBezTo>
                <a:cubicBezTo>
                  <a:pt x="100348" y="5997098"/>
                  <a:pt x="93543" y="6072392"/>
                  <a:pt x="51912" y="6143121"/>
                </a:cubicBezTo>
                <a:cubicBezTo>
                  <a:pt x="1685" y="6228354"/>
                  <a:pt x="15563" y="6328269"/>
                  <a:pt x="1238" y="6421649"/>
                </a:cubicBezTo>
                <a:cubicBezTo>
                  <a:pt x="-4761" y="6460595"/>
                  <a:pt x="12787" y="6496944"/>
                  <a:pt x="16637" y="6533204"/>
                </a:cubicBezTo>
                <a:cubicBezTo>
                  <a:pt x="21651" y="6580028"/>
                  <a:pt x="15921" y="6675646"/>
                  <a:pt x="34812" y="6718531"/>
                </a:cubicBezTo>
                <a:cubicBezTo>
                  <a:pt x="72325" y="6803763"/>
                  <a:pt x="185580" y="6768847"/>
                  <a:pt x="261412" y="6748882"/>
                </a:cubicBezTo>
                <a:cubicBezTo>
                  <a:pt x="278333" y="6744405"/>
                  <a:pt x="301522" y="6745748"/>
                  <a:pt x="316294" y="6754164"/>
                </a:cubicBezTo>
                <a:cubicBezTo>
                  <a:pt x="370639" y="6785320"/>
                  <a:pt x="425968" y="6804122"/>
                  <a:pt x="490072" y="6798123"/>
                </a:cubicBezTo>
                <a:cubicBezTo>
                  <a:pt x="547908" y="6792661"/>
                  <a:pt x="606371" y="6790513"/>
                  <a:pt x="664387" y="6792214"/>
                </a:cubicBezTo>
                <a:cubicBezTo>
                  <a:pt x="748545" y="6794721"/>
                  <a:pt x="817304" y="6788275"/>
                  <a:pt x="894210" y="6763206"/>
                </a:cubicBezTo>
                <a:cubicBezTo>
                  <a:pt x="885257" y="6691582"/>
                  <a:pt x="826078" y="6649503"/>
                  <a:pt x="735026" y="6637058"/>
                </a:cubicBezTo>
                <a:cubicBezTo>
                  <a:pt x="724999" y="6635716"/>
                  <a:pt x="714165" y="6633746"/>
                  <a:pt x="705750" y="6628732"/>
                </a:cubicBezTo>
                <a:cubicBezTo>
                  <a:pt x="655881" y="6599098"/>
                  <a:pt x="605745" y="6569911"/>
                  <a:pt x="557846" y="6537322"/>
                </a:cubicBezTo>
                <a:cubicBezTo>
                  <a:pt x="544685" y="6528369"/>
                  <a:pt x="529554" y="6506524"/>
                  <a:pt x="531793" y="6493452"/>
                </a:cubicBezTo>
                <a:cubicBezTo>
                  <a:pt x="538149" y="6456656"/>
                  <a:pt x="522929" y="6395506"/>
                  <a:pt x="494906" y="6371960"/>
                </a:cubicBezTo>
                <a:cubicBezTo>
                  <a:pt x="482820" y="6361843"/>
                  <a:pt x="473151" y="6348951"/>
                  <a:pt x="457483" y="6332029"/>
                </a:cubicBezTo>
                <a:cubicBezTo>
                  <a:pt x="476821" y="6328269"/>
                  <a:pt x="485774" y="6324240"/>
                  <a:pt x="493921" y="6325404"/>
                </a:cubicBezTo>
                <a:cubicBezTo>
                  <a:pt x="546118" y="6332746"/>
                  <a:pt x="570559" y="6304902"/>
                  <a:pt x="590166" y="6260405"/>
                </a:cubicBezTo>
                <a:cubicBezTo>
                  <a:pt x="660268" y="6101311"/>
                  <a:pt x="733235" y="5943469"/>
                  <a:pt x="805486" y="5785270"/>
                </a:cubicBezTo>
                <a:cubicBezTo>
                  <a:pt x="810142" y="5775153"/>
                  <a:pt x="817662" y="5766379"/>
                  <a:pt x="823929" y="5757068"/>
                </a:cubicBezTo>
                <a:cubicBezTo>
                  <a:pt x="836463" y="5773273"/>
                  <a:pt x="838791" y="5785718"/>
                  <a:pt x="839866" y="5798251"/>
                </a:cubicBezTo>
                <a:cubicBezTo>
                  <a:pt x="853922" y="5964509"/>
                  <a:pt x="871917" y="6130050"/>
                  <a:pt x="921159" y="6290488"/>
                </a:cubicBezTo>
                <a:cubicBezTo>
                  <a:pt x="928411" y="6314213"/>
                  <a:pt x="941930" y="6339819"/>
                  <a:pt x="938438" y="6362380"/>
                </a:cubicBezTo>
                <a:cubicBezTo>
                  <a:pt x="928679" y="6426574"/>
                  <a:pt x="949540" y="6480829"/>
                  <a:pt x="973355" y="6538486"/>
                </a:cubicBezTo>
                <a:cubicBezTo>
                  <a:pt x="1003437" y="6611363"/>
                  <a:pt x="1047933" y="6638581"/>
                  <a:pt x="1126630" y="6629448"/>
                </a:cubicBezTo>
                <a:cubicBezTo>
                  <a:pt x="1202731" y="6620585"/>
                  <a:pt x="1203357" y="6626046"/>
                  <a:pt x="1223233" y="6556303"/>
                </a:cubicBezTo>
                <a:cubicBezTo>
                  <a:pt x="1223949" y="6553795"/>
                  <a:pt x="1226904" y="6551916"/>
                  <a:pt x="1234782" y="6542873"/>
                </a:cubicBezTo>
                <a:cubicBezTo>
                  <a:pt x="1284919" y="6569642"/>
                  <a:pt x="1336757" y="6597576"/>
                  <a:pt x="1388864" y="6624972"/>
                </a:cubicBezTo>
                <a:cubicBezTo>
                  <a:pt x="1403009" y="6632403"/>
                  <a:pt x="1417603" y="6643952"/>
                  <a:pt x="1432286" y="6644400"/>
                </a:cubicBezTo>
                <a:cubicBezTo>
                  <a:pt x="1499075" y="6646459"/>
                  <a:pt x="1566760" y="6651921"/>
                  <a:pt x="1632475" y="6643505"/>
                </a:cubicBezTo>
                <a:cubicBezTo>
                  <a:pt x="1702935" y="6634462"/>
                  <a:pt x="1777066" y="6627210"/>
                  <a:pt x="1843407" y="6611005"/>
                </a:cubicBezTo>
                <a:cubicBezTo>
                  <a:pt x="1843407" y="6548334"/>
                  <a:pt x="1784228" y="6530339"/>
                  <a:pt x="1744835" y="6519416"/>
                </a:cubicBezTo>
                <a:cubicBezTo>
                  <a:pt x="1698996" y="6506703"/>
                  <a:pt x="1653693" y="6491662"/>
                  <a:pt x="1607317" y="6481634"/>
                </a:cubicBezTo>
                <a:cubicBezTo>
                  <a:pt x="1526382" y="6464086"/>
                  <a:pt x="1483676" y="6410189"/>
                  <a:pt x="1454310" y="6337312"/>
                </a:cubicBezTo>
                <a:cubicBezTo>
                  <a:pt x="1438016" y="6296844"/>
                  <a:pt x="1432017" y="6246528"/>
                  <a:pt x="1378747" y="6229697"/>
                </a:cubicBezTo>
                <a:cubicBezTo>
                  <a:pt x="1370599" y="6227100"/>
                  <a:pt x="1366302" y="6212239"/>
                  <a:pt x="1359945" y="6202569"/>
                </a:cubicBezTo>
                <a:cubicBezTo>
                  <a:pt x="1415812" y="6177769"/>
                  <a:pt x="1432196" y="6160580"/>
                  <a:pt x="1427183" y="6128975"/>
                </a:cubicBezTo>
                <a:cubicBezTo>
                  <a:pt x="1422527" y="6099789"/>
                  <a:pt x="1416528" y="6070513"/>
                  <a:pt x="1408023" y="6042221"/>
                </a:cubicBezTo>
                <a:cubicBezTo>
                  <a:pt x="1399965" y="6015451"/>
                  <a:pt x="1378657" y="5989667"/>
                  <a:pt x="1379552" y="5963882"/>
                </a:cubicBezTo>
                <a:cubicBezTo>
                  <a:pt x="1381791" y="5896197"/>
                  <a:pt x="1437389" y="5484628"/>
                  <a:pt x="1438732" y="5406468"/>
                </a:cubicBezTo>
                <a:cubicBezTo>
                  <a:pt x="1440791" y="5277008"/>
                  <a:pt x="1434614" y="5147458"/>
                  <a:pt x="1430943" y="5017998"/>
                </a:cubicBezTo>
                <a:cubicBezTo>
                  <a:pt x="1426198" y="4849592"/>
                  <a:pt x="1416618" y="4681186"/>
                  <a:pt x="1416528" y="4512779"/>
                </a:cubicBezTo>
                <a:cubicBezTo>
                  <a:pt x="1416439" y="4371322"/>
                  <a:pt x="1428615" y="4229865"/>
                  <a:pt x="1432196" y="4088407"/>
                </a:cubicBezTo>
                <a:cubicBezTo>
                  <a:pt x="1433718" y="4028064"/>
                  <a:pt x="1427988" y="3967541"/>
                  <a:pt x="1424317" y="3907109"/>
                </a:cubicBezTo>
                <a:cubicBezTo>
                  <a:pt x="1422706" y="3880250"/>
                  <a:pt x="1432554" y="3863597"/>
                  <a:pt x="1456101" y="3849720"/>
                </a:cubicBezTo>
                <a:cubicBezTo>
                  <a:pt x="1506148" y="3820265"/>
                  <a:pt x="1555389" y="3789108"/>
                  <a:pt x="1602572" y="3755266"/>
                </a:cubicBezTo>
                <a:cubicBezTo>
                  <a:pt x="1614927" y="3746402"/>
                  <a:pt x="1626297" y="3724557"/>
                  <a:pt x="1624865" y="3709964"/>
                </a:cubicBezTo>
                <a:cubicBezTo>
                  <a:pt x="1613584" y="3592948"/>
                  <a:pt x="1597648" y="3476380"/>
                  <a:pt x="1586456" y="3359364"/>
                </a:cubicBezTo>
                <a:cubicBezTo>
                  <a:pt x="1583144" y="3324716"/>
                  <a:pt x="1585203" y="3287740"/>
                  <a:pt x="1593887" y="3254256"/>
                </a:cubicBezTo>
                <a:cubicBezTo>
                  <a:pt x="1617076" y="3164994"/>
                  <a:pt x="1637220" y="3073495"/>
                  <a:pt x="1674464" y="2989963"/>
                </a:cubicBezTo>
                <a:cubicBezTo>
                  <a:pt x="1697832" y="2937499"/>
                  <a:pt x="1683507" y="2900523"/>
                  <a:pt x="1667481" y="2856295"/>
                </a:cubicBezTo>
                <a:cubicBezTo>
                  <a:pt x="1617255" y="2717971"/>
                  <a:pt x="1567566" y="2579379"/>
                  <a:pt x="1519398" y="2440249"/>
                </a:cubicBezTo>
                <a:cubicBezTo>
                  <a:pt x="1512057" y="2419030"/>
                  <a:pt x="1510624" y="2394588"/>
                  <a:pt x="1511520" y="2371848"/>
                </a:cubicBezTo>
                <a:cubicBezTo>
                  <a:pt x="1516265" y="2260293"/>
                  <a:pt x="1526919" y="2148829"/>
                  <a:pt x="1527098" y="2037274"/>
                </a:cubicBezTo>
                <a:cubicBezTo>
                  <a:pt x="1527188" y="1977199"/>
                  <a:pt x="1510624" y="1917125"/>
                  <a:pt x="1501045" y="1854185"/>
                </a:cubicBezTo>
                <a:cubicBezTo>
                  <a:pt x="1546168" y="1816045"/>
                  <a:pt x="1584666" y="1763402"/>
                  <a:pt x="1654141" y="1743437"/>
                </a:cubicBezTo>
                <a:cubicBezTo>
                  <a:pt x="1691117" y="1732782"/>
                  <a:pt x="1715648" y="1684526"/>
                  <a:pt x="1750565" y="1659995"/>
                </a:cubicBezTo>
                <a:cubicBezTo>
                  <a:pt x="1859523" y="1583357"/>
                  <a:pt x="1943771" y="1486306"/>
                  <a:pt x="2005278" y="1368574"/>
                </a:cubicBezTo>
                <a:cubicBezTo>
                  <a:pt x="2017543" y="1345118"/>
                  <a:pt x="2058906" y="1250395"/>
                  <a:pt x="2076365" y="1221208"/>
                </a:cubicBezTo>
                <a:cubicBezTo>
                  <a:pt x="2085318" y="1292832"/>
                  <a:pt x="2089257" y="1372155"/>
                  <a:pt x="2101612" y="1410653"/>
                </a:cubicBezTo>
                <a:cubicBezTo>
                  <a:pt x="2151839" y="1566883"/>
                  <a:pt x="2256320" y="1678975"/>
                  <a:pt x="2386228" y="1772713"/>
                </a:cubicBezTo>
                <a:cubicBezTo>
                  <a:pt x="2436902" y="1809241"/>
                  <a:pt x="2487576" y="1847560"/>
                  <a:pt x="2530640" y="1892325"/>
                </a:cubicBezTo>
                <a:cubicBezTo>
                  <a:pt x="2622319" y="1987854"/>
                  <a:pt x="2722324" y="2070758"/>
                  <a:pt x="2843547" y="2125730"/>
                </a:cubicBezTo>
                <a:cubicBezTo>
                  <a:pt x="2868168" y="2136921"/>
                  <a:pt x="2874256" y="2152052"/>
                  <a:pt x="2872287" y="2177747"/>
                </a:cubicBezTo>
                <a:cubicBezTo>
                  <a:pt x="2859036" y="2352957"/>
                  <a:pt x="2849994" y="2528526"/>
                  <a:pt x="2832714" y="2703378"/>
                </a:cubicBezTo>
                <a:cubicBezTo>
                  <a:pt x="2828775" y="2743308"/>
                  <a:pt x="2797619" y="2780373"/>
                  <a:pt x="2779354" y="2818961"/>
                </a:cubicBezTo>
                <a:cubicBezTo>
                  <a:pt x="2766104" y="2847073"/>
                  <a:pt x="2737544" y="2875902"/>
                  <a:pt x="2782936" y="2900523"/>
                </a:cubicBezTo>
                <a:cubicBezTo>
                  <a:pt x="2760195" y="2967670"/>
                  <a:pt x="2737007" y="3032042"/>
                  <a:pt x="2717489" y="3097578"/>
                </a:cubicBezTo>
                <a:cubicBezTo>
                  <a:pt x="2713639" y="3110381"/>
                  <a:pt x="2720533" y="3129899"/>
                  <a:pt x="2728680" y="3142075"/>
                </a:cubicBezTo>
                <a:cubicBezTo>
                  <a:pt x="2755092" y="3181468"/>
                  <a:pt x="2784816" y="3218712"/>
                  <a:pt x="2812212" y="3257479"/>
                </a:cubicBezTo>
                <a:cubicBezTo>
                  <a:pt x="2815793" y="3262493"/>
                  <a:pt x="2814181" y="3271714"/>
                  <a:pt x="2813644" y="3278877"/>
                </a:cubicBezTo>
                <a:cubicBezTo>
                  <a:pt x="2802901" y="3413977"/>
                  <a:pt x="2792068" y="3548989"/>
                  <a:pt x="2781056" y="3684089"/>
                </a:cubicBezTo>
                <a:cubicBezTo>
                  <a:pt x="2764851" y="3882219"/>
                  <a:pt x="2769238" y="4080170"/>
                  <a:pt x="2789024" y="4277853"/>
                </a:cubicBezTo>
                <a:cubicBezTo>
                  <a:pt x="2796992" y="4357803"/>
                  <a:pt x="2818121" y="4438111"/>
                  <a:pt x="2812928" y="4516987"/>
                </a:cubicBezTo>
                <a:cubicBezTo>
                  <a:pt x="2809974" y="4562558"/>
                  <a:pt x="2840862" y="4583777"/>
                  <a:pt x="2846412" y="4618246"/>
                </a:cubicBezTo>
                <a:cubicBezTo>
                  <a:pt x="2856977" y="4684409"/>
                  <a:pt x="2864677" y="4751019"/>
                  <a:pt x="2872645" y="4817540"/>
                </a:cubicBezTo>
                <a:cubicBezTo>
                  <a:pt x="2877211" y="4855948"/>
                  <a:pt x="2881329" y="4894535"/>
                  <a:pt x="2883120" y="4933212"/>
                </a:cubicBezTo>
                <a:cubicBezTo>
                  <a:pt x="2886522" y="5006717"/>
                  <a:pt x="2931466" y="5058734"/>
                  <a:pt x="2972113" y="5113526"/>
                </a:cubicBezTo>
                <a:cubicBezTo>
                  <a:pt x="3001926" y="5153635"/>
                  <a:pt x="3034157" y="5192491"/>
                  <a:pt x="3058778" y="5235645"/>
                </a:cubicBezTo>
                <a:cubicBezTo>
                  <a:pt x="3092531" y="5295003"/>
                  <a:pt x="3114823" y="5361255"/>
                  <a:pt x="3151620" y="5418465"/>
                </a:cubicBezTo>
                <a:cubicBezTo>
                  <a:pt x="3197639" y="5490179"/>
                  <a:pt x="3188596" y="5565026"/>
                  <a:pt x="3185015" y="5643633"/>
                </a:cubicBezTo>
                <a:cubicBezTo>
                  <a:pt x="3186537" y="5832094"/>
                  <a:pt x="3197549" y="6030582"/>
                  <a:pt x="3189670" y="6163534"/>
                </a:cubicBezTo>
                <a:cubicBezTo>
                  <a:pt x="3182240" y="6290040"/>
                  <a:pt x="3146607" y="6409294"/>
                  <a:pt x="3038633" y="6492825"/>
                </a:cubicBezTo>
                <a:cubicBezTo>
                  <a:pt x="3028427" y="6500704"/>
                  <a:pt x="3021354" y="6513417"/>
                  <a:pt x="3014908" y="6525146"/>
                </a:cubicBezTo>
                <a:cubicBezTo>
                  <a:pt x="2989034" y="6572328"/>
                  <a:pt x="2947850" y="6599456"/>
                  <a:pt x="2898429" y="6616556"/>
                </a:cubicBezTo>
                <a:cubicBezTo>
                  <a:pt x="2868884" y="6626763"/>
                  <a:pt x="2838355" y="6635447"/>
                  <a:pt x="2811048" y="6649951"/>
                </a:cubicBezTo>
                <a:cubicBezTo>
                  <a:pt x="2796365" y="6657740"/>
                  <a:pt x="2776848" y="6677258"/>
                  <a:pt x="2777743" y="6690149"/>
                </a:cubicBezTo>
                <a:cubicBezTo>
                  <a:pt x="2782577" y="6758998"/>
                  <a:pt x="2793858" y="6827310"/>
                  <a:pt x="2878106" y="6845753"/>
                </a:cubicBezTo>
                <a:cubicBezTo>
                  <a:pt x="2905502" y="6851752"/>
                  <a:pt x="2933436" y="6858108"/>
                  <a:pt x="2961280" y="6859093"/>
                </a:cubicBezTo>
                <a:cubicBezTo>
                  <a:pt x="3020817" y="6861242"/>
                  <a:pt x="3080623" y="6862137"/>
                  <a:pt x="3140160" y="6859361"/>
                </a:cubicBezTo>
                <a:cubicBezTo>
                  <a:pt x="3183941" y="6857302"/>
                  <a:pt x="3219305" y="6840650"/>
                  <a:pt x="3230675" y="6790423"/>
                </a:cubicBezTo>
                <a:cubicBezTo>
                  <a:pt x="3238823" y="6754343"/>
                  <a:pt x="3255117" y="6720232"/>
                  <a:pt x="3265502" y="6684599"/>
                </a:cubicBezTo>
                <a:cubicBezTo>
                  <a:pt x="3285109" y="6616914"/>
                  <a:pt x="3329696" y="6572776"/>
                  <a:pt x="3392188" y="6544037"/>
                </a:cubicBezTo>
                <a:cubicBezTo>
                  <a:pt x="3435162" y="6524340"/>
                  <a:pt x="3439370" y="6532756"/>
                  <a:pt x="3445010" y="6580744"/>
                </a:cubicBezTo>
                <a:cubicBezTo>
                  <a:pt x="3454948" y="6664634"/>
                  <a:pt x="3463901" y="6745211"/>
                  <a:pt x="3463901" y="6843694"/>
                </a:cubicBezTo>
                <a:cubicBezTo>
                  <a:pt x="3481807" y="6843694"/>
                  <a:pt x="3490760" y="6843694"/>
                  <a:pt x="3508666" y="6843694"/>
                </a:cubicBezTo>
                <a:cubicBezTo>
                  <a:pt x="3517619" y="6798929"/>
                  <a:pt x="3517619" y="6566151"/>
                  <a:pt x="3544478" y="6458715"/>
                </a:cubicBezTo>
                <a:cubicBezTo>
                  <a:pt x="3561131" y="6392104"/>
                  <a:pt x="3540628" y="6324957"/>
                  <a:pt x="3480374" y="6280550"/>
                </a:cubicBezTo>
                <a:cubicBezTo>
                  <a:pt x="3452799" y="6260227"/>
                  <a:pt x="3446085" y="6239814"/>
                  <a:pt x="3446711" y="6210179"/>
                </a:cubicBezTo>
                <a:cubicBezTo>
                  <a:pt x="3447427" y="6175890"/>
                  <a:pt x="3442951" y="6141241"/>
                  <a:pt x="3446711" y="6107399"/>
                </a:cubicBezTo>
                <a:cubicBezTo>
                  <a:pt x="3451725" y="6062455"/>
                  <a:pt x="3462468" y="6018137"/>
                  <a:pt x="3470705" y="5973551"/>
                </a:cubicBezTo>
                <a:cubicBezTo>
                  <a:pt x="3505712" y="6030761"/>
                  <a:pt x="3534540" y="6085285"/>
                  <a:pt x="3552267" y="6143121"/>
                </a:cubicBezTo>
                <a:cubicBezTo>
                  <a:pt x="3585125" y="6250020"/>
                  <a:pt x="3629711" y="6355039"/>
                  <a:pt x="3586826" y="6472592"/>
                </a:cubicBezTo>
                <a:cubicBezTo>
                  <a:pt x="3541703" y="6596233"/>
                  <a:pt x="3544030" y="6588086"/>
                  <a:pt x="3649318" y="6651831"/>
                </a:cubicBezTo>
                <a:cubicBezTo>
                  <a:pt x="3671431" y="6665171"/>
                  <a:pt x="3685756" y="6664544"/>
                  <a:pt x="3704737" y="6649861"/>
                </a:cubicBezTo>
                <a:cubicBezTo>
                  <a:pt x="3753083" y="6612527"/>
                  <a:pt x="3802862" y="6576894"/>
                  <a:pt x="3850939" y="6539202"/>
                </a:cubicBezTo>
                <a:cubicBezTo>
                  <a:pt x="3861951" y="6530518"/>
                  <a:pt x="3869651" y="6516999"/>
                  <a:pt x="3877350" y="6504823"/>
                </a:cubicBezTo>
                <a:cubicBezTo>
                  <a:pt x="3915490" y="6444121"/>
                  <a:pt x="3915490" y="6385121"/>
                  <a:pt x="3877261" y="6322450"/>
                </a:cubicBezTo>
                <a:cubicBezTo>
                  <a:pt x="3844045" y="6268105"/>
                  <a:pt x="3829094" y="6209463"/>
                  <a:pt x="3857027" y="6144643"/>
                </a:cubicBezTo>
                <a:cubicBezTo>
                  <a:pt x="3876903" y="6098714"/>
                  <a:pt x="3904747" y="6078302"/>
                  <a:pt x="3950228" y="6095939"/>
                </a:cubicBezTo>
                <a:cubicBezTo>
                  <a:pt x="3989890" y="6111338"/>
                  <a:pt x="4027582" y="6132020"/>
                  <a:pt x="4076018" y="6155029"/>
                </a:cubicBezTo>
                <a:cubicBezTo>
                  <a:pt x="4099385" y="6136317"/>
                  <a:pt x="4099833" y="6135601"/>
                  <a:pt x="4090432" y="6127364"/>
                </a:cubicBezTo>
                <a:cubicBezTo>
                  <a:pt x="4018808" y="6064693"/>
                  <a:pt x="3956137" y="6019928"/>
                  <a:pt x="3902419" y="5921445"/>
                </a:cubicBezTo>
                <a:cubicBezTo>
                  <a:pt x="3894719" y="5907299"/>
                  <a:pt x="3875560" y="5894586"/>
                  <a:pt x="3848432" y="5894138"/>
                </a:cubicBezTo>
                <a:cubicBezTo>
                  <a:pt x="3723807" y="5892079"/>
                  <a:pt x="3723807" y="5894586"/>
                  <a:pt x="3664359" y="5786075"/>
                </a:cubicBezTo>
                <a:cubicBezTo>
                  <a:pt x="3660867" y="5779719"/>
                  <a:pt x="3599091" y="5638172"/>
                  <a:pt x="3594883" y="5628413"/>
                </a:cubicBezTo>
                <a:cubicBezTo>
                  <a:pt x="3580290" y="5594750"/>
                  <a:pt x="3565339" y="5559117"/>
                  <a:pt x="3561936" y="5523126"/>
                </a:cubicBezTo>
                <a:cubicBezTo>
                  <a:pt x="3546089" y="5355705"/>
                  <a:pt x="3537674" y="5187657"/>
                  <a:pt x="3493983" y="5023728"/>
                </a:cubicBezTo>
                <a:cubicBezTo>
                  <a:pt x="3480016" y="4971352"/>
                  <a:pt x="3474197" y="4914053"/>
                  <a:pt x="3478494" y="4860156"/>
                </a:cubicBezTo>
                <a:cubicBezTo>
                  <a:pt x="3484762" y="4781817"/>
                  <a:pt x="3503205" y="4704374"/>
                  <a:pt x="3517619" y="4626751"/>
                </a:cubicBezTo>
                <a:cubicBezTo>
                  <a:pt x="3519499" y="4616724"/>
                  <a:pt x="3526483" y="4601235"/>
                  <a:pt x="3533824" y="4599534"/>
                </a:cubicBezTo>
                <a:cubicBezTo>
                  <a:pt x="3586468" y="4587269"/>
                  <a:pt x="3639738" y="4577868"/>
                  <a:pt x="3697843" y="4566587"/>
                </a:cubicBezTo>
                <a:cubicBezTo>
                  <a:pt x="3699365" y="4551367"/>
                  <a:pt x="3702588" y="4527910"/>
                  <a:pt x="3703842" y="4504364"/>
                </a:cubicBezTo>
                <a:cubicBezTo>
                  <a:pt x="3716465" y="4252695"/>
                  <a:pt x="3733565" y="4001205"/>
                  <a:pt x="3739116" y="3749446"/>
                </a:cubicBezTo>
                <a:cubicBezTo>
                  <a:pt x="3742071" y="3614614"/>
                  <a:pt x="3725776" y="3479245"/>
                  <a:pt x="3716644" y="3344144"/>
                </a:cubicBezTo>
                <a:cubicBezTo>
                  <a:pt x="3707602" y="3209133"/>
                  <a:pt x="3696679" y="3074300"/>
                  <a:pt x="3686562" y="2939379"/>
                </a:cubicBezTo>
                <a:cubicBezTo>
                  <a:pt x="3686383" y="2936424"/>
                  <a:pt x="3687278" y="2932843"/>
                  <a:pt x="3685936" y="2930515"/>
                </a:cubicBezTo>
                <a:cubicBezTo>
                  <a:pt x="3654242" y="2877334"/>
                  <a:pt x="3689248" y="2839374"/>
                  <a:pt x="3720315" y="2806427"/>
                </a:cubicBezTo>
                <a:cubicBezTo>
                  <a:pt x="3757739" y="2766854"/>
                  <a:pt x="3777077" y="2722895"/>
                  <a:pt x="3775018" y="2670251"/>
                </a:cubicBezTo>
                <a:cubicBezTo>
                  <a:pt x="3773585" y="2632291"/>
                  <a:pt x="3792745" y="2610445"/>
                  <a:pt x="3827124" y="2587078"/>
                </a:cubicBezTo>
                <a:cubicBezTo>
                  <a:pt x="3832228" y="2603820"/>
                  <a:pt x="3837957" y="2616444"/>
                  <a:pt x="3839748" y="2629515"/>
                </a:cubicBezTo>
                <a:cubicBezTo>
                  <a:pt x="3842882" y="2652972"/>
                  <a:pt x="3840464" y="2677503"/>
                  <a:pt x="3845836" y="2700333"/>
                </a:cubicBezTo>
                <a:cubicBezTo>
                  <a:pt x="3869561" y="2801592"/>
                  <a:pt x="3897316" y="2901866"/>
                  <a:pt x="3919788" y="3003303"/>
                </a:cubicBezTo>
                <a:cubicBezTo>
                  <a:pt x="3968761" y="3223995"/>
                  <a:pt x="4040295" y="3436091"/>
                  <a:pt x="4090522" y="3656514"/>
                </a:cubicBezTo>
                <a:cubicBezTo>
                  <a:pt x="4100012" y="3698235"/>
                  <a:pt x="4098848" y="3745865"/>
                  <a:pt x="4110755" y="3772277"/>
                </a:cubicBezTo>
                <a:cubicBezTo>
                  <a:pt x="4145493" y="3777022"/>
                  <a:pt x="4177545" y="3781319"/>
                  <a:pt x="4208164" y="3785527"/>
                </a:cubicBezTo>
                <a:cubicBezTo>
                  <a:pt x="4210761" y="3792779"/>
                  <a:pt x="4214610" y="3800478"/>
                  <a:pt x="4219893" y="3807999"/>
                </a:cubicBezTo>
                <a:cubicBezTo>
                  <a:pt x="4235381" y="3830381"/>
                  <a:pt x="4256242" y="3842737"/>
                  <a:pt x="4266359" y="3835664"/>
                </a:cubicBezTo>
                <a:cubicBezTo>
                  <a:pt x="4274953" y="3829755"/>
                  <a:pt x="4273073" y="3811759"/>
                  <a:pt x="4262956" y="3792868"/>
                </a:cubicBezTo>
                <a:cubicBezTo>
                  <a:pt x="4277729" y="3794838"/>
                  <a:pt x="4292233" y="3796808"/>
                  <a:pt x="4306647" y="3798777"/>
                </a:cubicBezTo>
                <a:cubicBezTo>
                  <a:pt x="4421783" y="3826442"/>
                  <a:pt x="4314347" y="3978643"/>
                  <a:pt x="4340221" y="3997713"/>
                </a:cubicBezTo>
                <a:cubicBezTo>
                  <a:pt x="4403877" y="3942831"/>
                  <a:pt x="4448642" y="3915972"/>
                  <a:pt x="4434048" y="3780961"/>
                </a:cubicBezTo>
                <a:cubicBezTo>
                  <a:pt x="4438794" y="3781140"/>
                  <a:pt x="4443897" y="3790541"/>
                  <a:pt x="4448642" y="3790630"/>
                </a:cubicBezTo>
                <a:cubicBezTo>
                  <a:pt x="4466548" y="3844348"/>
                  <a:pt x="4448642" y="3907019"/>
                  <a:pt x="4460549" y="3915346"/>
                </a:cubicBezTo>
                <a:cubicBezTo>
                  <a:pt x="4511760" y="3827069"/>
                  <a:pt x="4502091" y="3771202"/>
                  <a:pt x="4434496" y="370951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893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B2C212DB-B05F-121B-99D4-1B2B3A4F21BC}"/>
              </a:ext>
            </a:extLst>
          </p:cNvPr>
          <p:cNvSpPr txBox="1"/>
          <p:nvPr/>
        </p:nvSpPr>
        <p:spPr>
          <a:xfrm flipH="1">
            <a:off x="5681621" y="1852447"/>
            <a:ext cx="611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66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id="{A841AF64-6C42-C722-6FF3-E74909CEE06E}"/>
              </a:ext>
            </a:extLst>
          </p:cNvPr>
          <p:cNvSpPr txBox="1"/>
          <p:nvPr/>
        </p:nvSpPr>
        <p:spPr>
          <a:xfrm flipH="1">
            <a:off x="7875037" y="1841041"/>
            <a:ext cx="1433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18.456€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Oval 16">
            <a:extLst>
              <a:ext uri="{FF2B5EF4-FFF2-40B4-BE49-F238E27FC236}">
                <a16:creationId xmlns:a16="http://schemas.microsoft.com/office/drawing/2014/main" id="{71BE4E69-3381-7003-2882-A9539758D110}"/>
              </a:ext>
            </a:extLst>
          </p:cNvPr>
          <p:cNvSpPr/>
          <p:nvPr/>
        </p:nvSpPr>
        <p:spPr>
          <a:xfrm flipH="1">
            <a:off x="6330717" y="5470018"/>
            <a:ext cx="1313219" cy="566802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Oval 17">
            <a:extLst>
              <a:ext uri="{FF2B5EF4-FFF2-40B4-BE49-F238E27FC236}">
                <a16:creationId xmlns:a16="http://schemas.microsoft.com/office/drawing/2014/main" id="{B65E7725-A8A9-412E-69AA-60FB61BECE96}"/>
              </a:ext>
            </a:extLst>
          </p:cNvPr>
          <p:cNvSpPr/>
          <p:nvPr/>
        </p:nvSpPr>
        <p:spPr>
          <a:xfrm flipH="1">
            <a:off x="4095096" y="5470018"/>
            <a:ext cx="566802" cy="566802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TextBox 13">
            <a:extLst>
              <a:ext uri="{FF2B5EF4-FFF2-40B4-BE49-F238E27FC236}">
                <a16:creationId xmlns:a16="http://schemas.microsoft.com/office/drawing/2014/main" id="{5307B950-A2FE-F4A7-CE21-E09479AFAD5C}"/>
              </a:ext>
            </a:extLst>
          </p:cNvPr>
          <p:cNvSpPr txBox="1"/>
          <p:nvPr/>
        </p:nvSpPr>
        <p:spPr>
          <a:xfrm flipH="1">
            <a:off x="4770939" y="5614920"/>
            <a:ext cx="1559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Precio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medio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74AA7FD6-E375-9AF6-245E-843627C0CD00}"/>
              </a:ext>
            </a:extLst>
          </p:cNvPr>
          <p:cNvSpPr txBox="1"/>
          <p:nvPr/>
        </p:nvSpPr>
        <p:spPr>
          <a:xfrm flipH="1">
            <a:off x="2781877" y="5614920"/>
            <a:ext cx="1313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% Mercado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D83890B0-6E12-F5C5-5117-E8AE6092BF72}"/>
              </a:ext>
            </a:extLst>
          </p:cNvPr>
          <p:cNvSpPr txBox="1"/>
          <p:nvPr/>
        </p:nvSpPr>
        <p:spPr>
          <a:xfrm flipH="1">
            <a:off x="4076341" y="5564119"/>
            <a:ext cx="611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34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14">
            <a:extLst>
              <a:ext uri="{FF2B5EF4-FFF2-40B4-BE49-F238E27FC236}">
                <a16:creationId xmlns:a16="http://schemas.microsoft.com/office/drawing/2014/main" id="{A771B9A2-6C27-B167-D7FA-46F5250E2AC8}"/>
              </a:ext>
            </a:extLst>
          </p:cNvPr>
          <p:cNvSpPr txBox="1"/>
          <p:nvPr/>
        </p:nvSpPr>
        <p:spPr>
          <a:xfrm flipH="1">
            <a:off x="6269757" y="5552713"/>
            <a:ext cx="1433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7.539€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E445C66-22ED-8111-2E2D-001468B2C154}"/>
              </a:ext>
            </a:extLst>
          </p:cNvPr>
          <p:cNvSpPr/>
          <p:nvPr/>
        </p:nvSpPr>
        <p:spPr>
          <a:xfrm>
            <a:off x="0" y="0"/>
            <a:ext cx="12192000" cy="16921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Text Placeholder 1">
            <a:extLst>
              <a:ext uri="{FF2B5EF4-FFF2-40B4-BE49-F238E27FC236}">
                <a16:creationId xmlns:a16="http://schemas.microsoft.com/office/drawing/2014/main" id="{736A7C51-6655-E319-67A3-F875969D1CEE}"/>
              </a:ext>
            </a:extLst>
          </p:cNvPr>
          <p:cNvSpPr txBox="1">
            <a:spLocks/>
          </p:cNvSpPr>
          <p:nvPr/>
        </p:nvSpPr>
        <p:spPr>
          <a:xfrm>
            <a:off x="309401" y="190498"/>
            <a:ext cx="11573197" cy="131112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altLang="ko-KR" sz="540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400" dirty="0">
                <a:solidFill>
                  <a:schemeClr val="tx2"/>
                </a:solidFill>
              </a:rPr>
              <a:t>Los precios de los </a:t>
            </a:r>
            <a:r>
              <a:rPr lang="es-ES" sz="4400" b="1" dirty="0">
                <a:solidFill>
                  <a:schemeClr val="tx2"/>
                </a:solidFill>
              </a:rPr>
              <a:t>vendedores profesionales </a:t>
            </a:r>
            <a:r>
              <a:rPr lang="es-ES" sz="4400" dirty="0">
                <a:solidFill>
                  <a:schemeClr val="tx2"/>
                </a:solidFill>
              </a:rPr>
              <a:t>son notablemente superiores</a:t>
            </a:r>
            <a:endParaRPr lang="es-ES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 34">
            <a:extLst>
              <a:ext uri="{FF2B5EF4-FFF2-40B4-BE49-F238E27FC236}">
                <a16:creationId xmlns:a16="http://schemas.microsoft.com/office/drawing/2014/main" id="{E40C1751-80E5-50FD-B9FD-3F9D2ACA6BE9}"/>
              </a:ext>
            </a:extLst>
          </p:cNvPr>
          <p:cNvSpPr/>
          <p:nvPr/>
        </p:nvSpPr>
        <p:spPr>
          <a:xfrm>
            <a:off x="0" y="0"/>
            <a:ext cx="12192000" cy="16921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590D4A18-0C4C-1516-B6D1-F8B620A77048}"/>
              </a:ext>
            </a:extLst>
          </p:cNvPr>
          <p:cNvSpPr txBox="1">
            <a:spLocks/>
          </p:cNvSpPr>
          <p:nvPr/>
        </p:nvSpPr>
        <p:spPr>
          <a:xfrm>
            <a:off x="309401" y="190498"/>
            <a:ext cx="11573197" cy="131112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altLang="ko-KR" sz="540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400" b="1" dirty="0">
                <a:solidFill>
                  <a:schemeClr val="tx2"/>
                </a:solidFill>
              </a:rPr>
              <a:t>Potencia </a:t>
            </a:r>
            <a:r>
              <a:rPr lang="es-ES" sz="4400" dirty="0">
                <a:solidFill>
                  <a:schemeClr val="tx2"/>
                </a:solidFill>
              </a:rPr>
              <a:t>y </a:t>
            </a:r>
            <a:r>
              <a:rPr lang="es-ES" sz="4400" b="1" dirty="0">
                <a:solidFill>
                  <a:schemeClr val="tx2"/>
                </a:solidFill>
              </a:rPr>
              <a:t>kilometraje </a:t>
            </a:r>
            <a:r>
              <a:rPr lang="es-ES" sz="4400" dirty="0">
                <a:solidFill>
                  <a:schemeClr val="tx2"/>
                </a:solidFill>
              </a:rPr>
              <a:t>son las variables numéricas más influyentes para el precio</a:t>
            </a:r>
            <a:endParaRPr lang="es-ES" sz="4400" b="1" dirty="0">
              <a:solidFill>
                <a:schemeClr val="tx2"/>
              </a:solidFill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271FB5E7-479F-E981-806B-3171645AB19F}"/>
              </a:ext>
            </a:extLst>
          </p:cNvPr>
          <p:cNvSpPr txBox="1"/>
          <p:nvPr/>
        </p:nvSpPr>
        <p:spPr>
          <a:xfrm>
            <a:off x="7182214" y="3489064"/>
            <a:ext cx="2506103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400" b="1" dirty="0">
                <a:solidFill>
                  <a:srgbClr val="00B050"/>
                </a:solidFill>
                <a:cs typeface="Arial" pitchFamily="34" charset="0"/>
              </a:rPr>
              <a:t>0,59</a:t>
            </a:r>
            <a:endParaRPr lang="ko-KR" altLang="en-US" sz="2400" b="1" dirty="0">
              <a:solidFill>
                <a:srgbClr val="00B050"/>
              </a:solidFill>
              <a:cs typeface="Arial" pitchFamily="34" charset="0"/>
            </a:endParaRP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93EC46D4-2883-7C95-4C01-D78BAB07A1BF}"/>
              </a:ext>
            </a:extLst>
          </p:cNvPr>
          <p:cNvSpPr txBox="1"/>
          <p:nvPr/>
        </p:nvSpPr>
        <p:spPr>
          <a:xfrm>
            <a:off x="8075621" y="3530299"/>
            <a:ext cx="10807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Potencia</a:t>
            </a:r>
          </a:p>
        </p:txBody>
      </p:sp>
      <p:grpSp>
        <p:nvGrpSpPr>
          <p:cNvPr id="13" name="Group 21">
            <a:extLst>
              <a:ext uri="{FF2B5EF4-FFF2-40B4-BE49-F238E27FC236}">
                <a16:creationId xmlns:a16="http://schemas.microsoft.com/office/drawing/2014/main" id="{640F530D-0E48-9F0A-8A6B-D3A11A7320E5}"/>
              </a:ext>
            </a:extLst>
          </p:cNvPr>
          <p:cNvGrpSpPr/>
          <p:nvPr/>
        </p:nvGrpSpPr>
        <p:grpSpPr>
          <a:xfrm>
            <a:off x="7391583" y="2661039"/>
            <a:ext cx="1701282" cy="692561"/>
            <a:chOff x="2626230" y="1861456"/>
            <a:chExt cx="1701282" cy="692561"/>
          </a:xfrm>
        </p:grpSpPr>
        <p:sp>
          <p:nvSpPr>
            <p:cNvPr id="14" name="Rounded Rectangle 167">
              <a:extLst>
                <a:ext uri="{FF2B5EF4-FFF2-40B4-BE49-F238E27FC236}">
                  <a16:creationId xmlns:a16="http://schemas.microsoft.com/office/drawing/2014/main" id="{01636354-5179-D4E2-5373-A52A2B91D13A}"/>
                </a:ext>
              </a:extLst>
            </p:cNvPr>
            <p:cNvSpPr/>
            <p:nvPr/>
          </p:nvSpPr>
          <p:spPr>
            <a:xfrm>
              <a:off x="2626230" y="1861456"/>
              <a:ext cx="1584176" cy="692561"/>
            </a:xfrm>
            <a:prstGeom prst="roundRect">
              <a:avLst>
                <a:gd name="adj" fmla="val 13643"/>
              </a:avLst>
            </a:prstGeom>
            <a:noFill/>
            <a:ln w="857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Rounded Rectangle 168">
              <a:extLst>
                <a:ext uri="{FF2B5EF4-FFF2-40B4-BE49-F238E27FC236}">
                  <a16:creationId xmlns:a16="http://schemas.microsoft.com/office/drawing/2014/main" id="{75B22FCE-2E3D-01C0-C8DF-2CD19C065351}"/>
                </a:ext>
              </a:extLst>
            </p:cNvPr>
            <p:cNvSpPr/>
            <p:nvPr/>
          </p:nvSpPr>
          <p:spPr>
            <a:xfrm>
              <a:off x="4188634" y="2027716"/>
              <a:ext cx="138878" cy="360040"/>
            </a:xfrm>
            <a:prstGeom prst="roundRect">
              <a:avLst>
                <a:gd name="adj" fmla="val 35564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6" name="Group 24">
              <a:extLst>
                <a:ext uri="{FF2B5EF4-FFF2-40B4-BE49-F238E27FC236}">
                  <a16:creationId xmlns:a16="http://schemas.microsoft.com/office/drawing/2014/main" id="{727553FA-26B6-79CA-3C11-2E716137A374}"/>
                </a:ext>
              </a:extLst>
            </p:cNvPr>
            <p:cNvGrpSpPr/>
            <p:nvPr/>
          </p:nvGrpSpPr>
          <p:grpSpPr>
            <a:xfrm>
              <a:off x="2734241" y="1953196"/>
              <a:ext cx="1365653" cy="506540"/>
              <a:chOff x="2734241" y="1953698"/>
              <a:chExt cx="1365653" cy="506540"/>
            </a:xfrm>
          </p:grpSpPr>
          <p:sp>
            <p:nvSpPr>
              <p:cNvPr id="17" name="Rounded Rectangle 170">
                <a:extLst>
                  <a:ext uri="{FF2B5EF4-FFF2-40B4-BE49-F238E27FC236}">
                    <a16:creationId xmlns:a16="http://schemas.microsoft.com/office/drawing/2014/main" id="{DD121698-8EFB-AB65-56AD-24AD6EEAA550}"/>
                  </a:ext>
                </a:extLst>
              </p:cNvPr>
              <p:cNvSpPr/>
              <p:nvPr/>
            </p:nvSpPr>
            <p:spPr>
              <a:xfrm>
                <a:off x="2734241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Rounded Rectangle 171">
                <a:extLst>
                  <a:ext uri="{FF2B5EF4-FFF2-40B4-BE49-F238E27FC236}">
                    <a16:creationId xmlns:a16="http://schemas.microsoft.com/office/drawing/2014/main" id="{D692B8BE-4E05-8788-1E73-AA0BFB3F51BD}"/>
                  </a:ext>
                </a:extLst>
              </p:cNvPr>
              <p:cNvSpPr/>
              <p:nvPr/>
            </p:nvSpPr>
            <p:spPr>
              <a:xfrm>
                <a:off x="3019399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Rounded Rectangle 172">
                <a:extLst>
                  <a:ext uri="{FF2B5EF4-FFF2-40B4-BE49-F238E27FC236}">
                    <a16:creationId xmlns:a16="http://schemas.microsoft.com/office/drawing/2014/main" id="{72D589BF-652F-FF96-E415-8F63303F6F30}"/>
                  </a:ext>
                </a:extLst>
              </p:cNvPr>
              <p:cNvSpPr/>
              <p:nvPr/>
            </p:nvSpPr>
            <p:spPr>
              <a:xfrm>
                <a:off x="3304557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ounded Rectangle 173">
                <a:extLst>
                  <a:ext uri="{FF2B5EF4-FFF2-40B4-BE49-F238E27FC236}">
                    <a16:creationId xmlns:a16="http://schemas.microsoft.com/office/drawing/2014/main" id="{065EF21F-BA72-2C72-FE67-33408E681E5B}"/>
                  </a:ext>
                </a:extLst>
              </p:cNvPr>
              <p:cNvSpPr/>
              <p:nvPr/>
            </p:nvSpPr>
            <p:spPr>
              <a:xfrm>
                <a:off x="3589715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173">
                <a:extLst>
                  <a:ext uri="{FF2B5EF4-FFF2-40B4-BE49-F238E27FC236}">
                    <a16:creationId xmlns:a16="http://schemas.microsoft.com/office/drawing/2014/main" id="{8677874F-3E44-D7BE-FC57-FAA56AA9CED1}"/>
                  </a:ext>
                </a:extLst>
              </p:cNvPr>
              <p:cNvSpPr/>
              <p:nvPr/>
            </p:nvSpPr>
            <p:spPr>
              <a:xfrm>
                <a:off x="3873221" y="195369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2" name="TextBox 19">
            <a:extLst>
              <a:ext uri="{FF2B5EF4-FFF2-40B4-BE49-F238E27FC236}">
                <a16:creationId xmlns:a16="http://schemas.microsoft.com/office/drawing/2014/main" id="{A1B9BB6A-10DB-AB50-EF82-726DC5911445}"/>
              </a:ext>
            </a:extLst>
          </p:cNvPr>
          <p:cNvSpPr txBox="1"/>
          <p:nvPr/>
        </p:nvSpPr>
        <p:spPr>
          <a:xfrm>
            <a:off x="9580740" y="3481502"/>
            <a:ext cx="2506103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cs typeface="Arial" pitchFamily="34" charset="0"/>
              </a:rPr>
              <a:t>-0,54</a:t>
            </a:r>
            <a:endParaRPr lang="ko-KR" altLang="en-US" sz="2400" b="1" dirty="0">
              <a:solidFill>
                <a:srgbClr val="C00000"/>
              </a:solidFill>
              <a:cs typeface="Arial" pitchFamily="34" charset="0"/>
            </a:endParaRPr>
          </a:p>
        </p:txBody>
      </p:sp>
      <p:grpSp>
        <p:nvGrpSpPr>
          <p:cNvPr id="23" name="Group 21">
            <a:extLst>
              <a:ext uri="{FF2B5EF4-FFF2-40B4-BE49-F238E27FC236}">
                <a16:creationId xmlns:a16="http://schemas.microsoft.com/office/drawing/2014/main" id="{BBE1FFB2-57CD-B302-2980-1D714D0151B2}"/>
              </a:ext>
            </a:extLst>
          </p:cNvPr>
          <p:cNvGrpSpPr/>
          <p:nvPr/>
        </p:nvGrpSpPr>
        <p:grpSpPr>
          <a:xfrm>
            <a:off x="9708829" y="2673797"/>
            <a:ext cx="1701282" cy="692561"/>
            <a:chOff x="2626230" y="1861456"/>
            <a:chExt cx="1701282" cy="692561"/>
          </a:xfrm>
        </p:grpSpPr>
        <p:sp>
          <p:nvSpPr>
            <p:cNvPr id="24" name="Rounded Rectangle 167">
              <a:extLst>
                <a:ext uri="{FF2B5EF4-FFF2-40B4-BE49-F238E27FC236}">
                  <a16:creationId xmlns:a16="http://schemas.microsoft.com/office/drawing/2014/main" id="{BF60033E-0AC5-E5E7-1BD3-E6D3047DB4FC}"/>
                </a:ext>
              </a:extLst>
            </p:cNvPr>
            <p:cNvSpPr/>
            <p:nvPr/>
          </p:nvSpPr>
          <p:spPr>
            <a:xfrm>
              <a:off x="2626230" y="1861456"/>
              <a:ext cx="1584176" cy="692561"/>
            </a:xfrm>
            <a:prstGeom prst="roundRect">
              <a:avLst>
                <a:gd name="adj" fmla="val 13643"/>
              </a:avLst>
            </a:prstGeom>
            <a:noFill/>
            <a:ln w="857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Rounded Rectangle 168">
              <a:extLst>
                <a:ext uri="{FF2B5EF4-FFF2-40B4-BE49-F238E27FC236}">
                  <a16:creationId xmlns:a16="http://schemas.microsoft.com/office/drawing/2014/main" id="{67359A8E-3528-EAB0-A5AE-87F68876C576}"/>
                </a:ext>
              </a:extLst>
            </p:cNvPr>
            <p:cNvSpPr/>
            <p:nvPr/>
          </p:nvSpPr>
          <p:spPr>
            <a:xfrm>
              <a:off x="4188634" y="2027716"/>
              <a:ext cx="138878" cy="360040"/>
            </a:xfrm>
            <a:prstGeom prst="roundRect">
              <a:avLst>
                <a:gd name="adj" fmla="val 3556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32" name="Group 24">
              <a:extLst>
                <a:ext uri="{FF2B5EF4-FFF2-40B4-BE49-F238E27FC236}">
                  <a16:creationId xmlns:a16="http://schemas.microsoft.com/office/drawing/2014/main" id="{C12D79AC-8727-99DD-430B-A781A42BA7D9}"/>
                </a:ext>
              </a:extLst>
            </p:cNvPr>
            <p:cNvGrpSpPr/>
            <p:nvPr/>
          </p:nvGrpSpPr>
          <p:grpSpPr>
            <a:xfrm>
              <a:off x="2734241" y="1953196"/>
              <a:ext cx="1365653" cy="506540"/>
              <a:chOff x="2734241" y="1953698"/>
              <a:chExt cx="1365653" cy="506540"/>
            </a:xfrm>
          </p:grpSpPr>
          <p:sp>
            <p:nvSpPr>
              <p:cNvPr id="34" name="Rounded Rectangle 170">
                <a:extLst>
                  <a:ext uri="{FF2B5EF4-FFF2-40B4-BE49-F238E27FC236}">
                    <a16:creationId xmlns:a16="http://schemas.microsoft.com/office/drawing/2014/main" id="{CE882830-7F14-75BD-3008-711467AA5441}"/>
                  </a:ext>
                </a:extLst>
              </p:cNvPr>
              <p:cNvSpPr/>
              <p:nvPr/>
            </p:nvSpPr>
            <p:spPr>
              <a:xfrm>
                <a:off x="2734241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7" name="Rounded Rectangle 171">
                <a:extLst>
                  <a:ext uri="{FF2B5EF4-FFF2-40B4-BE49-F238E27FC236}">
                    <a16:creationId xmlns:a16="http://schemas.microsoft.com/office/drawing/2014/main" id="{469742D3-1F05-35B3-1475-45E8911F6057}"/>
                  </a:ext>
                </a:extLst>
              </p:cNvPr>
              <p:cNvSpPr/>
              <p:nvPr/>
            </p:nvSpPr>
            <p:spPr>
              <a:xfrm>
                <a:off x="3019399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" name="Rounded Rectangle 172">
                <a:extLst>
                  <a:ext uri="{FF2B5EF4-FFF2-40B4-BE49-F238E27FC236}">
                    <a16:creationId xmlns:a16="http://schemas.microsoft.com/office/drawing/2014/main" id="{C9C80036-232F-75D6-1944-F028E7120D3C}"/>
                  </a:ext>
                </a:extLst>
              </p:cNvPr>
              <p:cNvSpPr/>
              <p:nvPr/>
            </p:nvSpPr>
            <p:spPr>
              <a:xfrm>
                <a:off x="3304557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Rounded Rectangle 173">
                <a:extLst>
                  <a:ext uri="{FF2B5EF4-FFF2-40B4-BE49-F238E27FC236}">
                    <a16:creationId xmlns:a16="http://schemas.microsoft.com/office/drawing/2014/main" id="{6E961CA0-B5FD-34DF-B08C-291DB12899C1}"/>
                  </a:ext>
                </a:extLst>
              </p:cNvPr>
              <p:cNvSpPr/>
              <p:nvPr/>
            </p:nvSpPr>
            <p:spPr>
              <a:xfrm>
                <a:off x="3589715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Rounded Rectangle 173">
                <a:extLst>
                  <a:ext uri="{FF2B5EF4-FFF2-40B4-BE49-F238E27FC236}">
                    <a16:creationId xmlns:a16="http://schemas.microsoft.com/office/drawing/2014/main" id="{C35D7C55-3925-66FD-E00C-5CAE29AB4EB2}"/>
                  </a:ext>
                </a:extLst>
              </p:cNvPr>
              <p:cNvSpPr/>
              <p:nvPr/>
            </p:nvSpPr>
            <p:spPr>
              <a:xfrm>
                <a:off x="3873221" y="195369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52" name="TextBox 19">
            <a:extLst>
              <a:ext uri="{FF2B5EF4-FFF2-40B4-BE49-F238E27FC236}">
                <a16:creationId xmlns:a16="http://schemas.microsoft.com/office/drawing/2014/main" id="{3D483529-6089-820C-4A73-BA958C2B7161}"/>
              </a:ext>
            </a:extLst>
          </p:cNvPr>
          <p:cNvSpPr txBox="1"/>
          <p:nvPr/>
        </p:nvSpPr>
        <p:spPr>
          <a:xfrm>
            <a:off x="7182214" y="5365151"/>
            <a:ext cx="2506103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400" b="1" dirty="0">
                <a:solidFill>
                  <a:srgbClr val="92D050"/>
                </a:solidFill>
                <a:cs typeface="Arial" pitchFamily="34" charset="0"/>
              </a:rPr>
              <a:t>0,40</a:t>
            </a:r>
            <a:endParaRPr lang="ko-KR" altLang="en-US" sz="2400" b="1" dirty="0">
              <a:solidFill>
                <a:srgbClr val="92D050"/>
              </a:solidFill>
              <a:cs typeface="Arial" pitchFamily="34" charset="0"/>
            </a:endParaRP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E0A0F1AD-6221-E4FE-9D37-92432A270C54}"/>
              </a:ext>
            </a:extLst>
          </p:cNvPr>
          <p:cNvSpPr txBox="1"/>
          <p:nvPr/>
        </p:nvSpPr>
        <p:spPr>
          <a:xfrm>
            <a:off x="7805072" y="5406386"/>
            <a:ext cx="1371605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Profesional</a:t>
            </a:r>
          </a:p>
        </p:txBody>
      </p:sp>
      <p:grpSp>
        <p:nvGrpSpPr>
          <p:cNvPr id="54" name="Group 21">
            <a:extLst>
              <a:ext uri="{FF2B5EF4-FFF2-40B4-BE49-F238E27FC236}">
                <a16:creationId xmlns:a16="http://schemas.microsoft.com/office/drawing/2014/main" id="{2E78BA5E-E6B2-D317-4981-BD10101B80BC}"/>
              </a:ext>
            </a:extLst>
          </p:cNvPr>
          <p:cNvGrpSpPr/>
          <p:nvPr/>
        </p:nvGrpSpPr>
        <p:grpSpPr>
          <a:xfrm>
            <a:off x="7391583" y="4537126"/>
            <a:ext cx="1701282" cy="692561"/>
            <a:chOff x="2626230" y="1861456"/>
            <a:chExt cx="1701282" cy="692561"/>
          </a:xfrm>
        </p:grpSpPr>
        <p:sp>
          <p:nvSpPr>
            <p:cNvPr id="55" name="Rounded Rectangle 167">
              <a:extLst>
                <a:ext uri="{FF2B5EF4-FFF2-40B4-BE49-F238E27FC236}">
                  <a16:creationId xmlns:a16="http://schemas.microsoft.com/office/drawing/2014/main" id="{51EBF389-9F51-512B-BD72-CCBC546A4C4D}"/>
                </a:ext>
              </a:extLst>
            </p:cNvPr>
            <p:cNvSpPr/>
            <p:nvPr/>
          </p:nvSpPr>
          <p:spPr>
            <a:xfrm>
              <a:off x="2626230" y="1861456"/>
              <a:ext cx="1584176" cy="692561"/>
            </a:xfrm>
            <a:prstGeom prst="roundRect">
              <a:avLst>
                <a:gd name="adj" fmla="val 13643"/>
              </a:avLst>
            </a:prstGeom>
            <a:noFill/>
            <a:ln w="857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6" name="Rounded Rectangle 168">
              <a:extLst>
                <a:ext uri="{FF2B5EF4-FFF2-40B4-BE49-F238E27FC236}">
                  <a16:creationId xmlns:a16="http://schemas.microsoft.com/office/drawing/2014/main" id="{D700FB0C-A147-0573-653E-67DCBC582C07}"/>
                </a:ext>
              </a:extLst>
            </p:cNvPr>
            <p:cNvSpPr/>
            <p:nvPr/>
          </p:nvSpPr>
          <p:spPr>
            <a:xfrm>
              <a:off x="4188634" y="2027716"/>
              <a:ext cx="138878" cy="360040"/>
            </a:xfrm>
            <a:prstGeom prst="roundRect">
              <a:avLst>
                <a:gd name="adj" fmla="val 35564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7" name="Group 24">
              <a:extLst>
                <a:ext uri="{FF2B5EF4-FFF2-40B4-BE49-F238E27FC236}">
                  <a16:creationId xmlns:a16="http://schemas.microsoft.com/office/drawing/2014/main" id="{2FE84CA1-ACBA-259E-DAE9-85D74579C5C4}"/>
                </a:ext>
              </a:extLst>
            </p:cNvPr>
            <p:cNvGrpSpPr/>
            <p:nvPr/>
          </p:nvGrpSpPr>
          <p:grpSpPr>
            <a:xfrm>
              <a:off x="2734241" y="1953196"/>
              <a:ext cx="1365653" cy="506540"/>
              <a:chOff x="2734241" y="1953698"/>
              <a:chExt cx="1365653" cy="506540"/>
            </a:xfrm>
          </p:grpSpPr>
          <p:sp>
            <p:nvSpPr>
              <p:cNvPr id="58" name="Rounded Rectangle 170">
                <a:extLst>
                  <a:ext uri="{FF2B5EF4-FFF2-40B4-BE49-F238E27FC236}">
                    <a16:creationId xmlns:a16="http://schemas.microsoft.com/office/drawing/2014/main" id="{202CD49B-9F79-F050-C063-6EB4EDAC5731}"/>
                  </a:ext>
                </a:extLst>
              </p:cNvPr>
              <p:cNvSpPr/>
              <p:nvPr/>
            </p:nvSpPr>
            <p:spPr>
              <a:xfrm>
                <a:off x="2734241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9" name="Rounded Rectangle 171">
                <a:extLst>
                  <a:ext uri="{FF2B5EF4-FFF2-40B4-BE49-F238E27FC236}">
                    <a16:creationId xmlns:a16="http://schemas.microsoft.com/office/drawing/2014/main" id="{EA1EBB16-EF1C-3B83-CADF-CB2AB2F6C303}"/>
                  </a:ext>
                </a:extLst>
              </p:cNvPr>
              <p:cNvSpPr/>
              <p:nvPr/>
            </p:nvSpPr>
            <p:spPr>
              <a:xfrm>
                <a:off x="3019399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0" name="Rounded Rectangle 172">
                <a:extLst>
                  <a:ext uri="{FF2B5EF4-FFF2-40B4-BE49-F238E27FC236}">
                    <a16:creationId xmlns:a16="http://schemas.microsoft.com/office/drawing/2014/main" id="{1C7B6DC9-CFD8-1275-E9F3-C6D09CD19394}"/>
                  </a:ext>
                </a:extLst>
              </p:cNvPr>
              <p:cNvSpPr/>
              <p:nvPr/>
            </p:nvSpPr>
            <p:spPr>
              <a:xfrm>
                <a:off x="3304557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rgbClr val="D9D9D9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1" name="Rounded Rectangle 173">
                <a:extLst>
                  <a:ext uri="{FF2B5EF4-FFF2-40B4-BE49-F238E27FC236}">
                    <a16:creationId xmlns:a16="http://schemas.microsoft.com/office/drawing/2014/main" id="{3FF8C62B-B495-2063-BE48-0AB770F20EA6}"/>
                  </a:ext>
                </a:extLst>
              </p:cNvPr>
              <p:cNvSpPr/>
              <p:nvPr/>
            </p:nvSpPr>
            <p:spPr>
              <a:xfrm>
                <a:off x="3589715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rgbClr val="D9D9D9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2" name="Rounded Rectangle 173">
                <a:extLst>
                  <a:ext uri="{FF2B5EF4-FFF2-40B4-BE49-F238E27FC236}">
                    <a16:creationId xmlns:a16="http://schemas.microsoft.com/office/drawing/2014/main" id="{497F152B-E5D9-D383-0CD0-CDA7CF0804EB}"/>
                  </a:ext>
                </a:extLst>
              </p:cNvPr>
              <p:cNvSpPr/>
              <p:nvPr/>
            </p:nvSpPr>
            <p:spPr>
              <a:xfrm>
                <a:off x="3873221" y="195369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63" name="TextBox 19">
            <a:extLst>
              <a:ext uri="{FF2B5EF4-FFF2-40B4-BE49-F238E27FC236}">
                <a16:creationId xmlns:a16="http://schemas.microsoft.com/office/drawing/2014/main" id="{17C2C875-40BD-AC16-2C84-34E9EF25F11D}"/>
              </a:ext>
            </a:extLst>
          </p:cNvPr>
          <p:cNvSpPr txBox="1"/>
          <p:nvPr/>
        </p:nvSpPr>
        <p:spPr>
          <a:xfrm>
            <a:off x="9580740" y="5357589"/>
            <a:ext cx="2506103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400" b="1" dirty="0">
                <a:solidFill>
                  <a:srgbClr val="92D050"/>
                </a:solidFill>
                <a:cs typeface="Arial" pitchFamily="34" charset="0"/>
              </a:rPr>
              <a:t>0,35</a:t>
            </a:r>
            <a:endParaRPr lang="ko-KR" altLang="en-US" sz="2400" b="1" dirty="0">
              <a:solidFill>
                <a:srgbClr val="92D050"/>
              </a:solidFill>
              <a:cs typeface="Arial" pitchFamily="34" charset="0"/>
            </a:endParaRPr>
          </a:p>
        </p:txBody>
      </p:sp>
      <p:grpSp>
        <p:nvGrpSpPr>
          <p:cNvPr id="64" name="Group 21">
            <a:extLst>
              <a:ext uri="{FF2B5EF4-FFF2-40B4-BE49-F238E27FC236}">
                <a16:creationId xmlns:a16="http://schemas.microsoft.com/office/drawing/2014/main" id="{20AFC87E-D1D0-CFFC-5333-99D0DF506307}"/>
              </a:ext>
            </a:extLst>
          </p:cNvPr>
          <p:cNvGrpSpPr/>
          <p:nvPr/>
        </p:nvGrpSpPr>
        <p:grpSpPr>
          <a:xfrm>
            <a:off x="9708829" y="4549884"/>
            <a:ext cx="1701282" cy="692561"/>
            <a:chOff x="2626230" y="1861456"/>
            <a:chExt cx="1701282" cy="692561"/>
          </a:xfrm>
        </p:grpSpPr>
        <p:sp>
          <p:nvSpPr>
            <p:cNvPr id="65" name="Rounded Rectangle 167">
              <a:extLst>
                <a:ext uri="{FF2B5EF4-FFF2-40B4-BE49-F238E27FC236}">
                  <a16:creationId xmlns:a16="http://schemas.microsoft.com/office/drawing/2014/main" id="{1A2E5BF2-DD60-886A-A0F5-FE7FF54B28DB}"/>
                </a:ext>
              </a:extLst>
            </p:cNvPr>
            <p:cNvSpPr/>
            <p:nvPr/>
          </p:nvSpPr>
          <p:spPr>
            <a:xfrm>
              <a:off x="2626230" y="1861456"/>
              <a:ext cx="1584176" cy="692561"/>
            </a:xfrm>
            <a:prstGeom prst="roundRect">
              <a:avLst>
                <a:gd name="adj" fmla="val 13643"/>
              </a:avLst>
            </a:prstGeom>
            <a:noFill/>
            <a:ln w="8572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Rounded Rectangle 168">
              <a:extLst>
                <a:ext uri="{FF2B5EF4-FFF2-40B4-BE49-F238E27FC236}">
                  <a16:creationId xmlns:a16="http://schemas.microsoft.com/office/drawing/2014/main" id="{E5885031-58FB-7772-6912-D1EF59BAB1D1}"/>
                </a:ext>
              </a:extLst>
            </p:cNvPr>
            <p:cNvSpPr/>
            <p:nvPr/>
          </p:nvSpPr>
          <p:spPr>
            <a:xfrm>
              <a:off x="4188634" y="2027716"/>
              <a:ext cx="138878" cy="360040"/>
            </a:xfrm>
            <a:prstGeom prst="roundRect">
              <a:avLst>
                <a:gd name="adj" fmla="val 35564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7" name="Group 24">
              <a:extLst>
                <a:ext uri="{FF2B5EF4-FFF2-40B4-BE49-F238E27FC236}">
                  <a16:creationId xmlns:a16="http://schemas.microsoft.com/office/drawing/2014/main" id="{3EFEFAC3-06BD-4F63-C9CD-F0849144AC04}"/>
                </a:ext>
              </a:extLst>
            </p:cNvPr>
            <p:cNvGrpSpPr/>
            <p:nvPr/>
          </p:nvGrpSpPr>
          <p:grpSpPr>
            <a:xfrm>
              <a:off x="2734241" y="1953196"/>
              <a:ext cx="1365653" cy="506540"/>
              <a:chOff x="2734241" y="1953698"/>
              <a:chExt cx="1365653" cy="506540"/>
            </a:xfrm>
          </p:grpSpPr>
          <p:sp>
            <p:nvSpPr>
              <p:cNvPr id="68" name="Rounded Rectangle 170">
                <a:extLst>
                  <a:ext uri="{FF2B5EF4-FFF2-40B4-BE49-F238E27FC236}">
                    <a16:creationId xmlns:a16="http://schemas.microsoft.com/office/drawing/2014/main" id="{CE7A6307-5075-DE77-64DC-0815E3D473F7}"/>
                  </a:ext>
                </a:extLst>
              </p:cNvPr>
              <p:cNvSpPr/>
              <p:nvPr/>
            </p:nvSpPr>
            <p:spPr>
              <a:xfrm>
                <a:off x="2734241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9" name="Rounded Rectangle 171">
                <a:extLst>
                  <a:ext uri="{FF2B5EF4-FFF2-40B4-BE49-F238E27FC236}">
                    <a16:creationId xmlns:a16="http://schemas.microsoft.com/office/drawing/2014/main" id="{D7D9F2F6-23BB-5521-2110-7F359FB81F31}"/>
                  </a:ext>
                </a:extLst>
              </p:cNvPr>
              <p:cNvSpPr/>
              <p:nvPr/>
            </p:nvSpPr>
            <p:spPr>
              <a:xfrm>
                <a:off x="3019399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0" name="Rounded Rectangle 172">
                <a:extLst>
                  <a:ext uri="{FF2B5EF4-FFF2-40B4-BE49-F238E27FC236}">
                    <a16:creationId xmlns:a16="http://schemas.microsoft.com/office/drawing/2014/main" id="{CF77E368-BE9C-1D64-D693-15F562F8A9C4}"/>
                  </a:ext>
                </a:extLst>
              </p:cNvPr>
              <p:cNvSpPr/>
              <p:nvPr/>
            </p:nvSpPr>
            <p:spPr>
              <a:xfrm>
                <a:off x="3304557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rgbClr val="D9D9D9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1" name="Rounded Rectangle 173">
                <a:extLst>
                  <a:ext uri="{FF2B5EF4-FFF2-40B4-BE49-F238E27FC236}">
                    <a16:creationId xmlns:a16="http://schemas.microsoft.com/office/drawing/2014/main" id="{A1DB3224-DA70-A626-CBDF-048546845378}"/>
                  </a:ext>
                </a:extLst>
              </p:cNvPr>
              <p:cNvSpPr/>
              <p:nvPr/>
            </p:nvSpPr>
            <p:spPr>
              <a:xfrm>
                <a:off x="3589715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rgbClr val="D9D9D9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2" name="Rounded Rectangle 173">
                <a:extLst>
                  <a:ext uri="{FF2B5EF4-FFF2-40B4-BE49-F238E27FC236}">
                    <a16:creationId xmlns:a16="http://schemas.microsoft.com/office/drawing/2014/main" id="{2A411178-A56A-74AD-DF1D-BE188FAC4F2C}"/>
                  </a:ext>
                </a:extLst>
              </p:cNvPr>
              <p:cNvSpPr/>
              <p:nvPr/>
            </p:nvSpPr>
            <p:spPr>
              <a:xfrm>
                <a:off x="3873221" y="195369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73" name="TextBox 20">
            <a:extLst>
              <a:ext uri="{FF2B5EF4-FFF2-40B4-BE49-F238E27FC236}">
                <a16:creationId xmlns:a16="http://schemas.microsoft.com/office/drawing/2014/main" id="{DC932B62-F8DB-1C19-29B9-DAEBDFF18BDF}"/>
              </a:ext>
            </a:extLst>
          </p:cNvPr>
          <p:cNvSpPr txBox="1"/>
          <p:nvPr/>
        </p:nvSpPr>
        <p:spPr>
          <a:xfrm>
            <a:off x="10329375" y="3530299"/>
            <a:ext cx="10807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Kms</a:t>
            </a:r>
          </a:p>
        </p:txBody>
      </p:sp>
      <p:sp>
        <p:nvSpPr>
          <p:cNvPr id="74" name="TextBox 20">
            <a:extLst>
              <a:ext uri="{FF2B5EF4-FFF2-40B4-BE49-F238E27FC236}">
                <a16:creationId xmlns:a16="http://schemas.microsoft.com/office/drawing/2014/main" id="{2E532A11-059D-7DE4-895A-B56CD083A591}"/>
              </a:ext>
            </a:extLst>
          </p:cNvPr>
          <p:cNvSpPr txBox="1"/>
          <p:nvPr/>
        </p:nvSpPr>
        <p:spPr>
          <a:xfrm>
            <a:off x="10329375" y="5406386"/>
            <a:ext cx="10807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72DE56E-17ED-A69D-5776-5FA608C36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71" y="2004543"/>
            <a:ext cx="5592092" cy="448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5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ángulo 53">
            <a:extLst>
              <a:ext uri="{FF2B5EF4-FFF2-40B4-BE49-F238E27FC236}">
                <a16:creationId xmlns:a16="http://schemas.microsoft.com/office/drawing/2014/main" id="{B19B42A1-5693-A9C1-2DF6-DD0509F96BBB}"/>
              </a:ext>
            </a:extLst>
          </p:cNvPr>
          <p:cNvSpPr/>
          <p:nvPr/>
        </p:nvSpPr>
        <p:spPr>
          <a:xfrm>
            <a:off x="0" y="0"/>
            <a:ext cx="12192000" cy="16921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TextBox 2">
            <a:extLst>
              <a:ext uri="{FF2B5EF4-FFF2-40B4-BE49-F238E27FC236}">
                <a16:creationId xmlns:a16="http://schemas.microsoft.com/office/drawing/2014/main" id="{58874DF1-55AF-E276-5285-DA1888D26A3E}"/>
              </a:ext>
            </a:extLst>
          </p:cNvPr>
          <p:cNvSpPr txBox="1"/>
          <p:nvPr/>
        </p:nvSpPr>
        <p:spPr>
          <a:xfrm>
            <a:off x="963355" y="5115174"/>
            <a:ext cx="3758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ko-KR" sz="2000" dirty="0">
                <a:solidFill>
                  <a:schemeClr val="tx2"/>
                </a:solidFill>
                <a:cs typeface="Arial" pitchFamily="34" charset="0"/>
              </a:rPr>
              <a:t>Las marcas </a:t>
            </a:r>
            <a:r>
              <a:rPr lang="es-ES" altLang="ko-KR" sz="2000" b="1" dirty="0">
                <a:solidFill>
                  <a:schemeClr val="tx2"/>
                </a:solidFill>
                <a:cs typeface="Arial" pitchFamily="34" charset="0"/>
              </a:rPr>
              <a:t>menos vendidas </a:t>
            </a:r>
            <a:r>
              <a:rPr lang="es-ES" altLang="ko-KR" sz="2000" dirty="0">
                <a:solidFill>
                  <a:schemeClr val="tx2"/>
                </a:solidFill>
                <a:cs typeface="Arial" pitchFamily="34" charset="0"/>
              </a:rPr>
              <a:t>son las que tienen un </a:t>
            </a:r>
            <a:r>
              <a:rPr lang="es-ES" altLang="ko-KR" sz="2000" b="1" dirty="0">
                <a:solidFill>
                  <a:schemeClr val="tx2"/>
                </a:solidFill>
                <a:cs typeface="Arial" pitchFamily="34" charset="0"/>
              </a:rPr>
              <a:t>precio medio inferior a 6.000€ o superior a 30.000€ </a:t>
            </a:r>
          </a:p>
        </p:txBody>
      </p:sp>
      <p:sp>
        <p:nvSpPr>
          <p:cNvPr id="52" name="TextBox 2">
            <a:extLst>
              <a:ext uri="{FF2B5EF4-FFF2-40B4-BE49-F238E27FC236}">
                <a16:creationId xmlns:a16="http://schemas.microsoft.com/office/drawing/2014/main" id="{9526FC36-C6D3-8105-A1A4-B03D455E5E5F}"/>
              </a:ext>
            </a:extLst>
          </p:cNvPr>
          <p:cNvSpPr txBox="1"/>
          <p:nvPr/>
        </p:nvSpPr>
        <p:spPr>
          <a:xfrm>
            <a:off x="963355" y="1858030"/>
            <a:ext cx="38154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ko-KR" sz="2000" dirty="0">
                <a:solidFill>
                  <a:schemeClr val="tx2"/>
                </a:solidFill>
                <a:cs typeface="Arial" pitchFamily="34" charset="0"/>
              </a:rPr>
              <a:t>Las </a:t>
            </a:r>
            <a:r>
              <a:rPr lang="es-ES" altLang="ko-KR" sz="2000" b="1" dirty="0">
                <a:solidFill>
                  <a:schemeClr val="tx2"/>
                </a:solidFill>
                <a:cs typeface="Arial" pitchFamily="34" charset="0"/>
              </a:rPr>
              <a:t>20 marcas </a:t>
            </a:r>
            <a:r>
              <a:rPr lang="es-ES" altLang="ko-KR" sz="2000" dirty="0">
                <a:solidFill>
                  <a:schemeClr val="tx2"/>
                </a:solidFill>
                <a:cs typeface="Arial" pitchFamily="34" charset="0"/>
              </a:rPr>
              <a:t>principales del mercado engloban el </a:t>
            </a:r>
            <a:r>
              <a:rPr lang="es-ES" altLang="ko-KR" sz="2000" b="1" dirty="0">
                <a:solidFill>
                  <a:schemeClr val="tx2"/>
                </a:solidFill>
                <a:cs typeface="Arial" pitchFamily="34" charset="0"/>
              </a:rPr>
              <a:t>90%</a:t>
            </a:r>
            <a:r>
              <a:rPr lang="es-ES" altLang="ko-KR" sz="2000" dirty="0">
                <a:solidFill>
                  <a:schemeClr val="tx2"/>
                </a:solidFill>
                <a:cs typeface="Arial" pitchFamily="34" charset="0"/>
              </a:rPr>
              <a:t> del mismo.</a:t>
            </a:r>
          </a:p>
        </p:txBody>
      </p:sp>
      <p:sp>
        <p:nvSpPr>
          <p:cNvPr id="53" name="TextBox 2">
            <a:extLst>
              <a:ext uri="{FF2B5EF4-FFF2-40B4-BE49-F238E27FC236}">
                <a16:creationId xmlns:a16="http://schemas.microsoft.com/office/drawing/2014/main" id="{E966068B-E5F6-6814-3775-8E08531621C3}"/>
              </a:ext>
            </a:extLst>
          </p:cNvPr>
          <p:cNvSpPr txBox="1"/>
          <p:nvPr/>
        </p:nvSpPr>
        <p:spPr>
          <a:xfrm>
            <a:off x="906141" y="3332714"/>
            <a:ext cx="38154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ko-KR" sz="2000" b="1" dirty="0">
                <a:solidFill>
                  <a:schemeClr val="tx2"/>
                </a:solidFill>
                <a:cs typeface="Arial" pitchFamily="34" charset="0"/>
              </a:rPr>
              <a:t>VW, BMW, Mercedes y Audi </a:t>
            </a:r>
            <a:r>
              <a:rPr lang="es-ES" altLang="ko-KR" sz="2000" dirty="0">
                <a:solidFill>
                  <a:schemeClr val="tx2"/>
                </a:solidFill>
                <a:cs typeface="Arial" pitchFamily="34" charset="0"/>
              </a:rPr>
              <a:t>son las marcas más vendidas del mercado y representan el </a:t>
            </a:r>
            <a:r>
              <a:rPr lang="es-ES" altLang="ko-KR" sz="2000" b="1" dirty="0">
                <a:solidFill>
                  <a:schemeClr val="tx2"/>
                </a:solidFill>
                <a:cs typeface="Arial" pitchFamily="34" charset="0"/>
              </a:rPr>
              <a:t>34,2%</a:t>
            </a:r>
            <a:r>
              <a:rPr lang="es-ES" altLang="ko-KR" sz="2000" dirty="0">
                <a:solidFill>
                  <a:schemeClr val="tx2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55" name="Text Placeholder 1">
            <a:extLst>
              <a:ext uri="{FF2B5EF4-FFF2-40B4-BE49-F238E27FC236}">
                <a16:creationId xmlns:a16="http://schemas.microsoft.com/office/drawing/2014/main" id="{C117B507-E0B4-52A1-C9C4-981EC1B23377}"/>
              </a:ext>
            </a:extLst>
          </p:cNvPr>
          <p:cNvSpPr txBox="1">
            <a:spLocks/>
          </p:cNvSpPr>
          <p:nvPr/>
        </p:nvSpPr>
        <p:spPr>
          <a:xfrm>
            <a:off x="309401" y="190498"/>
            <a:ext cx="11573197" cy="131112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altLang="ko-KR" sz="540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400" b="1" dirty="0">
                <a:solidFill>
                  <a:schemeClr val="tx2"/>
                </a:solidFill>
              </a:rPr>
              <a:t>VW</a:t>
            </a:r>
            <a:r>
              <a:rPr lang="es-ES" sz="4400" dirty="0">
                <a:solidFill>
                  <a:schemeClr val="tx2"/>
                </a:solidFill>
              </a:rPr>
              <a:t>, </a:t>
            </a:r>
            <a:r>
              <a:rPr lang="es-ES" sz="4400" b="1" dirty="0">
                <a:solidFill>
                  <a:schemeClr val="tx2"/>
                </a:solidFill>
              </a:rPr>
              <a:t>BMW</a:t>
            </a:r>
            <a:r>
              <a:rPr lang="es-ES" sz="4400" dirty="0">
                <a:solidFill>
                  <a:schemeClr val="tx2"/>
                </a:solidFill>
              </a:rPr>
              <a:t> </a:t>
            </a:r>
            <a:r>
              <a:rPr lang="es-ES" sz="4400" b="1" dirty="0">
                <a:solidFill>
                  <a:schemeClr val="tx2"/>
                </a:solidFill>
              </a:rPr>
              <a:t>Mercedes-Benz</a:t>
            </a:r>
            <a:r>
              <a:rPr lang="es-ES" sz="4400" dirty="0">
                <a:solidFill>
                  <a:schemeClr val="tx2"/>
                </a:solidFill>
              </a:rPr>
              <a:t> y </a:t>
            </a:r>
            <a:r>
              <a:rPr lang="es-ES" sz="4400" b="1" dirty="0">
                <a:solidFill>
                  <a:schemeClr val="tx2"/>
                </a:solidFill>
              </a:rPr>
              <a:t>Audi</a:t>
            </a:r>
            <a:r>
              <a:rPr lang="es-ES" sz="4400" dirty="0">
                <a:solidFill>
                  <a:schemeClr val="tx2"/>
                </a:solidFill>
              </a:rPr>
              <a:t>, líderes del mercado</a:t>
            </a:r>
            <a:endParaRPr lang="es-ES" sz="4400" b="1" dirty="0">
              <a:solidFill>
                <a:schemeClr val="tx2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6ED6D9A-C39E-0AF5-B2D2-366ACE91C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157" y="2196412"/>
            <a:ext cx="7418843" cy="447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599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4278</TotalTime>
  <Words>734</Words>
  <Application>Microsoft Office PowerPoint</Application>
  <PresentationFormat>Panorámica</PresentationFormat>
  <Paragraphs>168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Aptos</vt:lpstr>
      <vt:lpstr>Arial</vt:lpstr>
      <vt:lpstr>Calibri</vt:lpstr>
      <vt:lpstr>FZShuTi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Alba Barreras Cerdán</cp:lastModifiedBy>
  <cp:revision>145</cp:revision>
  <dcterms:created xsi:type="dcterms:W3CDTF">2019-01-14T06:35:35Z</dcterms:created>
  <dcterms:modified xsi:type="dcterms:W3CDTF">2024-04-09T19:47:15Z</dcterms:modified>
</cp:coreProperties>
</file>