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ato"/>
      <p:regular r:id="rId24"/>
      <p:bold r:id="rId25"/>
      <p:italic r:id="rId26"/>
      <p:boldItalic r:id="rId27"/>
    </p:embeddedFont>
    <p:embeddedFont>
      <p:font typeface="Outfit"/>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a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Outfit-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utfit-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6" name="Shape 3206"/>
        <p:cNvGrpSpPr/>
        <p:nvPr/>
      </p:nvGrpSpPr>
      <p:grpSpPr>
        <a:xfrm>
          <a:off x="0" y="0"/>
          <a:ext cx="0" cy="0"/>
          <a:chOff x="0" y="0"/>
          <a:chExt cx="0" cy="0"/>
        </a:xfrm>
      </p:grpSpPr>
      <p:sp>
        <p:nvSpPr>
          <p:cNvPr id="3207" name="Google Shape;32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08" name="Google Shape;32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8" name="Shape 3338"/>
        <p:cNvGrpSpPr/>
        <p:nvPr/>
      </p:nvGrpSpPr>
      <p:grpSpPr>
        <a:xfrm>
          <a:off x="0" y="0"/>
          <a:ext cx="0" cy="0"/>
          <a:chOff x="0" y="0"/>
          <a:chExt cx="0" cy="0"/>
        </a:xfrm>
      </p:grpSpPr>
      <p:sp>
        <p:nvSpPr>
          <p:cNvPr id="3339" name="Google Shape;3339;g2b99b2009aa_3_6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0" name="Google Shape;3340;g2b99b2009aa_3_6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8" name="Shape 3348"/>
        <p:cNvGrpSpPr/>
        <p:nvPr/>
      </p:nvGrpSpPr>
      <p:grpSpPr>
        <a:xfrm>
          <a:off x="0" y="0"/>
          <a:ext cx="0" cy="0"/>
          <a:chOff x="0" y="0"/>
          <a:chExt cx="0" cy="0"/>
        </a:xfrm>
      </p:grpSpPr>
      <p:sp>
        <p:nvSpPr>
          <p:cNvPr id="3349" name="Google Shape;3349;g2ba941c954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0" name="Google Shape;3350;g2ba941c95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4" name="Shape 3354"/>
        <p:cNvGrpSpPr/>
        <p:nvPr/>
      </p:nvGrpSpPr>
      <p:grpSpPr>
        <a:xfrm>
          <a:off x="0" y="0"/>
          <a:ext cx="0" cy="0"/>
          <a:chOff x="0" y="0"/>
          <a:chExt cx="0" cy="0"/>
        </a:xfrm>
      </p:grpSpPr>
      <p:sp>
        <p:nvSpPr>
          <p:cNvPr id="3355" name="Google Shape;3355;g2ba941c954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6" name="Google Shape;3356;g2ba941c954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0" name="Shape 3360"/>
        <p:cNvGrpSpPr/>
        <p:nvPr/>
      </p:nvGrpSpPr>
      <p:grpSpPr>
        <a:xfrm>
          <a:off x="0" y="0"/>
          <a:ext cx="0" cy="0"/>
          <a:chOff x="0" y="0"/>
          <a:chExt cx="0" cy="0"/>
        </a:xfrm>
      </p:grpSpPr>
      <p:sp>
        <p:nvSpPr>
          <p:cNvPr id="3361" name="Google Shape;3361;g2b99b2009aa_3_9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2" name="Google Shape;3362;g2b99b2009aa_3_9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1" name="Shape 3381"/>
        <p:cNvGrpSpPr/>
        <p:nvPr/>
      </p:nvGrpSpPr>
      <p:grpSpPr>
        <a:xfrm>
          <a:off x="0" y="0"/>
          <a:ext cx="0" cy="0"/>
          <a:chOff x="0" y="0"/>
          <a:chExt cx="0" cy="0"/>
        </a:xfrm>
      </p:grpSpPr>
      <p:sp>
        <p:nvSpPr>
          <p:cNvPr id="3382" name="Google Shape;3382;g2ba941c95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3" name="Google Shape;3383;g2ba941c95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7" name="Shape 3397"/>
        <p:cNvGrpSpPr/>
        <p:nvPr/>
      </p:nvGrpSpPr>
      <p:grpSpPr>
        <a:xfrm>
          <a:off x="0" y="0"/>
          <a:ext cx="0" cy="0"/>
          <a:chOff x="0" y="0"/>
          <a:chExt cx="0" cy="0"/>
        </a:xfrm>
      </p:grpSpPr>
      <p:sp>
        <p:nvSpPr>
          <p:cNvPr id="3398" name="Google Shape;3398;g2ba941c95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9" name="Google Shape;3399;g2ba941c95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3" name="Shape 3413"/>
        <p:cNvGrpSpPr/>
        <p:nvPr/>
      </p:nvGrpSpPr>
      <p:grpSpPr>
        <a:xfrm>
          <a:off x="0" y="0"/>
          <a:ext cx="0" cy="0"/>
          <a:chOff x="0" y="0"/>
          <a:chExt cx="0" cy="0"/>
        </a:xfrm>
      </p:grpSpPr>
      <p:sp>
        <p:nvSpPr>
          <p:cNvPr id="3414" name="Google Shape;3414;g2ba941c954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5" name="Google Shape;3415;g2ba941c954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9" name="Shape 3429"/>
        <p:cNvGrpSpPr/>
        <p:nvPr/>
      </p:nvGrpSpPr>
      <p:grpSpPr>
        <a:xfrm>
          <a:off x="0" y="0"/>
          <a:ext cx="0" cy="0"/>
          <a:chOff x="0" y="0"/>
          <a:chExt cx="0" cy="0"/>
        </a:xfrm>
      </p:grpSpPr>
      <p:sp>
        <p:nvSpPr>
          <p:cNvPr id="3430" name="Google Shape;3430;g2ba941c954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1" name="Google Shape;3431;g2ba941c954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5" name="Shape 3445"/>
        <p:cNvGrpSpPr/>
        <p:nvPr/>
      </p:nvGrpSpPr>
      <p:grpSpPr>
        <a:xfrm>
          <a:off x="0" y="0"/>
          <a:ext cx="0" cy="0"/>
          <a:chOff x="0" y="0"/>
          <a:chExt cx="0" cy="0"/>
        </a:xfrm>
      </p:grpSpPr>
      <p:sp>
        <p:nvSpPr>
          <p:cNvPr id="3446" name="Google Shape;3446;g2ba941c954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7" name="Google Shape;3447;g2ba941c954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8" name="Shape 3228"/>
        <p:cNvGrpSpPr/>
        <p:nvPr/>
      </p:nvGrpSpPr>
      <p:grpSpPr>
        <a:xfrm>
          <a:off x="0" y="0"/>
          <a:ext cx="0" cy="0"/>
          <a:chOff x="0" y="0"/>
          <a:chExt cx="0" cy="0"/>
        </a:xfrm>
      </p:grpSpPr>
      <p:sp>
        <p:nvSpPr>
          <p:cNvPr id="3229" name="Google Shape;3229;g2b99b2009aa_3_3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0" name="Google Shape;3230;g2b99b2009aa_3_3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4" name="Shape 3244"/>
        <p:cNvGrpSpPr/>
        <p:nvPr/>
      </p:nvGrpSpPr>
      <p:grpSpPr>
        <a:xfrm>
          <a:off x="0" y="0"/>
          <a:ext cx="0" cy="0"/>
          <a:chOff x="0" y="0"/>
          <a:chExt cx="0" cy="0"/>
        </a:xfrm>
      </p:grpSpPr>
      <p:sp>
        <p:nvSpPr>
          <p:cNvPr id="3245" name="Google Shape;3245;g2b99b2009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6" name="Google Shape;3246;g2b99b2009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4" name="Shape 3254"/>
        <p:cNvGrpSpPr/>
        <p:nvPr/>
      </p:nvGrpSpPr>
      <p:grpSpPr>
        <a:xfrm>
          <a:off x="0" y="0"/>
          <a:ext cx="0" cy="0"/>
          <a:chOff x="0" y="0"/>
          <a:chExt cx="0" cy="0"/>
        </a:xfrm>
      </p:grpSpPr>
      <p:sp>
        <p:nvSpPr>
          <p:cNvPr id="3255" name="Google Shape;3255;g2b99b2009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6" name="Google Shape;3256;g2b99b2009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ca"/>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4" name="Shape 3264"/>
        <p:cNvGrpSpPr/>
        <p:nvPr/>
      </p:nvGrpSpPr>
      <p:grpSpPr>
        <a:xfrm>
          <a:off x="0" y="0"/>
          <a:ext cx="0" cy="0"/>
          <a:chOff x="0" y="0"/>
          <a:chExt cx="0" cy="0"/>
        </a:xfrm>
      </p:grpSpPr>
      <p:sp>
        <p:nvSpPr>
          <p:cNvPr id="3265" name="Google Shape;3265;g2b99b2009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6" name="Google Shape;3266;g2b99b2009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4" name="Shape 3274"/>
        <p:cNvGrpSpPr/>
        <p:nvPr/>
      </p:nvGrpSpPr>
      <p:grpSpPr>
        <a:xfrm>
          <a:off x="0" y="0"/>
          <a:ext cx="0" cy="0"/>
          <a:chOff x="0" y="0"/>
          <a:chExt cx="0" cy="0"/>
        </a:xfrm>
      </p:grpSpPr>
      <p:sp>
        <p:nvSpPr>
          <p:cNvPr id="3275" name="Google Shape;3275;g2ba941c9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6" name="Google Shape;3276;g2ba941c9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0" name="Shape 3280"/>
        <p:cNvGrpSpPr/>
        <p:nvPr/>
      </p:nvGrpSpPr>
      <p:grpSpPr>
        <a:xfrm>
          <a:off x="0" y="0"/>
          <a:ext cx="0" cy="0"/>
          <a:chOff x="0" y="0"/>
          <a:chExt cx="0" cy="0"/>
        </a:xfrm>
      </p:grpSpPr>
      <p:sp>
        <p:nvSpPr>
          <p:cNvPr id="3281" name="Google Shape;3281;g2ba941c95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2" name="Google Shape;3282;g2ba941c95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t>Remote Monitoring: Veyon allows teachers to view and monitor students' computer screens in real-time, providing a way to ensure that students stay on task during lessons.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Screen Broadcasting: Teachers can broadcast their own screen or a selected student's screen to the entire class, making it easy to share information, demonstrate tasks, or showcase exemplary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Application Control: Veyon enables teachers to control which applications or websites students can access during class, helping to maintain focus and prevent distractions.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Remote Control: Teachers have the ability to remotely control students' computers, providing assistance or guiding them through tasks as needed.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File Distribution: The software allows for the distribution of files from the teacher's computer to the students' computers, streamlining the sharing of educational materials.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Communication Tools: Veyon often includes communication features such as chat or messaging systems, facilitating interaction between teachers and students, or among students themselves.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ca"/>
              <a:t>Classroom Management: Veyon assists in managing the classroom environment by providing features like the ability to lock students' screens, shut down or restart their computers, and send messages to individuals or the entire 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ca"/>
              <a:t>Security and Privacy: The software typically prioritizes security and privacy, ensuring that monitoring and control features are used responsibly and that sensitive information is protected.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5" name="Shape 3325"/>
        <p:cNvGrpSpPr/>
        <p:nvPr/>
      </p:nvGrpSpPr>
      <p:grpSpPr>
        <a:xfrm>
          <a:off x="0" y="0"/>
          <a:ext cx="0" cy="0"/>
          <a:chOff x="0" y="0"/>
          <a:chExt cx="0" cy="0"/>
        </a:xfrm>
      </p:grpSpPr>
      <p:sp>
        <p:nvSpPr>
          <p:cNvPr id="3326" name="Google Shape;3326;g2ba941c95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7" name="Google Shape;3327;g2ba941c95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2" name="Shape 3332"/>
        <p:cNvGrpSpPr/>
        <p:nvPr/>
      </p:nvGrpSpPr>
      <p:grpSpPr>
        <a:xfrm>
          <a:off x="0" y="0"/>
          <a:ext cx="0" cy="0"/>
          <a:chOff x="0" y="0"/>
          <a:chExt cx="0" cy="0"/>
        </a:xfrm>
      </p:grpSpPr>
      <p:sp>
        <p:nvSpPr>
          <p:cNvPr id="3333" name="Google Shape;3333;g2ba941c95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4" name="Google Shape;3334;g2ba941c95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12200" y="1074300"/>
            <a:ext cx="5919600" cy="2124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307600" y="3419449"/>
            <a:ext cx="45288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78550" y="-1422022"/>
            <a:ext cx="8608150" cy="6743469"/>
            <a:chOff x="278550" y="-1422022"/>
            <a:chExt cx="8608150" cy="6743469"/>
          </a:xfrm>
        </p:grpSpPr>
        <p:grpSp>
          <p:nvGrpSpPr>
            <p:cNvPr id="12" name="Google Shape;12;p2"/>
            <p:cNvGrpSpPr/>
            <p:nvPr/>
          </p:nvGrpSpPr>
          <p:grpSpPr>
            <a:xfrm>
              <a:off x="278550" y="-780808"/>
              <a:ext cx="143400" cy="2454350"/>
              <a:chOff x="2436050" y="685625"/>
              <a:chExt cx="143400" cy="2454350"/>
            </a:xfrm>
          </p:grpSpPr>
          <p:grpSp>
            <p:nvGrpSpPr>
              <p:cNvPr id="13" name="Google Shape;13;p2"/>
              <p:cNvGrpSpPr/>
              <p:nvPr/>
            </p:nvGrpSpPr>
            <p:grpSpPr>
              <a:xfrm>
                <a:off x="2436050" y="685625"/>
                <a:ext cx="143400" cy="2454350"/>
                <a:chOff x="2436050" y="685625"/>
                <a:chExt cx="143400" cy="2454350"/>
              </a:xfrm>
            </p:grpSpPr>
            <p:sp>
              <p:nvSpPr>
                <p:cNvPr id="14" name="Google Shape;14;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 name="Google Shape;17;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 name="Google Shape;18;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 name="Google Shape;19;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 name="Google Shape;20;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 name="Google Shape;21;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 name="Google Shape;22;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 name="Google Shape;23;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 name="Google Shape;24;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 name="Google Shape;25;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 name="Google Shape;26;p2"/>
              <p:cNvGrpSpPr/>
              <p:nvPr/>
            </p:nvGrpSpPr>
            <p:grpSpPr>
              <a:xfrm>
                <a:off x="2436050" y="685625"/>
                <a:ext cx="143400" cy="2454350"/>
                <a:chOff x="2436050" y="685625"/>
                <a:chExt cx="143400" cy="2454350"/>
              </a:xfrm>
            </p:grpSpPr>
            <p:sp>
              <p:nvSpPr>
                <p:cNvPr id="27" name="Google Shape;27;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 name="Google Shape;28;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 name="Google Shape;29;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 name="Google Shape;30;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 name="Google Shape;31;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 name="Google Shape;32;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 name="Google Shape;33;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 name="Google Shape;34;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 name="Google Shape;35;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 name="Google Shape;36;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 name="Google Shape;37;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 name="Google Shape;38;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 name="Google Shape;39;p2"/>
            <p:cNvGrpSpPr/>
            <p:nvPr/>
          </p:nvGrpSpPr>
          <p:grpSpPr>
            <a:xfrm>
              <a:off x="8743300" y="2378475"/>
              <a:ext cx="143400" cy="2454350"/>
              <a:chOff x="2436050" y="685625"/>
              <a:chExt cx="143400" cy="2454350"/>
            </a:xfrm>
          </p:grpSpPr>
          <p:grpSp>
            <p:nvGrpSpPr>
              <p:cNvPr id="40" name="Google Shape;40;p2"/>
              <p:cNvGrpSpPr/>
              <p:nvPr/>
            </p:nvGrpSpPr>
            <p:grpSpPr>
              <a:xfrm>
                <a:off x="2436050" y="685625"/>
                <a:ext cx="143400" cy="2454350"/>
                <a:chOff x="2436050" y="685625"/>
                <a:chExt cx="143400" cy="2454350"/>
              </a:xfrm>
            </p:grpSpPr>
            <p:sp>
              <p:nvSpPr>
                <p:cNvPr id="41" name="Google Shape;41;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 name="Google Shape;42;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 name="Google Shape;43;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 name="Google Shape;44;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 name="Google Shape;45;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 name="Google Shape;46;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 name="Google Shape;47;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 name="Google Shape;50;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 name="Google Shape;51;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 name="Google Shape;52;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 name="Google Shape;53;p2"/>
              <p:cNvGrpSpPr/>
              <p:nvPr/>
            </p:nvGrpSpPr>
            <p:grpSpPr>
              <a:xfrm>
                <a:off x="2436050" y="685625"/>
                <a:ext cx="143400" cy="2454350"/>
                <a:chOff x="2436050" y="685625"/>
                <a:chExt cx="143400" cy="2454350"/>
              </a:xfrm>
            </p:grpSpPr>
            <p:sp>
              <p:nvSpPr>
                <p:cNvPr id="54" name="Google Shape;54;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 name="Google Shape;55;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 name="Google Shape;56;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 name="Google Shape;57;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 name="Google Shape;58;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 name="Google Shape;60;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 name="Google Shape;61;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 name="Google Shape;62;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 name="Google Shape;63;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 name="Google Shape;64;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 name="Google Shape;65;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6" name="Google Shape;66;p2"/>
            <p:cNvGrpSpPr/>
            <p:nvPr/>
          </p:nvGrpSpPr>
          <p:grpSpPr>
            <a:xfrm>
              <a:off x="637013" y="2867097"/>
              <a:ext cx="143400" cy="2454350"/>
              <a:chOff x="2436050" y="685625"/>
              <a:chExt cx="143400" cy="2454350"/>
            </a:xfrm>
          </p:grpSpPr>
          <p:grpSp>
            <p:nvGrpSpPr>
              <p:cNvPr id="67" name="Google Shape;67;p2"/>
              <p:cNvGrpSpPr/>
              <p:nvPr/>
            </p:nvGrpSpPr>
            <p:grpSpPr>
              <a:xfrm>
                <a:off x="2436050" y="685625"/>
                <a:ext cx="143400" cy="2454350"/>
                <a:chOff x="2436050" y="685625"/>
                <a:chExt cx="143400" cy="2454350"/>
              </a:xfrm>
            </p:grpSpPr>
            <p:sp>
              <p:nvSpPr>
                <p:cNvPr id="68" name="Google Shape;68;p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 name="Google Shape;69;p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 name="Google Shape;70;p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 name="Google Shape;71;p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 name="Google Shape;72;p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 name="Google Shape;73;p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 name="Google Shape;74;p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 name="Google Shape;75;p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 name="Google Shape;76;p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 name="Google Shape;77;p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 name="Google Shape;78;p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 name="Google Shape;79;p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0" name="Google Shape;80;p2"/>
              <p:cNvGrpSpPr/>
              <p:nvPr/>
            </p:nvGrpSpPr>
            <p:grpSpPr>
              <a:xfrm>
                <a:off x="2436050" y="685625"/>
                <a:ext cx="143400" cy="2454350"/>
                <a:chOff x="2436050" y="685625"/>
                <a:chExt cx="143400" cy="2454350"/>
              </a:xfrm>
            </p:grpSpPr>
            <p:sp>
              <p:nvSpPr>
                <p:cNvPr id="81" name="Google Shape;81;p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 name="Google Shape;82;p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 name="Google Shape;83;p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 name="Google Shape;84;p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 name="Google Shape;85;p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 name="Google Shape;87;p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 name="Google Shape;88;p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 name="Google Shape;90;p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 name="Google Shape;91;p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3" name="Google Shape;93;p2"/>
            <p:cNvGrpSpPr/>
            <p:nvPr/>
          </p:nvGrpSpPr>
          <p:grpSpPr>
            <a:xfrm>
              <a:off x="8599900" y="-1422022"/>
              <a:ext cx="143400" cy="2454350"/>
              <a:chOff x="8599900" y="-1422022"/>
              <a:chExt cx="143400" cy="2454350"/>
            </a:xfrm>
          </p:grpSpPr>
          <p:grpSp>
            <p:nvGrpSpPr>
              <p:cNvPr id="94" name="Google Shape;94;p2"/>
              <p:cNvGrpSpPr/>
              <p:nvPr/>
            </p:nvGrpSpPr>
            <p:grpSpPr>
              <a:xfrm>
                <a:off x="8599900" y="-1422022"/>
                <a:ext cx="143400" cy="2454350"/>
                <a:chOff x="2436050" y="685625"/>
                <a:chExt cx="143400" cy="2454350"/>
              </a:xfrm>
            </p:grpSpPr>
            <p:sp>
              <p:nvSpPr>
                <p:cNvPr id="95" name="Google Shape;95;p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 name="Google Shape;96;p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 name="Google Shape;97;p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 name="Google Shape;99;p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 name="Google Shape;100;p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 name="Google Shape;101;p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 name="Google Shape;102;p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 name="Google Shape;104;p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 name="Google Shape;105;p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07" name="Google Shape;107;p2"/>
              <p:cNvSpPr/>
              <p:nvPr/>
            </p:nvSpPr>
            <p:spPr>
              <a:xfrm>
                <a:off x="8599900" y="888928"/>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 name="Google Shape;108;p2"/>
              <p:cNvSpPr/>
              <p:nvPr/>
            </p:nvSpPr>
            <p:spPr>
              <a:xfrm>
                <a:off x="8608450" y="678203"/>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9" name="Google Shape;109;p2"/>
              <p:cNvSpPr/>
              <p:nvPr/>
            </p:nvSpPr>
            <p:spPr>
              <a:xfrm>
                <a:off x="8608450" y="467478"/>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 name="Google Shape;110;p2"/>
              <p:cNvSpPr/>
              <p:nvPr/>
            </p:nvSpPr>
            <p:spPr>
              <a:xfrm>
                <a:off x="8608450" y="256753"/>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 name="Google Shape;111;p2"/>
              <p:cNvSpPr/>
              <p:nvPr/>
            </p:nvSpPr>
            <p:spPr>
              <a:xfrm>
                <a:off x="8612800" y="46028"/>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 name="Google Shape;112;p2"/>
              <p:cNvSpPr/>
              <p:nvPr/>
            </p:nvSpPr>
            <p:spPr>
              <a:xfrm>
                <a:off x="8612800" y="-164697"/>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 name="Google Shape;113;p2"/>
              <p:cNvSpPr/>
              <p:nvPr/>
            </p:nvSpPr>
            <p:spPr>
              <a:xfrm>
                <a:off x="8614900" y="-375422"/>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 name="Google Shape;114;p2"/>
              <p:cNvSpPr/>
              <p:nvPr/>
            </p:nvSpPr>
            <p:spPr>
              <a:xfrm>
                <a:off x="8617150" y="-586147"/>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 name="Google Shape;115;p2"/>
              <p:cNvSpPr/>
              <p:nvPr/>
            </p:nvSpPr>
            <p:spPr>
              <a:xfrm>
                <a:off x="8622100" y="-792372"/>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 name="Google Shape;116;p2"/>
              <p:cNvSpPr/>
              <p:nvPr/>
            </p:nvSpPr>
            <p:spPr>
              <a:xfrm>
                <a:off x="8626900" y="-998597"/>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2"/>
              <p:cNvSpPr/>
              <p:nvPr/>
            </p:nvSpPr>
            <p:spPr>
              <a:xfrm>
                <a:off x="8626900" y="-1204822"/>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 name="Google Shape;118;p2"/>
              <p:cNvSpPr/>
              <p:nvPr/>
            </p:nvSpPr>
            <p:spPr>
              <a:xfrm>
                <a:off x="8631850" y="-1422022"/>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9" name="Shape 829"/>
        <p:cNvGrpSpPr/>
        <p:nvPr/>
      </p:nvGrpSpPr>
      <p:grpSpPr>
        <a:xfrm>
          <a:off x="0" y="0"/>
          <a:ext cx="0" cy="0"/>
          <a:chOff x="0" y="0"/>
          <a:chExt cx="0" cy="0"/>
        </a:xfrm>
      </p:grpSpPr>
      <p:sp>
        <p:nvSpPr>
          <p:cNvPr id="830" name="Google Shape;830;p11"/>
          <p:cNvSpPr txBox="1"/>
          <p:nvPr>
            <p:ph hasCustomPrompt="1" type="title"/>
          </p:nvPr>
        </p:nvSpPr>
        <p:spPr>
          <a:xfrm>
            <a:off x="2012700" y="1895875"/>
            <a:ext cx="5118600" cy="1013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31" name="Google Shape;831;p11"/>
          <p:cNvSpPr txBox="1"/>
          <p:nvPr>
            <p:ph idx="1" type="subTitle"/>
          </p:nvPr>
        </p:nvSpPr>
        <p:spPr>
          <a:xfrm>
            <a:off x="2012700" y="2909225"/>
            <a:ext cx="5118600" cy="338400"/>
          </a:xfrm>
          <a:prstGeom prst="rect">
            <a:avLst/>
          </a:prstGeom>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32" name="Google Shape;832;p11"/>
          <p:cNvGrpSpPr/>
          <p:nvPr/>
        </p:nvGrpSpPr>
        <p:grpSpPr>
          <a:xfrm>
            <a:off x="442425" y="-1825520"/>
            <a:ext cx="8420550" cy="8006598"/>
            <a:chOff x="442425" y="-1825520"/>
            <a:chExt cx="8420550" cy="8006598"/>
          </a:xfrm>
        </p:grpSpPr>
        <p:grpSp>
          <p:nvGrpSpPr>
            <p:cNvPr id="833" name="Google Shape;833;p11"/>
            <p:cNvGrpSpPr/>
            <p:nvPr/>
          </p:nvGrpSpPr>
          <p:grpSpPr>
            <a:xfrm>
              <a:off x="442425" y="-1825520"/>
              <a:ext cx="8420550" cy="5939670"/>
              <a:chOff x="442425" y="-1825520"/>
              <a:chExt cx="8420550" cy="5939670"/>
            </a:xfrm>
          </p:grpSpPr>
          <p:grpSp>
            <p:nvGrpSpPr>
              <p:cNvPr id="834" name="Google Shape;834;p11"/>
              <p:cNvGrpSpPr/>
              <p:nvPr/>
            </p:nvGrpSpPr>
            <p:grpSpPr>
              <a:xfrm>
                <a:off x="442425" y="873775"/>
                <a:ext cx="143400" cy="2454350"/>
                <a:chOff x="2436050" y="685625"/>
                <a:chExt cx="143400" cy="2454350"/>
              </a:xfrm>
            </p:grpSpPr>
            <p:grpSp>
              <p:nvGrpSpPr>
                <p:cNvPr id="835" name="Google Shape;835;p11"/>
                <p:cNvGrpSpPr/>
                <p:nvPr/>
              </p:nvGrpSpPr>
              <p:grpSpPr>
                <a:xfrm>
                  <a:off x="2436050" y="685625"/>
                  <a:ext cx="143400" cy="2454350"/>
                  <a:chOff x="2436050" y="685625"/>
                  <a:chExt cx="143400" cy="2454350"/>
                </a:xfrm>
              </p:grpSpPr>
              <p:sp>
                <p:nvSpPr>
                  <p:cNvPr id="836" name="Google Shape;836;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7" name="Google Shape;837;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8" name="Google Shape;838;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9" name="Google Shape;839;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0" name="Google Shape;840;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1" name="Google Shape;841;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2" name="Google Shape;842;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3" name="Google Shape;843;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4" name="Google Shape;844;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5" name="Google Shape;845;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6" name="Google Shape;846;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47" name="Google Shape;847;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48" name="Google Shape;848;p11"/>
                <p:cNvGrpSpPr/>
                <p:nvPr/>
              </p:nvGrpSpPr>
              <p:grpSpPr>
                <a:xfrm>
                  <a:off x="2436050" y="685625"/>
                  <a:ext cx="143400" cy="2454350"/>
                  <a:chOff x="2436050" y="685625"/>
                  <a:chExt cx="143400" cy="2454350"/>
                </a:xfrm>
              </p:grpSpPr>
              <p:sp>
                <p:nvSpPr>
                  <p:cNvPr id="849" name="Google Shape;849;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0" name="Google Shape;850;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1" name="Google Shape;851;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2" name="Google Shape;852;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3" name="Google Shape;853;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4" name="Google Shape;854;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5" name="Google Shape;855;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6" name="Google Shape;856;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7" name="Google Shape;857;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8" name="Google Shape;858;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9" name="Google Shape;859;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0" name="Google Shape;860;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61" name="Google Shape;861;p11"/>
              <p:cNvGrpSpPr/>
              <p:nvPr/>
            </p:nvGrpSpPr>
            <p:grpSpPr>
              <a:xfrm>
                <a:off x="1496000" y="-1719025"/>
                <a:ext cx="143400" cy="2454350"/>
                <a:chOff x="2030200" y="685625"/>
                <a:chExt cx="143400" cy="2454350"/>
              </a:xfrm>
            </p:grpSpPr>
            <p:grpSp>
              <p:nvGrpSpPr>
                <p:cNvPr id="862" name="Google Shape;862;p11"/>
                <p:cNvGrpSpPr/>
                <p:nvPr/>
              </p:nvGrpSpPr>
              <p:grpSpPr>
                <a:xfrm>
                  <a:off x="2030200" y="685625"/>
                  <a:ext cx="143400" cy="2454350"/>
                  <a:chOff x="2436050" y="685625"/>
                  <a:chExt cx="143400" cy="2454350"/>
                </a:xfrm>
              </p:grpSpPr>
              <p:sp>
                <p:nvSpPr>
                  <p:cNvPr id="863" name="Google Shape;863;p1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4" name="Google Shape;864;p1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5" name="Google Shape;865;p1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6" name="Google Shape;866;p1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7" name="Google Shape;867;p1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8" name="Google Shape;868;p1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9" name="Google Shape;869;p1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0" name="Google Shape;870;p1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1" name="Google Shape;871;p1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2" name="Google Shape;872;p1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3" name="Google Shape;873;p1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4" name="Google Shape;874;p1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75" name="Google Shape;875;p11"/>
                <p:cNvGrpSpPr/>
                <p:nvPr/>
              </p:nvGrpSpPr>
              <p:grpSpPr>
                <a:xfrm>
                  <a:off x="2030200" y="685625"/>
                  <a:ext cx="143400" cy="2454350"/>
                  <a:chOff x="2436050" y="685625"/>
                  <a:chExt cx="143400" cy="2454350"/>
                </a:xfrm>
              </p:grpSpPr>
              <p:sp>
                <p:nvSpPr>
                  <p:cNvPr id="876" name="Google Shape;876;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7" name="Google Shape;877;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8" name="Google Shape;878;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9" name="Google Shape;879;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0" name="Google Shape;880;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1" name="Google Shape;881;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2" name="Google Shape;882;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3" name="Google Shape;883;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4" name="Google Shape;884;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5" name="Google Shape;885;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6" name="Google Shape;886;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7" name="Google Shape;887;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888" name="Google Shape;888;p11"/>
              <p:cNvGrpSpPr/>
              <p:nvPr/>
            </p:nvGrpSpPr>
            <p:grpSpPr>
              <a:xfrm>
                <a:off x="8213300" y="-1825520"/>
                <a:ext cx="143400" cy="2454350"/>
                <a:chOff x="2436050" y="685625"/>
                <a:chExt cx="143400" cy="2454350"/>
              </a:xfrm>
            </p:grpSpPr>
            <p:grpSp>
              <p:nvGrpSpPr>
                <p:cNvPr id="889" name="Google Shape;889;p11"/>
                <p:cNvGrpSpPr/>
                <p:nvPr/>
              </p:nvGrpSpPr>
              <p:grpSpPr>
                <a:xfrm>
                  <a:off x="2436050" y="685625"/>
                  <a:ext cx="143400" cy="2454350"/>
                  <a:chOff x="2436050" y="685625"/>
                  <a:chExt cx="143400" cy="2454350"/>
                </a:xfrm>
              </p:grpSpPr>
              <p:sp>
                <p:nvSpPr>
                  <p:cNvPr id="890" name="Google Shape;890;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1" name="Google Shape;891;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2" name="Google Shape;892;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3" name="Google Shape;893;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4" name="Google Shape;894;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5" name="Google Shape;895;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6" name="Google Shape;896;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7" name="Google Shape;897;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8" name="Google Shape;898;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9" name="Google Shape;899;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0" name="Google Shape;900;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1" name="Google Shape;901;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02" name="Google Shape;902;p11"/>
                <p:cNvGrpSpPr/>
                <p:nvPr/>
              </p:nvGrpSpPr>
              <p:grpSpPr>
                <a:xfrm>
                  <a:off x="2436050" y="685625"/>
                  <a:ext cx="143400" cy="2454350"/>
                  <a:chOff x="2436050" y="685625"/>
                  <a:chExt cx="143400" cy="2454350"/>
                </a:xfrm>
              </p:grpSpPr>
              <p:sp>
                <p:nvSpPr>
                  <p:cNvPr id="903" name="Google Shape;903;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4" name="Google Shape;904;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5" name="Google Shape;905;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6" name="Google Shape;906;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7" name="Google Shape;907;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8" name="Google Shape;908;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9" name="Google Shape;909;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0" name="Google Shape;910;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1" name="Google Shape;911;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2" name="Google Shape;912;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3" name="Google Shape;913;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4" name="Google Shape;914;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15" name="Google Shape;915;p11"/>
              <p:cNvGrpSpPr/>
              <p:nvPr/>
            </p:nvGrpSpPr>
            <p:grpSpPr>
              <a:xfrm>
                <a:off x="8719575" y="1659800"/>
                <a:ext cx="143400" cy="2454350"/>
                <a:chOff x="2436050" y="685625"/>
                <a:chExt cx="143400" cy="2454350"/>
              </a:xfrm>
            </p:grpSpPr>
            <p:grpSp>
              <p:nvGrpSpPr>
                <p:cNvPr id="916" name="Google Shape;916;p11"/>
                <p:cNvGrpSpPr/>
                <p:nvPr/>
              </p:nvGrpSpPr>
              <p:grpSpPr>
                <a:xfrm>
                  <a:off x="2436050" y="685625"/>
                  <a:ext cx="143400" cy="2454350"/>
                  <a:chOff x="2436050" y="685625"/>
                  <a:chExt cx="143400" cy="2454350"/>
                </a:xfrm>
              </p:grpSpPr>
              <p:sp>
                <p:nvSpPr>
                  <p:cNvPr id="917" name="Google Shape;917;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8" name="Google Shape;918;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9" name="Google Shape;919;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0" name="Google Shape;920;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1" name="Google Shape;921;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2" name="Google Shape;922;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3" name="Google Shape;923;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4" name="Google Shape;924;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5" name="Google Shape;925;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6" name="Google Shape;926;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7" name="Google Shape;927;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8" name="Google Shape;928;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29" name="Google Shape;929;p11"/>
                <p:cNvGrpSpPr/>
                <p:nvPr/>
              </p:nvGrpSpPr>
              <p:grpSpPr>
                <a:xfrm>
                  <a:off x="2436050" y="685625"/>
                  <a:ext cx="143400" cy="2454350"/>
                  <a:chOff x="2436050" y="685625"/>
                  <a:chExt cx="143400" cy="2454350"/>
                </a:xfrm>
              </p:grpSpPr>
              <p:sp>
                <p:nvSpPr>
                  <p:cNvPr id="930" name="Google Shape;930;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2" name="Google Shape;932;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3" name="Google Shape;933;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4" name="Google Shape;934;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5" name="Google Shape;935;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6" name="Google Shape;936;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7" name="Google Shape;937;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8" name="Google Shape;938;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9" name="Google Shape;939;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0" name="Google Shape;940;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1" name="Google Shape;941;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942" name="Google Shape;942;p11"/>
            <p:cNvGrpSpPr/>
            <p:nvPr/>
          </p:nvGrpSpPr>
          <p:grpSpPr>
            <a:xfrm>
              <a:off x="713225" y="3726728"/>
              <a:ext cx="143400" cy="2454350"/>
              <a:chOff x="2436050" y="685625"/>
              <a:chExt cx="143400" cy="2454350"/>
            </a:xfrm>
          </p:grpSpPr>
          <p:grpSp>
            <p:nvGrpSpPr>
              <p:cNvPr id="943" name="Google Shape;943;p11"/>
              <p:cNvGrpSpPr/>
              <p:nvPr/>
            </p:nvGrpSpPr>
            <p:grpSpPr>
              <a:xfrm>
                <a:off x="2436050" y="685625"/>
                <a:ext cx="143400" cy="2454350"/>
                <a:chOff x="2436050" y="685625"/>
                <a:chExt cx="143400" cy="2454350"/>
              </a:xfrm>
            </p:grpSpPr>
            <p:sp>
              <p:nvSpPr>
                <p:cNvPr id="944" name="Google Shape;944;p1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5" name="Google Shape;945;p1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6" name="Google Shape;946;p1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7" name="Google Shape;947;p1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8" name="Google Shape;948;p1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9" name="Google Shape;949;p1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0" name="Google Shape;950;p1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1" name="Google Shape;951;p1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2" name="Google Shape;952;p1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3" name="Google Shape;953;p1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4" name="Google Shape;954;p1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5" name="Google Shape;955;p1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6" name="Google Shape;956;p11"/>
              <p:cNvGrpSpPr/>
              <p:nvPr/>
            </p:nvGrpSpPr>
            <p:grpSpPr>
              <a:xfrm>
                <a:off x="2436050" y="685625"/>
                <a:ext cx="143400" cy="2454350"/>
                <a:chOff x="2436050" y="685625"/>
                <a:chExt cx="143400" cy="2454350"/>
              </a:xfrm>
            </p:grpSpPr>
            <p:sp>
              <p:nvSpPr>
                <p:cNvPr id="957" name="Google Shape;957;p1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8" name="Google Shape;958;p1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9" name="Google Shape;959;p1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0" name="Google Shape;960;p1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1" name="Google Shape;961;p1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2" name="Google Shape;962;p1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3" name="Google Shape;963;p1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4" name="Google Shape;964;p1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5" name="Google Shape;965;p1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6" name="Google Shape;966;p1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7" name="Google Shape;967;p1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68" name="Google Shape;968;p1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9" name="Shape 9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70" name="Shape 970"/>
        <p:cNvGrpSpPr/>
        <p:nvPr/>
      </p:nvGrpSpPr>
      <p:grpSpPr>
        <a:xfrm>
          <a:off x="0" y="0"/>
          <a:ext cx="0" cy="0"/>
          <a:chOff x="0" y="0"/>
          <a:chExt cx="0" cy="0"/>
        </a:xfrm>
      </p:grpSpPr>
      <p:grpSp>
        <p:nvGrpSpPr>
          <p:cNvPr id="971" name="Google Shape;971;p13"/>
          <p:cNvGrpSpPr/>
          <p:nvPr/>
        </p:nvGrpSpPr>
        <p:grpSpPr>
          <a:xfrm>
            <a:off x="132175" y="-570343"/>
            <a:ext cx="8829050" cy="5422318"/>
            <a:chOff x="132175" y="-570343"/>
            <a:chExt cx="8829050" cy="5422318"/>
          </a:xfrm>
        </p:grpSpPr>
        <p:grpSp>
          <p:nvGrpSpPr>
            <p:cNvPr id="972" name="Google Shape;972;p13"/>
            <p:cNvGrpSpPr/>
            <p:nvPr/>
          </p:nvGrpSpPr>
          <p:grpSpPr>
            <a:xfrm>
              <a:off x="132175" y="-570343"/>
              <a:ext cx="143400" cy="2454350"/>
              <a:chOff x="2436050" y="685625"/>
              <a:chExt cx="143400" cy="2454350"/>
            </a:xfrm>
          </p:grpSpPr>
          <p:grpSp>
            <p:nvGrpSpPr>
              <p:cNvPr id="973" name="Google Shape;973;p13"/>
              <p:cNvGrpSpPr/>
              <p:nvPr/>
            </p:nvGrpSpPr>
            <p:grpSpPr>
              <a:xfrm>
                <a:off x="2436050" y="685625"/>
                <a:ext cx="143400" cy="2454350"/>
                <a:chOff x="2436050" y="685625"/>
                <a:chExt cx="143400" cy="2454350"/>
              </a:xfrm>
            </p:grpSpPr>
            <p:sp>
              <p:nvSpPr>
                <p:cNvPr id="974" name="Google Shape;974;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5" name="Google Shape;975;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6" name="Google Shape;976;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7" name="Google Shape;977;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8" name="Google Shape;978;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9" name="Google Shape;979;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0" name="Google Shape;980;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1" name="Google Shape;981;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2" name="Google Shape;982;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3" name="Google Shape;983;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4" name="Google Shape;984;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5" name="Google Shape;985;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86" name="Google Shape;986;p13"/>
              <p:cNvGrpSpPr/>
              <p:nvPr/>
            </p:nvGrpSpPr>
            <p:grpSpPr>
              <a:xfrm>
                <a:off x="2436050" y="685625"/>
                <a:ext cx="143400" cy="2454350"/>
                <a:chOff x="2436050" y="685625"/>
                <a:chExt cx="143400" cy="2454350"/>
              </a:xfrm>
            </p:grpSpPr>
            <p:sp>
              <p:nvSpPr>
                <p:cNvPr id="987" name="Google Shape;987;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8" name="Google Shape;988;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9" name="Google Shape;989;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0" name="Google Shape;990;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1" name="Google Shape;991;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2" name="Google Shape;992;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3" name="Google Shape;993;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4" name="Google Shape;994;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5" name="Google Shape;995;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6" name="Google Shape;996;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7" name="Google Shape;997;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8" name="Google Shape;998;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999" name="Google Shape;999;p13"/>
            <p:cNvGrpSpPr/>
            <p:nvPr/>
          </p:nvGrpSpPr>
          <p:grpSpPr>
            <a:xfrm>
              <a:off x="426075" y="1344575"/>
              <a:ext cx="143400" cy="2454350"/>
              <a:chOff x="2030200" y="685625"/>
              <a:chExt cx="143400" cy="2454350"/>
            </a:xfrm>
          </p:grpSpPr>
          <p:grpSp>
            <p:nvGrpSpPr>
              <p:cNvPr id="1000" name="Google Shape;1000;p13"/>
              <p:cNvGrpSpPr/>
              <p:nvPr/>
            </p:nvGrpSpPr>
            <p:grpSpPr>
              <a:xfrm>
                <a:off x="2030200" y="685625"/>
                <a:ext cx="143400" cy="2454350"/>
                <a:chOff x="2436050" y="685625"/>
                <a:chExt cx="143400" cy="2454350"/>
              </a:xfrm>
            </p:grpSpPr>
            <p:sp>
              <p:nvSpPr>
                <p:cNvPr id="1001" name="Google Shape;1001;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2" name="Google Shape;1002;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3" name="Google Shape;1003;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4" name="Google Shape;1004;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5" name="Google Shape;1005;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6" name="Google Shape;1006;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7" name="Google Shape;1007;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8" name="Google Shape;1008;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09" name="Google Shape;1009;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0" name="Google Shape;1010;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1" name="Google Shape;1011;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2" name="Google Shape;1012;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13" name="Google Shape;1013;p13"/>
              <p:cNvGrpSpPr/>
              <p:nvPr/>
            </p:nvGrpSpPr>
            <p:grpSpPr>
              <a:xfrm>
                <a:off x="2030200" y="685625"/>
                <a:ext cx="143400" cy="2454350"/>
                <a:chOff x="2436050" y="685625"/>
                <a:chExt cx="143400" cy="2454350"/>
              </a:xfrm>
            </p:grpSpPr>
            <p:sp>
              <p:nvSpPr>
                <p:cNvPr id="1014" name="Google Shape;1014;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5" name="Google Shape;1015;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6" name="Google Shape;1016;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7" name="Google Shape;1017;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8" name="Google Shape;1018;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9" name="Google Shape;1019;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0" name="Google Shape;1020;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1" name="Google Shape;1021;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2" name="Google Shape;1022;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3" name="Google Shape;1023;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4" name="Google Shape;1024;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5" name="Google Shape;1025;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26" name="Google Shape;1026;p13"/>
            <p:cNvGrpSpPr/>
            <p:nvPr/>
          </p:nvGrpSpPr>
          <p:grpSpPr>
            <a:xfrm>
              <a:off x="8520850" y="-116950"/>
              <a:ext cx="143400" cy="2454350"/>
              <a:chOff x="2436050" y="685625"/>
              <a:chExt cx="143400" cy="2454350"/>
            </a:xfrm>
          </p:grpSpPr>
          <p:grpSp>
            <p:nvGrpSpPr>
              <p:cNvPr id="1027" name="Google Shape;1027;p13"/>
              <p:cNvGrpSpPr/>
              <p:nvPr/>
            </p:nvGrpSpPr>
            <p:grpSpPr>
              <a:xfrm>
                <a:off x="2436050" y="685625"/>
                <a:ext cx="143400" cy="2454350"/>
                <a:chOff x="2436050" y="685625"/>
                <a:chExt cx="143400" cy="2454350"/>
              </a:xfrm>
            </p:grpSpPr>
            <p:sp>
              <p:nvSpPr>
                <p:cNvPr id="1028" name="Google Shape;1028;p1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29" name="Google Shape;1029;p1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0" name="Google Shape;1030;p1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1" name="Google Shape;1031;p1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2" name="Google Shape;1032;p1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3" name="Google Shape;1033;p1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4" name="Google Shape;1034;p1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5" name="Google Shape;1035;p1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6" name="Google Shape;1036;p1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7" name="Google Shape;1037;p1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8" name="Google Shape;1038;p1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9" name="Google Shape;1039;p1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40" name="Google Shape;1040;p13"/>
              <p:cNvGrpSpPr/>
              <p:nvPr/>
            </p:nvGrpSpPr>
            <p:grpSpPr>
              <a:xfrm>
                <a:off x="2436050" y="685625"/>
                <a:ext cx="143400" cy="2454350"/>
                <a:chOff x="2436050" y="685625"/>
                <a:chExt cx="143400" cy="2454350"/>
              </a:xfrm>
            </p:grpSpPr>
            <p:sp>
              <p:nvSpPr>
                <p:cNvPr id="1041" name="Google Shape;1041;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2" name="Google Shape;1042;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3" name="Google Shape;1043;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4" name="Google Shape;1044;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5" name="Google Shape;1045;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6" name="Google Shape;1046;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7" name="Google Shape;1047;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8" name="Google Shape;1048;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9" name="Google Shape;1049;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0" name="Google Shape;1050;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1" name="Google Shape;1051;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2" name="Google Shape;1052;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053" name="Google Shape;1053;p13"/>
            <p:cNvGrpSpPr/>
            <p:nvPr/>
          </p:nvGrpSpPr>
          <p:grpSpPr>
            <a:xfrm>
              <a:off x="8817825" y="2397625"/>
              <a:ext cx="143400" cy="2454350"/>
              <a:chOff x="2030200" y="685625"/>
              <a:chExt cx="143400" cy="2454350"/>
            </a:xfrm>
          </p:grpSpPr>
          <p:grpSp>
            <p:nvGrpSpPr>
              <p:cNvPr id="1054" name="Google Shape;1054;p13"/>
              <p:cNvGrpSpPr/>
              <p:nvPr/>
            </p:nvGrpSpPr>
            <p:grpSpPr>
              <a:xfrm>
                <a:off x="2030200" y="685625"/>
                <a:ext cx="143400" cy="2454350"/>
                <a:chOff x="2436050" y="685625"/>
                <a:chExt cx="143400" cy="2454350"/>
              </a:xfrm>
            </p:grpSpPr>
            <p:sp>
              <p:nvSpPr>
                <p:cNvPr id="1055" name="Google Shape;1055;p1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6" name="Google Shape;1056;p1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7" name="Google Shape;1057;p1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8" name="Google Shape;1058;p1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59" name="Google Shape;1059;p1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0" name="Google Shape;1060;p1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1" name="Google Shape;1061;p1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2" name="Google Shape;1062;p1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3" name="Google Shape;1063;p1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4" name="Google Shape;1064;p1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5" name="Google Shape;1065;p1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6" name="Google Shape;1066;p1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067" name="Google Shape;1067;p13"/>
              <p:cNvGrpSpPr/>
              <p:nvPr/>
            </p:nvGrpSpPr>
            <p:grpSpPr>
              <a:xfrm>
                <a:off x="2030200" y="685625"/>
                <a:ext cx="143400" cy="2454350"/>
                <a:chOff x="2436050" y="685625"/>
                <a:chExt cx="143400" cy="2454350"/>
              </a:xfrm>
            </p:grpSpPr>
            <p:sp>
              <p:nvSpPr>
                <p:cNvPr id="1068" name="Google Shape;1068;p1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9" name="Google Shape;1069;p1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0" name="Google Shape;1070;p1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1" name="Google Shape;1071;p1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2" name="Google Shape;1072;p1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3" name="Google Shape;1073;p1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4" name="Google Shape;1074;p1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5" name="Google Shape;1075;p1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6" name="Google Shape;1076;p1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7" name="Google Shape;1077;p1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8" name="Google Shape;1078;p1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9" name="Google Shape;1079;p1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080" name="Google Shape;108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1" name="Google Shape;1081;p13"/>
          <p:cNvSpPr txBox="1"/>
          <p:nvPr>
            <p:ph idx="1" type="subTitle"/>
          </p:nvPr>
        </p:nvSpPr>
        <p:spPr>
          <a:xfrm>
            <a:off x="720000"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2" name="Google Shape;1082;p13"/>
          <p:cNvSpPr txBox="1"/>
          <p:nvPr>
            <p:ph idx="2" type="subTitle"/>
          </p:nvPr>
        </p:nvSpPr>
        <p:spPr>
          <a:xfrm>
            <a:off x="3419271"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3" name="Google Shape;1083;p13"/>
          <p:cNvSpPr txBox="1"/>
          <p:nvPr>
            <p:ph idx="3" type="subTitle"/>
          </p:nvPr>
        </p:nvSpPr>
        <p:spPr>
          <a:xfrm>
            <a:off x="720000"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4" name="Google Shape;1084;p13"/>
          <p:cNvSpPr txBox="1"/>
          <p:nvPr>
            <p:ph idx="4" type="subTitle"/>
          </p:nvPr>
        </p:nvSpPr>
        <p:spPr>
          <a:xfrm>
            <a:off x="3419271"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5" name="Google Shape;1085;p13"/>
          <p:cNvSpPr txBox="1"/>
          <p:nvPr>
            <p:ph idx="5" type="subTitle"/>
          </p:nvPr>
        </p:nvSpPr>
        <p:spPr>
          <a:xfrm>
            <a:off x="6118549"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6" name="Google Shape;1086;p13"/>
          <p:cNvSpPr txBox="1"/>
          <p:nvPr>
            <p:ph idx="6" type="subTitle"/>
          </p:nvPr>
        </p:nvSpPr>
        <p:spPr>
          <a:xfrm>
            <a:off x="6118549"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7" name="Google Shape;1087;p13"/>
          <p:cNvSpPr txBox="1"/>
          <p:nvPr>
            <p:ph hasCustomPrompt="1" idx="7" type="title"/>
          </p:nvPr>
        </p:nvSpPr>
        <p:spPr>
          <a:xfrm>
            <a:off x="720000"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8" name="Google Shape;1088;p13"/>
          <p:cNvSpPr txBox="1"/>
          <p:nvPr>
            <p:ph hasCustomPrompt="1" idx="8" type="title"/>
          </p:nvPr>
        </p:nvSpPr>
        <p:spPr>
          <a:xfrm>
            <a:off x="720000"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9" name="Google Shape;1089;p13"/>
          <p:cNvSpPr txBox="1"/>
          <p:nvPr>
            <p:ph hasCustomPrompt="1" idx="9" type="title"/>
          </p:nvPr>
        </p:nvSpPr>
        <p:spPr>
          <a:xfrm>
            <a:off x="3419284"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0" name="Google Shape;1090;p13"/>
          <p:cNvSpPr txBox="1"/>
          <p:nvPr>
            <p:ph hasCustomPrompt="1" idx="13" type="title"/>
          </p:nvPr>
        </p:nvSpPr>
        <p:spPr>
          <a:xfrm>
            <a:off x="3419284"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1" name="Google Shape;1091;p13"/>
          <p:cNvSpPr txBox="1"/>
          <p:nvPr>
            <p:ph hasCustomPrompt="1" idx="14" type="title"/>
          </p:nvPr>
        </p:nvSpPr>
        <p:spPr>
          <a:xfrm>
            <a:off x="6118553" y="1332025"/>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2" name="Google Shape;1092;p13"/>
          <p:cNvSpPr txBox="1"/>
          <p:nvPr>
            <p:ph hasCustomPrompt="1" idx="15" type="title"/>
          </p:nvPr>
        </p:nvSpPr>
        <p:spPr>
          <a:xfrm>
            <a:off x="6118553" y="3064624"/>
            <a:ext cx="23055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3" name="Google Shape;1093;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4" name="Google Shape;1094;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5" name="Google Shape;1095;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6" name="Google Shape;1096;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7" name="Google Shape;1097;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1098" name="Google Shape;1098;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Outfit"/>
              <a:buNone/>
              <a:defRPr b="1" sz="2400">
                <a:latin typeface="Outfit"/>
                <a:ea typeface="Outfit"/>
                <a:cs typeface="Outfit"/>
                <a:sym typeface="Outfit"/>
              </a:defRPr>
            </a:lvl2pPr>
            <a:lvl3pPr lvl="2" rtl="0">
              <a:lnSpc>
                <a:spcPct val="100000"/>
              </a:lnSpc>
              <a:spcBef>
                <a:spcPts val="0"/>
              </a:spcBef>
              <a:spcAft>
                <a:spcPts val="0"/>
              </a:spcAft>
              <a:buSzPts val="2400"/>
              <a:buFont typeface="Outfit"/>
              <a:buNone/>
              <a:defRPr b="1" sz="2400">
                <a:latin typeface="Outfit"/>
                <a:ea typeface="Outfit"/>
                <a:cs typeface="Outfit"/>
                <a:sym typeface="Outfit"/>
              </a:defRPr>
            </a:lvl3pPr>
            <a:lvl4pPr lvl="3" rtl="0">
              <a:lnSpc>
                <a:spcPct val="100000"/>
              </a:lnSpc>
              <a:spcBef>
                <a:spcPts val="0"/>
              </a:spcBef>
              <a:spcAft>
                <a:spcPts val="0"/>
              </a:spcAft>
              <a:buSzPts val="2400"/>
              <a:buFont typeface="Outfit"/>
              <a:buNone/>
              <a:defRPr b="1" sz="2400">
                <a:latin typeface="Outfit"/>
                <a:ea typeface="Outfit"/>
                <a:cs typeface="Outfit"/>
                <a:sym typeface="Outfit"/>
              </a:defRPr>
            </a:lvl4pPr>
            <a:lvl5pPr lvl="4" rtl="0">
              <a:lnSpc>
                <a:spcPct val="100000"/>
              </a:lnSpc>
              <a:spcBef>
                <a:spcPts val="0"/>
              </a:spcBef>
              <a:spcAft>
                <a:spcPts val="0"/>
              </a:spcAft>
              <a:buSzPts val="2400"/>
              <a:buFont typeface="Outfit"/>
              <a:buNone/>
              <a:defRPr b="1" sz="2400">
                <a:latin typeface="Outfit"/>
                <a:ea typeface="Outfit"/>
                <a:cs typeface="Outfit"/>
                <a:sym typeface="Outfit"/>
              </a:defRPr>
            </a:lvl5pPr>
            <a:lvl6pPr lvl="5" rtl="0">
              <a:lnSpc>
                <a:spcPct val="100000"/>
              </a:lnSpc>
              <a:spcBef>
                <a:spcPts val="0"/>
              </a:spcBef>
              <a:spcAft>
                <a:spcPts val="0"/>
              </a:spcAft>
              <a:buSzPts val="2400"/>
              <a:buFont typeface="Outfit"/>
              <a:buNone/>
              <a:defRPr b="1" sz="2400">
                <a:latin typeface="Outfit"/>
                <a:ea typeface="Outfit"/>
                <a:cs typeface="Outfit"/>
                <a:sym typeface="Outfit"/>
              </a:defRPr>
            </a:lvl6pPr>
            <a:lvl7pPr lvl="6" rtl="0">
              <a:lnSpc>
                <a:spcPct val="100000"/>
              </a:lnSpc>
              <a:spcBef>
                <a:spcPts val="0"/>
              </a:spcBef>
              <a:spcAft>
                <a:spcPts val="0"/>
              </a:spcAft>
              <a:buSzPts val="2400"/>
              <a:buFont typeface="Outfit"/>
              <a:buNone/>
              <a:defRPr b="1" sz="2400">
                <a:latin typeface="Outfit"/>
                <a:ea typeface="Outfit"/>
                <a:cs typeface="Outfit"/>
                <a:sym typeface="Outfit"/>
              </a:defRPr>
            </a:lvl7pPr>
            <a:lvl8pPr lvl="7" rtl="0">
              <a:lnSpc>
                <a:spcPct val="100000"/>
              </a:lnSpc>
              <a:spcBef>
                <a:spcPts val="0"/>
              </a:spcBef>
              <a:spcAft>
                <a:spcPts val="0"/>
              </a:spcAft>
              <a:buSzPts val="2400"/>
              <a:buFont typeface="Outfit"/>
              <a:buNone/>
              <a:defRPr b="1" sz="2400">
                <a:latin typeface="Outfit"/>
                <a:ea typeface="Outfit"/>
                <a:cs typeface="Outfit"/>
                <a:sym typeface="Outfit"/>
              </a:defRPr>
            </a:lvl8pPr>
            <a:lvl9pPr lvl="8" rtl="0">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099" name="Shape 1099"/>
        <p:cNvGrpSpPr/>
        <p:nvPr/>
      </p:nvGrpSpPr>
      <p:grpSpPr>
        <a:xfrm>
          <a:off x="0" y="0"/>
          <a:ext cx="0" cy="0"/>
          <a:chOff x="0" y="0"/>
          <a:chExt cx="0" cy="0"/>
        </a:xfrm>
      </p:grpSpPr>
      <p:sp>
        <p:nvSpPr>
          <p:cNvPr id="1100" name="Google Shape;110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01" name="Google Shape;1101;p14"/>
          <p:cNvGrpSpPr/>
          <p:nvPr/>
        </p:nvGrpSpPr>
        <p:grpSpPr>
          <a:xfrm>
            <a:off x="167527" y="0"/>
            <a:ext cx="8808948" cy="4604000"/>
            <a:chOff x="167527" y="0"/>
            <a:chExt cx="8808948" cy="4604000"/>
          </a:xfrm>
        </p:grpSpPr>
        <p:grpSp>
          <p:nvGrpSpPr>
            <p:cNvPr id="1102" name="Google Shape;1102;p14"/>
            <p:cNvGrpSpPr/>
            <p:nvPr/>
          </p:nvGrpSpPr>
          <p:grpSpPr>
            <a:xfrm>
              <a:off x="167527" y="250475"/>
              <a:ext cx="143400" cy="2454350"/>
              <a:chOff x="2030200" y="685625"/>
              <a:chExt cx="143400" cy="2454350"/>
            </a:xfrm>
          </p:grpSpPr>
          <p:grpSp>
            <p:nvGrpSpPr>
              <p:cNvPr id="1103" name="Google Shape;1103;p14"/>
              <p:cNvGrpSpPr/>
              <p:nvPr/>
            </p:nvGrpSpPr>
            <p:grpSpPr>
              <a:xfrm>
                <a:off x="2030200" y="685625"/>
                <a:ext cx="143400" cy="2454350"/>
                <a:chOff x="2436050" y="685625"/>
                <a:chExt cx="143400" cy="2454350"/>
              </a:xfrm>
            </p:grpSpPr>
            <p:sp>
              <p:nvSpPr>
                <p:cNvPr id="1104" name="Google Shape;1104;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5" name="Google Shape;1105;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6" name="Google Shape;1106;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7" name="Google Shape;1107;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8" name="Google Shape;1108;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9" name="Google Shape;1109;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0" name="Google Shape;1110;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1" name="Google Shape;1111;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2" name="Google Shape;1112;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3" name="Google Shape;1113;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4" name="Google Shape;1114;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5" name="Google Shape;1115;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16" name="Google Shape;1116;p14"/>
              <p:cNvGrpSpPr/>
              <p:nvPr/>
            </p:nvGrpSpPr>
            <p:grpSpPr>
              <a:xfrm>
                <a:off x="2030200" y="685625"/>
                <a:ext cx="143400" cy="2454350"/>
                <a:chOff x="2436050" y="685625"/>
                <a:chExt cx="143400" cy="2454350"/>
              </a:xfrm>
            </p:grpSpPr>
            <p:sp>
              <p:nvSpPr>
                <p:cNvPr id="1117" name="Google Shape;1117;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8" name="Google Shape;1118;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19" name="Google Shape;1119;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0" name="Google Shape;1120;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1" name="Google Shape;1121;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2" name="Google Shape;1122;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3" name="Google Shape;1123;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4" name="Google Shape;1124;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5" name="Google Shape;1125;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6" name="Google Shape;1126;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7" name="Google Shape;1127;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28" name="Google Shape;1128;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29" name="Google Shape;1129;p14"/>
            <p:cNvGrpSpPr/>
            <p:nvPr/>
          </p:nvGrpSpPr>
          <p:grpSpPr>
            <a:xfrm>
              <a:off x="567577" y="2149650"/>
              <a:ext cx="143400" cy="2454350"/>
              <a:chOff x="2030200" y="685625"/>
              <a:chExt cx="143400" cy="2454350"/>
            </a:xfrm>
          </p:grpSpPr>
          <p:grpSp>
            <p:nvGrpSpPr>
              <p:cNvPr id="1130" name="Google Shape;1130;p14"/>
              <p:cNvGrpSpPr/>
              <p:nvPr/>
            </p:nvGrpSpPr>
            <p:grpSpPr>
              <a:xfrm>
                <a:off x="2030200" y="685625"/>
                <a:ext cx="143400" cy="2454350"/>
                <a:chOff x="2436050" y="685625"/>
                <a:chExt cx="143400" cy="2454350"/>
              </a:xfrm>
            </p:grpSpPr>
            <p:sp>
              <p:nvSpPr>
                <p:cNvPr id="1131" name="Google Shape;1131;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2" name="Google Shape;1132;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3" name="Google Shape;1133;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4" name="Google Shape;1134;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5" name="Google Shape;1135;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6" name="Google Shape;1136;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7" name="Google Shape;1137;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8" name="Google Shape;1138;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9" name="Google Shape;1139;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0" name="Google Shape;1140;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1" name="Google Shape;1141;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2" name="Google Shape;1142;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43" name="Google Shape;1143;p14"/>
              <p:cNvGrpSpPr/>
              <p:nvPr/>
            </p:nvGrpSpPr>
            <p:grpSpPr>
              <a:xfrm>
                <a:off x="2030200" y="685625"/>
                <a:ext cx="143400" cy="2454350"/>
                <a:chOff x="2436050" y="685625"/>
                <a:chExt cx="143400" cy="2454350"/>
              </a:xfrm>
            </p:grpSpPr>
            <p:sp>
              <p:nvSpPr>
                <p:cNvPr id="1144" name="Google Shape;1144;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5" name="Google Shape;1145;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6" name="Google Shape;1146;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7" name="Google Shape;1147;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8" name="Google Shape;1148;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9" name="Google Shape;1149;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0" name="Google Shape;1150;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1" name="Google Shape;1151;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2" name="Google Shape;1152;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3" name="Google Shape;1153;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4" name="Google Shape;1154;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5" name="Google Shape;1155;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56" name="Google Shape;1156;p14"/>
            <p:cNvGrpSpPr/>
            <p:nvPr/>
          </p:nvGrpSpPr>
          <p:grpSpPr>
            <a:xfrm>
              <a:off x="8448575" y="0"/>
              <a:ext cx="143400" cy="2454350"/>
              <a:chOff x="2030200" y="685625"/>
              <a:chExt cx="143400" cy="2454350"/>
            </a:xfrm>
          </p:grpSpPr>
          <p:grpSp>
            <p:nvGrpSpPr>
              <p:cNvPr id="1157" name="Google Shape;1157;p14"/>
              <p:cNvGrpSpPr/>
              <p:nvPr/>
            </p:nvGrpSpPr>
            <p:grpSpPr>
              <a:xfrm>
                <a:off x="2030200" y="685625"/>
                <a:ext cx="143400" cy="2454350"/>
                <a:chOff x="2436050" y="685625"/>
                <a:chExt cx="143400" cy="2454350"/>
              </a:xfrm>
            </p:grpSpPr>
            <p:sp>
              <p:nvSpPr>
                <p:cNvPr id="1158" name="Google Shape;1158;p1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59" name="Google Shape;1159;p1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0" name="Google Shape;1160;p1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1" name="Google Shape;1161;p1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2" name="Google Shape;1162;p1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3" name="Google Shape;1163;p1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4" name="Google Shape;1164;p1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5" name="Google Shape;1165;p1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6" name="Google Shape;1166;p1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7" name="Google Shape;1167;p1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8" name="Google Shape;1168;p1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9" name="Google Shape;1169;p1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70" name="Google Shape;1170;p14"/>
              <p:cNvGrpSpPr/>
              <p:nvPr/>
            </p:nvGrpSpPr>
            <p:grpSpPr>
              <a:xfrm>
                <a:off x="2030200" y="685625"/>
                <a:ext cx="143400" cy="2454350"/>
                <a:chOff x="2436050" y="685625"/>
                <a:chExt cx="143400" cy="2454350"/>
              </a:xfrm>
            </p:grpSpPr>
            <p:sp>
              <p:nvSpPr>
                <p:cNvPr id="1171" name="Google Shape;1171;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2" name="Google Shape;1172;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3" name="Google Shape;1173;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4" name="Google Shape;1174;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5" name="Google Shape;1175;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6" name="Google Shape;1176;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7" name="Google Shape;1177;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8" name="Google Shape;1178;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9" name="Google Shape;1179;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0" name="Google Shape;1180;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1" name="Google Shape;1181;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2" name="Google Shape;1182;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183" name="Google Shape;1183;p14"/>
            <p:cNvGrpSpPr/>
            <p:nvPr/>
          </p:nvGrpSpPr>
          <p:grpSpPr>
            <a:xfrm>
              <a:off x="8833075" y="761150"/>
              <a:ext cx="143400" cy="2454350"/>
              <a:chOff x="2436050" y="685625"/>
              <a:chExt cx="143400" cy="2454350"/>
            </a:xfrm>
          </p:grpSpPr>
          <p:grpSp>
            <p:nvGrpSpPr>
              <p:cNvPr id="1184" name="Google Shape;1184;p14"/>
              <p:cNvGrpSpPr/>
              <p:nvPr/>
            </p:nvGrpSpPr>
            <p:grpSpPr>
              <a:xfrm>
                <a:off x="2436050" y="685625"/>
                <a:ext cx="143400" cy="2454350"/>
                <a:chOff x="2436050" y="685625"/>
                <a:chExt cx="143400" cy="2454350"/>
              </a:xfrm>
            </p:grpSpPr>
            <p:sp>
              <p:nvSpPr>
                <p:cNvPr id="1185" name="Google Shape;1185;p1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6" name="Google Shape;1186;p1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7" name="Google Shape;1187;p1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8" name="Google Shape;1188;p1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89" name="Google Shape;1189;p1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0" name="Google Shape;1190;p1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1" name="Google Shape;1191;p1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2" name="Google Shape;1192;p1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3" name="Google Shape;1193;p1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4" name="Google Shape;1194;p1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5" name="Google Shape;1195;p1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6" name="Google Shape;1196;p1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197" name="Google Shape;1197;p14"/>
              <p:cNvGrpSpPr/>
              <p:nvPr/>
            </p:nvGrpSpPr>
            <p:grpSpPr>
              <a:xfrm>
                <a:off x="2436050" y="685625"/>
                <a:ext cx="143400" cy="2454350"/>
                <a:chOff x="2436050" y="685625"/>
                <a:chExt cx="143400" cy="2454350"/>
              </a:xfrm>
            </p:grpSpPr>
            <p:sp>
              <p:nvSpPr>
                <p:cNvPr id="1198" name="Google Shape;1198;p1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99" name="Google Shape;1199;p1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0" name="Google Shape;1200;p1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1" name="Google Shape;1201;p1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2" name="Google Shape;1202;p1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3" name="Google Shape;1203;p1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4" name="Google Shape;1204;p1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5" name="Google Shape;1205;p1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6" name="Google Shape;1206;p1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7" name="Google Shape;1207;p1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8" name="Google Shape;1208;p1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09" name="Google Shape;1209;p1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210" name="Shape 1210"/>
        <p:cNvGrpSpPr/>
        <p:nvPr/>
      </p:nvGrpSpPr>
      <p:grpSpPr>
        <a:xfrm>
          <a:off x="0" y="0"/>
          <a:ext cx="0" cy="0"/>
          <a:chOff x="0" y="0"/>
          <a:chExt cx="0" cy="0"/>
        </a:xfrm>
      </p:grpSpPr>
      <p:sp>
        <p:nvSpPr>
          <p:cNvPr id="1211" name="Google Shape;121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12" name="Google Shape;1212;p15"/>
          <p:cNvGrpSpPr/>
          <p:nvPr/>
        </p:nvGrpSpPr>
        <p:grpSpPr>
          <a:xfrm>
            <a:off x="90854" y="-1550697"/>
            <a:ext cx="8795821" cy="6341144"/>
            <a:chOff x="90854" y="-1550697"/>
            <a:chExt cx="8795821" cy="6341144"/>
          </a:xfrm>
        </p:grpSpPr>
        <p:grpSp>
          <p:nvGrpSpPr>
            <p:cNvPr id="1213" name="Google Shape;1213;p15"/>
            <p:cNvGrpSpPr/>
            <p:nvPr/>
          </p:nvGrpSpPr>
          <p:grpSpPr>
            <a:xfrm>
              <a:off x="90854" y="-140870"/>
              <a:ext cx="143400" cy="2454350"/>
              <a:chOff x="2436050" y="685625"/>
              <a:chExt cx="143400" cy="2454350"/>
            </a:xfrm>
          </p:grpSpPr>
          <p:grpSp>
            <p:nvGrpSpPr>
              <p:cNvPr id="1214" name="Google Shape;1214;p15"/>
              <p:cNvGrpSpPr/>
              <p:nvPr/>
            </p:nvGrpSpPr>
            <p:grpSpPr>
              <a:xfrm>
                <a:off x="2436050" y="685625"/>
                <a:ext cx="143400" cy="2454350"/>
                <a:chOff x="2436050" y="685625"/>
                <a:chExt cx="143400" cy="2454350"/>
              </a:xfrm>
            </p:grpSpPr>
            <p:sp>
              <p:nvSpPr>
                <p:cNvPr id="1215" name="Google Shape;1215;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6" name="Google Shape;1216;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7" name="Google Shape;1217;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8" name="Google Shape;1218;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19" name="Google Shape;1219;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0" name="Google Shape;1220;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1" name="Google Shape;1221;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2" name="Google Shape;1222;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3" name="Google Shape;1223;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4" name="Google Shape;1224;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5" name="Google Shape;1225;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6" name="Google Shape;1226;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27" name="Google Shape;1227;p15"/>
              <p:cNvGrpSpPr/>
              <p:nvPr/>
            </p:nvGrpSpPr>
            <p:grpSpPr>
              <a:xfrm>
                <a:off x="2436050" y="685625"/>
                <a:ext cx="143400" cy="2454350"/>
                <a:chOff x="2436050" y="685625"/>
                <a:chExt cx="143400" cy="2454350"/>
              </a:xfrm>
            </p:grpSpPr>
            <p:sp>
              <p:nvSpPr>
                <p:cNvPr id="1228" name="Google Shape;1228;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29" name="Google Shape;1229;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0" name="Google Shape;1230;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1" name="Google Shape;1231;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2" name="Google Shape;1232;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3" name="Google Shape;1233;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4" name="Google Shape;1234;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5" name="Google Shape;1235;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6" name="Google Shape;1236;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7" name="Google Shape;1237;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8" name="Google Shape;1238;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9" name="Google Shape;1239;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40" name="Google Shape;1240;p15"/>
            <p:cNvGrpSpPr/>
            <p:nvPr/>
          </p:nvGrpSpPr>
          <p:grpSpPr>
            <a:xfrm>
              <a:off x="8743275" y="1430700"/>
              <a:ext cx="143400" cy="2454350"/>
              <a:chOff x="2436050" y="685625"/>
              <a:chExt cx="143400" cy="2454350"/>
            </a:xfrm>
          </p:grpSpPr>
          <p:grpSp>
            <p:nvGrpSpPr>
              <p:cNvPr id="1241" name="Google Shape;1241;p15"/>
              <p:cNvGrpSpPr/>
              <p:nvPr/>
            </p:nvGrpSpPr>
            <p:grpSpPr>
              <a:xfrm>
                <a:off x="2436050" y="685625"/>
                <a:ext cx="143400" cy="2454350"/>
                <a:chOff x="2436050" y="685625"/>
                <a:chExt cx="143400" cy="2454350"/>
              </a:xfrm>
            </p:grpSpPr>
            <p:sp>
              <p:nvSpPr>
                <p:cNvPr id="1242" name="Google Shape;1242;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3" name="Google Shape;1243;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4" name="Google Shape;1244;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5" name="Google Shape;1245;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6" name="Google Shape;1246;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7" name="Google Shape;1247;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8" name="Google Shape;1248;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49" name="Google Shape;1249;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0" name="Google Shape;1250;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1" name="Google Shape;1251;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2" name="Google Shape;1252;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3" name="Google Shape;1253;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54" name="Google Shape;1254;p15"/>
              <p:cNvGrpSpPr/>
              <p:nvPr/>
            </p:nvGrpSpPr>
            <p:grpSpPr>
              <a:xfrm>
                <a:off x="2436050" y="685625"/>
                <a:ext cx="143400" cy="2454350"/>
                <a:chOff x="2436050" y="685625"/>
                <a:chExt cx="143400" cy="2454350"/>
              </a:xfrm>
            </p:grpSpPr>
            <p:sp>
              <p:nvSpPr>
                <p:cNvPr id="1255" name="Google Shape;1255;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6" name="Google Shape;1256;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7" name="Google Shape;1257;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8" name="Google Shape;1258;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59" name="Google Shape;1259;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0" name="Google Shape;1260;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1" name="Google Shape;1261;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2" name="Google Shape;1262;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3" name="Google Shape;1263;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4" name="Google Shape;1264;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5" name="Google Shape;1265;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6" name="Google Shape;1266;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67" name="Google Shape;1267;p15"/>
            <p:cNvGrpSpPr/>
            <p:nvPr/>
          </p:nvGrpSpPr>
          <p:grpSpPr>
            <a:xfrm>
              <a:off x="421938" y="2336097"/>
              <a:ext cx="143400" cy="2454350"/>
              <a:chOff x="2436050" y="685625"/>
              <a:chExt cx="143400" cy="2454350"/>
            </a:xfrm>
          </p:grpSpPr>
          <p:grpSp>
            <p:nvGrpSpPr>
              <p:cNvPr id="1268" name="Google Shape;1268;p15"/>
              <p:cNvGrpSpPr/>
              <p:nvPr/>
            </p:nvGrpSpPr>
            <p:grpSpPr>
              <a:xfrm>
                <a:off x="2436050" y="685625"/>
                <a:ext cx="143400" cy="2454350"/>
                <a:chOff x="2436050" y="685625"/>
                <a:chExt cx="143400" cy="2454350"/>
              </a:xfrm>
            </p:grpSpPr>
            <p:sp>
              <p:nvSpPr>
                <p:cNvPr id="1269" name="Google Shape;1269;p1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0" name="Google Shape;1270;p1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1" name="Google Shape;1271;p1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2" name="Google Shape;1272;p1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3" name="Google Shape;1273;p1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4" name="Google Shape;1274;p1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5" name="Google Shape;1275;p1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6" name="Google Shape;1276;p1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7" name="Google Shape;1277;p1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8" name="Google Shape;1278;p1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9" name="Google Shape;1279;p1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0" name="Google Shape;1280;p1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281" name="Google Shape;1281;p15"/>
              <p:cNvGrpSpPr/>
              <p:nvPr/>
            </p:nvGrpSpPr>
            <p:grpSpPr>
              <a:xfrm>
                <a:off x="2436050" y="685625"/>
                <a:ext cx="143400" cy="2454350"/>
                <a:chOff x="2436050" y="685625"/>
                <a:chExt cx="143400" cy="2454350"/>
              </a:xfrm>
            </p:grpSpPr>
            <p:sp>
              <p:nvSpPr>
                <p:cNvPr id="1282" name="Google Shape;1282;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3" name="Google Shape;1283;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4" name="Google Shape;1284;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5" name="Google Shape;1285;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6" name="Google Shape;1286;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7" name="Google Shape;1287;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8" name="Google Shape;1288;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9" name="Google Shape;1289;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0" name="Google Shape;1290;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1" name="Google Shape;1291;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2" name="Google Shape;1292;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3" name="Google Shape;1293;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294" name="Google Shape;1294;p15"/>
            <p:cNvGrpSpPr/>
            <p:nvPr/>
          </p:nvGrpSpPr>
          <p:grpSpPr>
            <a:xfrm>
              <a:off x="8599875" y="-1550697"/>
              <a:ext cx="143400" cy="2454350"/>
              <a:chOff x="2030200" y="685625"/>
              <a:chExt cx="143400" cy="2454350"/>
            </a:xfrm>
          </p:grpSpPr>
          <p:grpSp>
            <p:nvGrpSpPr>
              <p:cNvPr id="1295" name="Google Shape;1295;p15"/>
              <p:cNvGrpSpPr/>
              <p:nvPr/>
            </p:nvGrpSpPr>
            <p:grpSpPr>
              <a:xfrm>
                <a:off x="2030200" y="685625"/>
                <a:ext cx="143400" cy="2454350"/>
                <a:chOff x="2436050" y="685625"/>
                <a:chExt cx="143400" cy="2454350"/>
              </a:xfrm>
            </p:grpSpPr>
            <p:sp>
              <p:nvSpPr>
                <p:cNvPr id="1296" name="Google Shape;1296;p1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7" name="Google Shape;1297;p1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8" name="Google Shape;1298;p1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9" name="Google Shape;1299;p1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0" name="Google Shape;1300;p1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1" name="Google Shape;1301;p1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2" name="Google Shape;1302;p1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3" name="Google Shape;1303;p1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4" name="Google Shape;1304;p1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5" name="Google Shape;1305;p1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6" name="Google Shape;1306;p1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7" name="Google Shape;1307;p1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08" name="Google Shape;1308;p15"/>
              <p:cNvGrpSpPr/>
              <p:nvPr/>
            </p:nvGrpSpPr>
            <p:grpSpPr>
              <a:xfrm>
                <a:off x="2030200" y="685625"/>
                <a:ext cx="143400" cy="2454350"/>
                <a:chOff x="2436050" y="685625"/>
                <a:chExt cx="143400" cy="2454350"/>
              </a:xfrm>
            </p:grpSpPr>
            <p:sp>
              <p:nvSpPr>
                <p:cNvPr id="1309" name="Google Shape;1309;p1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0" name="Google Shape;1310;p1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1" name="Google Shape;1311;p1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2" name="Google Shape;1312;p1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3" name="Google Shape;1313;p1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4" name="Google Shape;1314;p1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5" name="Google Shape;1315;p1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6" name="Google Shape;1316;p1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7" name="Google Shape;1317;p1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8" name="Google Shape;1318;p1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9" name="Google Shape;1319;p1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0" name="Google Shape;1320;p1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321" name="Shape 1321"/>
        <p:cNvGrpSpPr/>
        <p:nvPr/>
      </p:nvGrpSpPr>
      <p:grpSpPr>
        <a:xfrm>
          <a:off x="0" y="0"/>
          <a:ext cx="0" cy="0"/>
          <a:chOff x="0" y="0"/>
          <a:chExt cx="0" cy="0"/>
        </a:xfrm>
      </p:grpSpPr>
      <p:sp>
        <p:nvSpPr>
          <p:cNvPr id="1322" name="Google Shape;132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23" name="Google Shape;1323;p16"/>
          <p:cNvGrpSpPr/>
          <p:nvPr/>
        </p:nvGrpSpPr>
        <p:grpSpPr>
          <a:xfrm>
            <a:off x="244925" y="-786479"/>
            <a:ext cx="8726225" cy="6116844"/>
            <a:chOff x="244925" y="-786479"/>
            <a:chExt cx="8726225" cy="6116844"/>
          </a:xfrm>
        </p:grpSpPr>
        <p:grpSp>
          <p:nvGrpSpPr>
            <p:cNvPr id="1324" name="Google Shape;1324;p16"/>
            <p:cNvGrpSpPr/>
            <p:nvPr/>
          </p:nvGrpSpPr>
          <p:grpSpPr>
            <a:xfrm>
              <a:off x="244925" y="2149650"/>
              <a:ext cx="143400" cy="2454350"/>
              <a:chOff x="2436050" y="685625"/>
              <a:chExt cx="143400" cy="2454350"/>
            </a:xfrm>
          </p:grpSpPr>
          <p:grpSp>
            <p:nvGrpSpPr>
              <p:cNvPr id="1325" name="Google Shape;1325;p16"/>
              <p:cNvGrpSpPr/>
              <p:nvPr/>
            </p:nvGrpSpPr>
            <p:grpSpPr>
              <a:xfrm>
                <a:off x="2436050" y="685625"/>
                <a:ext cx="143400" cy="2454350"/>
                <a:chOff x="2436050" y="685625"/>
                <a:chExt cx="143400" cy="2454350"/>
              </a:xfrm>
            </p:grpSpPr>
            <p:sp>
              <p:nvSpPr>
                <p:cNvPr id="1326" name="Google Shape;1326;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7" name="Google Shape;1327;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8" name="Google Shape;1328;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9" name="Google Shape;1329;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0" name="Google Shape;1330;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1" name="Google Shape;1331;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2" name="Google Shape;1332;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3" name="Google Shape;1333;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4" name="Google Shape;1334;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5" name="Google Shape;1335;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6" name="Google Shape;1336;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7" name="Google Shape;1337;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38" name="Google Shape;1338;p16"/>
              <p:cNvGrpSpPr/>
              <p:nvPr/>
            </p:nvGrpSpPr>
            <p:grpSpPr>
              <a:xfrm>
                <a:off x="2436050" y="685625"/>
                <a:ext cx="143400" cy="2454350"/>
                <a:chOff x="2436050" y="685625"/>
                <a:chExt cx="143400" cy="2454350"/>
              </a:xfrm>
            </p:grpSpPr>
            <p:sp>
              <p:nvSpPr>
                <p:cNvPr id="1339" name="Google Shape;1339;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0" name="Google Shape;1340;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1" name="Google Shape;1341;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2" name="Google Shape;1342;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3" name="Google Shape;1343;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4" name="Google Shape;1344;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5" name="Google Shape;1345;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6" name="Google Shape;1346;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7" name="Google Shape;1347;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8" name="Google Shape;1348;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9" name="Google Shape;1349;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0" name="Google Shape;1350;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51" name="Google Shape;1351;p16"/>
            <p:cNvGrpSpPr/>
            <p:nvPr/>
          </p:nvGrpSpPr>
          <p:grpSpPr>
            <a:xfrm>
              <a:off x="429500" y="-786479"/>
              <a:ext cx="143400" cy="2454350"/>
              <a:chOff x="2030200" y="685625"/>
              <a:chExt cx="143400" cy="2454350"/>
            </a:xfrm>
          </p:grpSpPr>
          <p:grpSp>
            <p:nvGrpSpPr>
              <p:cNvPr id="1352" name="Google Shape;1352;p16"/>
              <p:cNvGrpSpPr/>
              <p:nvPr/>
            </p:nvGrpSpPr>
            <p:grpSpPr>
              <a:xfrm>
                <a:off x="2030200" y="685625"/>
                <a:ext cx="143400" cy="2454350"/>
                <a:chOff x="2436050" y="685625"/>
                <a:chExt cx="143400" cy="2454350"/>
              </a:xfrm>
            </p:grpSpPr>
            <p:sp>
              <p:nvSpPr>
                <p:cNvPr id="1353" name="Google Shape;1353;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4" name="Google Shape;1354;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5" name="Google Shape;1355;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6" name="Google Shape;1356;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7" name="Google Shape;1357;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8" name="Google Shape;1358;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9" name="Google Shape;1359;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0" name="Google Shape;1360;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1" name="Google Shape;1361;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2" name="Google Shape;1362;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3" name="Google Shape;1363;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4" name="Google Shape;1364;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65" name="Google Shape;1365;p16"/>
              <p:cNvGrpSpPr/>
              <p:nvPr/>
            </p:nvGrpSpPr>
            <p:grpSpPr>
              <a:xfrm>
                <a:off x="2030200" y="685625"/>
                <a:ext cx="143400" cy="2454350"/>
                <a:chOff x="2436050" y="685625"/>
                <a:chExt cx="143400" cy="2454350"/>
              </a:xfrm>
            </p:grpSpPr>
            <p:sp>
              <p:nvSpPr>
                <p:cNvPr id="1366" name="Google Shape;1366;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7" name="Google Shape;1367;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8" name="Google Shape;1368;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9" name="Google Shape;1369;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0" name="Google Shape;1370;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1" name="Google Shape;1371;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2" name="Google Shape;1372;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3" name="Google Shape;1373;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4" name="Google Shape;1374;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5" name="Google Shape;1375;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6" name="Google Shape;1376;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7" name="Google Shape;1377;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378" name="Google Shape;1378;p16"/>
            <p:cNvGrpSpPr/>
            <p:nvPr/>
          </p:nvGrpSpPr>
          <p:grpSpPr>
            <a:xfrm>
              <a:off x="8500200" y="2876015"/>
              <a:ext cx="143400" cy="2454350"/>
              <a:chOff x="2030200" y="685625"/>
              <a:chExt cx="143400" cy="2454350"/>
            </a:xfrm>
          </p:grpSpPr>
          <p:grpSp>
            <p:nvGrpSpPr>
              <p:cNvPr id="1379" name="Google Shape;1379;p16"/>
              <p:cNvGrpSpPr/>
              <p:nvPr/>
            </p:nvGrpSpPr>
            <p:grpSpPr>
              <a:xfrm>
                <a:off x="2030200" y="685625"/>
                <a:ext cx="143400" cy="2454350"/>
                <a:chOff x="2436050" y="685625"/>
                <a:chExt cx="143400" cy="2454350"/>
              </a:xfrm>
            </p:grpSpPr>
            <p:sp>
              <p:nvSpPr>
                <p:cNvPr id="1380" name="Google Shape;1380;p1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1" name="Google Shape;1381;p1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2" name="Google Shape;1382;p1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3" name="Google Shape;1383;p1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4" name="Google Shape;1384;p1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5" name="Google Shape;1385;p1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6" name="Google Shape;1386;p1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7" name="Google Shape;1387;p1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8" name="Google Shape;1388;p1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9" name="Google Shape;1389;p1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0" name="Google Shape;1390;p1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1" name="Google Shape;1391;p1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92" name="Google Shape;1392;p16"/>
              <p:cNvGrpSpPr/>
              <p:nvPr/>
            </p:nvGrpSpPr>
            <p:grpSpPr>
              <a:xfrm>
                <a:off x="2030200" y="685625"/>
                <a:ext cx="143400" cy="2454350"/>
                <a:chOff x="2436050" y="685625"/>
                <a:chExt cx="143400" cy="2454350"/>
              </a:xfrm>
            </p:grpSpPr>
            <p:sp>
              <p:nvSpPr>
                <p:cNvPr id="1393" name="Google Shape;1393;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4" name="Google Shape;1394;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5" name="Google Shape;1395;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6" name="Google Shape;1396;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7" name="Google Shape;1397;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8" name="Google Shape;1398;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9" name="Google Shape;1399;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0" name="Google Shape;1400;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1" name="Google Shape;1401;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2" name="Google Shape;1402;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3" name="Google Shape;1403;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4" name="Google Shape;1404;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05" name="Google Shape;1405;p16"/>
            <p:cNvGrpSpPr/>
            <p:nvPr/>
          </p:nvGrpSpPr>
          <p:grpSpPr>
            <a:xfrm>
              <a:off x="8827750" y="980950"/>
              <a:ext cx="143400" cy="2454350"/>
              <a:chOff x="2436050" y="685625"/>
              <a:chExt cx="143400" cy="2454350"/>
            </a:xfrm>
          </p:grpSpPr>
          <p:grpSp>
            <p:nvGrpSpPr>
              <p:cNvPr id="1406" name="Google Shape;1406;p16"/>
              <p:cNvGrpSpPr/>
              <p:nvPr/>
            </p:nvGrpSpPr>
            <p:grpSpPr>
              <a:xfrm>
                <a:off x="2436050" y="685625"/>
                <a:ext cx="143400" cy="2454350"/>
                <a:chOff x="2436050" y="685625"/>
                <a:chExt cx="143400" cy="2454350"/>
              </a:xfrm>
            </p:grpSpPr>
            <p:sp>
              <p:nvSpPr>
                <p:cNvPr id="1407" name="Google Shape;1407;p1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8" name="Google Shape;1408;p1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9" name="Google Shape;1409;p1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0" name="Google Shape;1410;p1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1" name="Google Shape;1411;p1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2" name="Google Shape;1412;p1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3" name="Google Shape;1413;p1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4" name="Google Shape;1414;p1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5" name="Google Shape;1415;p1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6" name="Google Shape;1416;p1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7" name="Google Shape;1417;p1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8" name="Google Shape;1418;p1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19" name="Google Shape;1419;p16"/>
              <p:cNvGrpSpPr/>
              <p:nvPr/>
            </p:nvGrpSpPr>
            <p:grpSpPr>
              <a:xfrm>
                <a:off x="2436050" y="685625"/>
                <a:ext cx="143400" cy="2454350"/>
                <a:chOff x="2436050" y="685625"/>
                <a:chExt cx="143400" cy="2454350"/>
              </a:xfrm>
            </p:grpSpPr>
            <p:sp>
              <p:nvSpPr>
                <p:cNvPr id="1420" name="Google Shape;1420;p1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1" name="Google Shape;1421;p1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2" name="Google Shape;1422;p1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3" name="Google Shape;1423;p1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4" name="Google Shape;1424;p1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5" name="Google Shape;1425;p1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6" name="Google Shape;1426;p1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7" name="Google Shape;1427;p1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8" name="Google Shape;1428;p1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9" name="Google Shape;1429;p1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0" name="Google Shape;1430;p1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1" name="Google Shape;1431;p1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32" name="Shape 1432"/>
        <p:cNvGrpSpPr/>
        <p:nvPr/>
      </p:nvGrpSpPr>
      <p:grpSpPr>
        <a:xfrm>
          <a:off x="0" y="0"/>
          <a:ext cx="0" cy="0"/>
          <a:chOff x="0" y="0"/>
          <a:chExt cx="0" cy="0"/>
        </a:xfrm>
      </p:grpSpPr>
      <p:sp>
        <p:nvSpPr>
          <p:cNvPr id="1433" name="Google Shape;1433;p17"/>
          <p:cNvSpPr txBox="1"/>
          <p:nvPr>
            <p:ph type="title"/>
          </p:nvPr>
        </p:nvSpPr>
        <p:spPr>
          <a:xfrm>
            <a:off x="2539213" y="3227787"/>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34" name="Google Shape;1434;p17"/>
          <p:cNvSpPr txBox="1"/>
          <p:nvPr>
            <p:ph idx="1" type="subTitle"/>
          </p:nvPr>
        </p:nvSpPr>
        <p:spPr>
          <a:xfrm>
            <a:off x="1226388" y="1253913"/>
            <a:ext cx="6691200" cy="1863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435" name="Google Shape;1435;p17"/>
          <p:cNvGrpSpPr/>
          <p:nvPr/>
        </p:nvGrpSpPr>
        <p:grpSpPr>
          <a:xfrm>
            <a:off x="265025" y="-2067577"/>
            <a:ext cx="8613950" cy="7391701"/>
            <a:chOff x="265025" y="-2067577"/>
            <a:chExt cx="8613950" cy="7391701"/>
          </a:xfrm>
        </p:grpSpPr>
        <p:grpSp>
          <p:nvGrpSpPr>
            <p:cNvPr id="1436" name="Google Shape;1436;p17"/>
            <p:cNvGrpSpPr/>
            <p:nvPr/>
          </p:nvGrpSpPr>
          <p:grpSpPr>
            <a:xfrm>
              <a:off x="1046075" y="-1747317"/>
              <a:ext cx="143400" cy="2454350"/>
              <a:chOff x="2436050" y="685625"/>
              <a:chExt cx="143400" cy="2454350"/>
            </a:xfrm>
          </p:grpSpPr>
          <p:grpSp>
            <p:nvGrpSpPr>
              <p:cNvPr id="1437" name="Google Shape;1437;p17"/>
              <p:cNvGrpSpPr/>
              <p:nvPr/>
            </p:nvGrpSpPr>
            <p:grpSpPr>
              <a:xfrm>
                <a:off x="2436050" y="685625"/>
                <a:ext cx="143400" cy="2454350"/>
                <a:chOff x="2436050" y="685625"/>
                <a:chExt cx="143400" cy="2454350"/>
              </a:xfrm>
            </p:grpSpPr>
            <p:sp>
              <p:nvSpPr>
                <p:cNvPr id="1438" name="Google Shape;1438;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9" name="Google Shape;1439;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0" name="Google Shape;1440;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1" name="Google Shape;1441;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2" name="Google Shape;1442;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3" name="Google Shape;1443;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4" name="Google Shape;1444;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5" name="Google Shape;1445;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6" name="Google Shape;1446;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7" name="Google Shape;1447;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8" name="Google Shape;1448;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9" name="Google Shape;1449;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50" name="Google Shape;1450;p17"/>
              <p:cNvGrpSpPr/>
              <p:nvPr/>
            </p:nvGrpSpPr>
            <p:grpSpPr>
              <a:xfrm>
                <a:off x="2436050" y="685625"/>
                <a:ext cx="143400" cy="2454350"/>
                <a:chOff x="2436050" y="685625"/>
                <a:chExt cx="143400" cy="2454350"/>
              </a:xfrm>
            </p:grpSpPr>
            <p:sp>
              <p:nvSpPr>
                <p:cNvPr id="1451" name="Google Shape;1451;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2" name="Google Shape;1452;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3" name="Google Shape;1453;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4" name="Google Shape;1454;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5" name="Google Shape;1455;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6" name="Google Shape;1456;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7" name="Google Shape;1457;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8" name="Google Shape;1458;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9" name="Google Shape;1459;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0" name="Google Shape;1460;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1" name="Google Shape;1461;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2" name="Google Shape;1462;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63" name="Google Shape;1463;p17"/>
            <p:cNvGrpSpPr/>
            <p:nvPr/>
          </p:nvGrpSpPr>
          <p:grpSpPr>
            <a:xfrm>
              <a:off x="6593150" y="-2067577"/>
              <a:ext cx="143400" cy="2454350"/>
              <a:chOff x="2436050" y="685625"/>
              <a:chExt cx="143400" cy="2454350"/>
            </a:xfrm>
          </p:grpSpPr>
          <p:grpSp>
            <p:nvGrpSpPr>
              <p:cNvPr id="1464" name="Google Shape;1464;p17"/>
              <p:cNvGrpSpPr/>
              <p:nvPr/>
            </p:nvGrpSpPr>
            <p:grpSpPr>
              <a:xfrm>
                <a:off x="2436050" y="685625"/>
                <a:ext cx="143400" cy="2454350"/>
                <a:chOff x="2436050" y="685625"/>
                <a:chExt cx="143400" cy="2454350"/>
              </a:xfrm>
            </p:grpSpPr>
            <p:sp>
              <p:nvSpPr>
                <p:cNvPr id="1465" name="Google Shape;1465;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6" name="Google Shape;1466;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7" name="Google Shape;1467;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8" name="Google Shape;1468;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9" name="Google Shape;1469;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0" name="Google Shape;1470;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1" name="Google Shape;1471;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2" name="Google Shape;1472;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3" name="Google Shape;1473;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4" name="Google Shape;1474;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5" name="Google Shape;1475;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6" name="Google Shape;1476;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477" name="Google Shape;1477;p17"/>
              <p:cNvGrpSpPr/>
              <p:nvPr/>
            </p:nvGrpSpPr>
            <p:grpSpPr>
              <a:xfrm>
                <a:off x="2436050" y="685625"/>
                <a:ext cx="143400" cy="2454350"/>
                <a:chOff x="2436050" y="685625"/>
                <a:chExt cx="143400" cy="2454350"/>
              </a:xfrm>
            </p:grpSpPr>
            <p:sp>
              <p:nvSpPr>
                <p:cNvPr id="1478" name="Google Shape;1478;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9" name="Google Shape;1479;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0" name="Google Shape;1480;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1" name="Google Shape;1481;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2" name="Google Shape;1482;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3" name="Google Shape;1483;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4" name="Google Shape;1484;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5" name="Google Shape;1485;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6" name="Google Shape;1486;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7" name="Google Shape;1487;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8" name="Google Shape;1488;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9" name="Google Shape;1489;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490" name="Google Shape;1490;p17"/>
            <p:cNvGrpSpPr/>
            <p:nvPr/>
          </p:nvGrpSpPr>
          <p:grpSpPr>
            <a:xfrm>
              <a:off x="265025" y="250475"/>
              <a:ext cx="8613950" cy="5073649"/>
              <a:chOff x="265025" y="250475"/>
              <a:chExt cx="8613950" cy="5073649"/>
            </a:xfrm>
          </p:grpSpPr>
          <p:grpSp>
            <p:nvGrpSpPr>
              <p:cNvPr id="1491" name="Google Shape;1491;p17"/>
              <p:cNvGrpSpPr/>
              <p:nvPr/>
            </p:nvGrpSpPr>
            <p:grpSpPr>
              <a:xfrm>
                <a:off x="265025" y="250475"/>
                <a:ext cx="143400" cy="2454350"/>
                <a:chOff x="2030200" y="685625"/>
                <a:chExt cx="143400" cy="2454350"/>
              </a:xfrm>
            </p:grpSpPr>
            <p:grpSp>
              <p:nvGrpSpPr>
                <p:cNvPr id="1492" name="Google Shape;1492;p17"/>
                <p:cNvGrpSpPr/>
                <p:nvPr/>
              </p:nvGrpSpPr>
              <p:grpSpPr>
                <a:xfrm>
                  <a:off x="2030200" y="685625"/>
                  <a:ext cx="143400" cy="2454350"/>
                  <a:chOff x="2436050" y="685625"/>
                  <a:chExt cx="143400" cy="2454350"/>
                </a:xfrm>
              </p:grpSpPr>
              <p:sp>
                <p:nvSpPr>
                  <p:cNvPr id="1493" name="Google Shape;1493;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4" name="Google Shape;1494;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5" name="Google Shape;1495;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6" name="Google Shape;1496;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7" name="Google Shape;1497;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8" name="Google Shape;1498;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9" name="Google Shape;1499;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0" name="Google Shape;1500;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1" name="Google Shape;1501;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2" name="Google Shape;1502;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3" name="Google Shape;1503;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4" name="Google Shape;1504;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05" name="Google Shape;1505;p17"/>
                <p:cNvGrpSpPr/>
                <p:nvPr/>
              </p:nvGrpSpPr>
              <p:grpSpPr>
                <a:xfrm>
                  <a:off x="2030200" y="685625"/>
                  <a:ext cx="143400" cy="2454350"/>
                  <a:chOff x="2436050" y="685625"/>
                  <a:chExt cx="143400" cy="2454350"/>
                </a:xfrm>
              </p:grpSpPr>
              <p:sp>
                <p:nvSpPr>
                  <p:cNvPr id="1506" name="Google Shape;1506;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7" name="Google Shape;1507;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8" name="Google Shape;1508;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9" name="Google Shape;1509;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0" name="Google Shape;1510;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1" name="Google Shape;1511;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2" name="Google Shape;1512;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3" name="Google Shape;1513;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4" name="Google Shape;1514;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5" name="Google Shape;1515;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6" name="Google Shape;1516;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7" name="Google Shape;1517;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8" name="Google Shape;1518;p17"/>
              <p:cNvGrpSpPr/>
              <p:nvPr/>
            </p:nvGrpSpPr>
            <p:grpSpPr>
              <a:xfrm>
                <a:off x="641525" y="2869774"/>
                <a:ext cx="143400" cy="2454350"/>
                <a:chOff x="2030200" y="685625"/>
                <a:chExt cx="143400" cy="2454350"/>
              </a:xfrm>
            </p:grpSpPr>
            <p:grpSp>
              <p:nvGrpSpPr>
                <p:cNvPr id="1519" name="Google Shape;1519;p17"/>
                <p:cNvGrpSpPr/>
                <p:nvPr/>
              </p:nvGrpSpPr>
              <p:grpSpPr>
                <a:xfrm>
                  <a:off x="2030200" y="685625"/>
                  <a:ext cx="143400" cy="2454350"/>
                  <a:chOff x="2436050" y="685625"/>
                  <a:chExt cx="143400" cy="2454350"/>
                </a:xfrm>
              </p:grpSpPr>
              <p:sp>
                <p:nvSpPr>
                  <p:cNvPr id="1520" name="Google Shape;1520;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1" name="Google Shape;1521;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2" name="Google Shape;1522;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3" name="Google Shape;1523;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4" name="Google Shape;1524;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5" name="Google Shape;1525;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6" name="Google Shape;1526;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7" name="Google Shape;1527;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8" name="Google Shape;1528;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29" name="Google Shape;1529;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0" name="Google Shape;1530;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1" name="Google Shape;1531;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32" name="Google Shape;1532;p17"/>
                <p:cNvGrpSpPr/>
                <p:nvPr/>
              </p:nvGrpSpPr>
              <p:grpSpPr>
                <a:xfrm>
                  <a:off x="2030200" y="685625"/>
                  <a:ext cx="143400" cy="2454350"/>
                  <a:chOff x="2436050" y="685625"/>
                  <a:chExt cx="143400" cy="2454350"/>
                </a:xfrm>
              </p:grpSpPr>
              <p:sp>
                <p:nvSpPr>
                  <p:cNvPr id="1533" name="Google Shape;1533;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4" name="Google Shape;1534;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5" name="Google Shape;1535;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6" name="Google Shape;1536;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7" name="Google Shape;1537;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8" name="Google Shape;1538;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9" name="Google Shape;1539;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0" name="Google Shape;1540;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1" name="Google Shape;1541;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2" name="Google Shape;1542;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3" name="Google Shape;1543;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4" name="Google Shape;1544;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45" name="Google Shape;1545;p17"/>
              <p:cNvGrpSpPr/>
              <p:nvPr/>
            </p:nvGrpSpPr>
            <p:grpSpPr>
              <a:xfrm>
                <a:off x="8735575" y="462975"/>
                <a:ext cx="143400" cy="2454350"/>
                <a:chOff x="2436050" y="685625"/>
                <a:chExt cx="143400" cy="2454350"/>
              </a:xfrm>
            </p:grpSpPr>
            <p:grpSp>
              <p:nvGrpSpPr>
                <p:cNvPr id="1546" name="Google Shape;1546;p17"/>
                <p:cNvGrpSpPr/>
                <p:nvPr/>
              </p:nvGrpSpPr>
              <p:grpSpPr>
                <a:xfrm>
                  <a:off x="2436050" y="685625"/>
                  <a:ext cx="143400" cy="2454350"/>
                  <a:chOff x="2436050" y="685625"/>
                  <a:chExt cx="143400" cy="2454350"/>
                </a:xfrm>
              </p:grpSpPr>
              <p:sp>
                <p:nvSpPr>
                  <p:cNvPr id="1547" name="Google Shape;1547;p1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8" name="Google Shape;1548;p1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9" name="Google Shape;1549;p1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0" name="Google Shape;1550;p1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1" name="Google Shape;1551;p1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2" name="Google Shape;1552;p1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3" name="Google Shape;1553;p1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4" name="Google Shape;1554;p1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5" name="Google Shape;1555;p1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6" name="Google Shape;1556;p1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7" name="Google Shape;1557;p1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8" name="Google Shape;1558;p1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59" name="Google Shape;1559;p17"/>
                <p:cNvGrpSpPr/>
                <p:nvPr/>
              </p:nvGrpSpPr>
              <p:grpSpPr>
                <a:xfrm>
                  <a:off x="2436050" y="685625"/>
                  <a:ext cx="143400" cy="2454350"/>
                  <a:chOff x="2436050" y="685625"/>
                  <a:chExt cx="143400" cy="2454350"/>
                </a:xfrm>
              </p:grpSpPr>
              <p:sp>
                <p:nvSpPr>
                  <p:cNvPr id="1560" name="Google Shape;1560;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1" name="Google Shape;1561;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2" name="Google Shape;1562;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3" name="Google Shape;1563;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4" name="Google Shape;1564;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5" name="Google Shape;1565;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6" name="Google Shape;1566;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7" name="Google Shape;1567;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8" name="Google Shape;1568;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9" name="Google Shape;1569;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0" name="Google Shape;1570;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1" name="Google Shape;1571;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72" name="Google Shape;1572;p17"/>
              <p:cNvGrpSpPr/>
              <p:nvPr/>
            </p:nvGrpSpPr>
            <p:grpSpPr>
              <a:xfrm>
                <a:off x="8359075" y="2507621"/>
                <a:ext cx="143400" cy="2454350"/>
                <a:chOff x="2030200" y="685625"/>
                <a:chExt cx="143400" cy="2454350"/>
              </a:xfrm>
            </p:grpSpPr>
            <p:grpSp>
              <p:nvGrpSpPr>
                <p:cNvPr id="1573" name="Google Shape;1573;p17"/>
                <p:cNvGrpSpPr/>
                <p:nvPr/>
              </p:nvGrpSpPr>
              <p:grpSpPr>
                <a:xfrm>
                  <a:off x="2030200" y="685625"/>
                  <a:ext cx="143400" cy="2454350"/>
                  <a:chOff x="2436050" y="685625"/>
                  <a:chExt cx="143400" cy="2454350"/>
                </a:xfrm>
              </p:grpSpPr>
              <p:sp>
                <p:nvSpPr>
                  <p:cNvPr id="1574" name="Google Shape;1574;p1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5" name="Google Shape;1575;p1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6" name="Google Shape;1576;p1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7" name="Google Shape;1577;p1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8" name="Google Shape;1578;p1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9" name="Google Shape;1579;p1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0" name="Google Shape;1580;p1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1" name="Google Shape;1581;p1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2" name="Google Shape;1582;p1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3" name="Google Shape;1583;p1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4" name="Google Shape;1584;p1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5" name="Google Shape;1585;p1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586" name="Google Shape;1586;p17"/>
                <p:cNvGrpSpPr/>
                <p:nvPr/>
              </p:nvGrpSpPr>
              <p:grpSpPr>
                <a:xfrm>
                  <a:off x="2030200" y="685625"/>
                  <a:ext cx="143400" cy="2454350"/>
                  <a:chOff x="2436050" y="685625"/>
                  <a:chExt cx="143400" cy="2454350"/>
                </a:xfrm>
              </p:grpSpPr>
              <p:sp>
                <p:nvSpPr>
                  <p:cNvPr id="1587" name="Google Shape;1587;p1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8" name="Google Shape;1588;p1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9" name="Google Shape;1589;p1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0" name="Google Shape;1590;p1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1" name="Google Shape;1591;p1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2" name="Google Shape;1592;p1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3" name="Google Shape;1593;p1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4" name="Google Shape;1594;p1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5" name="Google Shape;1595;p1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6" name="Google Shape;1596;p1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7" name="Google Shape;1597;p1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8" name="Google Shape;1598;p1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99" name="Shape 1599"/>
        <p:cNvGrpSpPr/>
        <p:nvPr/>
      </p:nvGrpSpPr>
      <p:grpSpPr>
        <a:xfrm>
          <a:off x="0" y="0"/>
          <a:ext cx="0" cy="0"/>
          <a:chOff x="0" y="0"/>
          <a:chExt cx="0" cy="0"/>
        </a:xfrm>
      </p:grpSpPr>
      <p:grpSp>
        <p:nvGrpSpPr>
          <p:cNvPr id="1600" name="Google Shape;1600;p18"/>
          <p:cNvGrpSpPr/>
          <p:nvPr/>
        </p:nvGrpSpPr>
        <p:grpSpPr>
          <a:xfrm>
            <a:off x="96700" y="-1008800"/>
            <a:ext cx="8886025" cy="5534550"/>
            <a:chOff x="96700" y="-1008800"/>
            <a:chExt cx="8886025" cy="5534550"/>
          </a:xfrm>
        </p:grpSpPr>
        <p:grpSp>
          <p:nvGrpSpPr>
            <p:cNvPr id="1601" name="Google Shape;1601;p18"/>
            <p:cNvGrpSpPr/>
            <p:nvPr/>
          </p:nvGrpSpPr>
          <p:grpSpPr>
            <a:xfrm>
              <a:off x="96700" y="969600"/>
              <a:ext cx="143400" cy="2454350"/>
              <a:chOff x="2436050" y="685625"/>
              <a:chExt cx="143400" cy="2454350"/>
            </a:xfrm>
          </p:grpSpPr>
          <p:grpSp>
            <p:nvGrpSpPr>
              <p:cNvPr id="1602" name="Google Shape;1602;p18"/>
              <p:cNvGrpSpPr/>
              <p:nvPr/>
            </p:nvGrpSpPr>
            <p:grpSpPr>
              <a:xfrm>
                <a:off x="2436050" y="685625"/>
                <a:ext cx="143400" cy="2454350"/>
                <a:chOff x="2436050" y="685625"/>
                <a:chExt cx="143400" cy="2454350"/>
              </a:xfrm>
            </p:grpSpPr>
            <p:sp>
              <p:nvSpPr>
                <p:cNvPr id="1603" name="Google Shape;1603;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4" name="Google Shape;1604;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5" name="Google Shape;1605;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6" name="Google Shape;1606;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7" name="Google Shape;1607;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8" name="Google Shape;1608;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9" name="Google Shape;1609;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0" name="Google Shape;1610;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1" name="Google Shape;1611;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2" name="Google Shape;1612;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3" name="Google Shape;1613;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4" name="Google Shape;1614;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15" name="Google Shape;1615;p18"/>
              <p:cNvGrpSpPr/>
              <p:nvPr/>
            </p:nvGrpSpPr>
            <p:grpSpPr>
              <a:xfrm>
                <a:off x="2436050" y="685625"/>
                <a:ext cx="143400" cy="2454350"/>
                <a:chOff x="2436050" y="685625"/>
                <a:chExt cx="143400" cy="2454350"/>
              </a:xfrm>
            </p:grpSpPr>
            <p:sp>
              <p:nvSpPr>
                <p:cNvPr id="1616" name="Google Shape;1616;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7" name="Google Shape;1617;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8" name="Google Shape;1618;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9" name="Google Shape;1619;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0" name="Google Shape;1620;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1" name="Google Shape;1621;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2" name="Google Shape;1622;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3" name="Google Shape;1623;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4" name="Google Shape;1624;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5" name="Google Shape;1625;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6" name="Google Shape;1626;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7" name="Google Shape;1627;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28" name="Google Shape;1628;p18"/>
            <p:cNvGrpSpPr/>
            <p:nvPr/>
          </p:nvGrpSpPr>
          <p:grpSpPr>
            <a:xfrm>
              <a:off x="408350" y="-1008800"/>
              <a:ext cx="143400" cy="2454350"/>
              <a:chOff x="2030200" y="685625"/>
              <a:chExt cx="143400" cy="2454350"/>
            </a:xfrm>
          </p:grpSpPr>
          <p:grpSp>
            <p:nvGrpSpPr>
              <p:cNvPr id="1629" name="Google Shape;1629;p18"/>
              <p:cNvGrpSpPr/>
              <p:nvPr/>
            </p:nvGrpSpPr>
            <p:grpSpPr>
              <a:xfrm>
                <a:off x="2030200" y="685625"/>
                <a:ext cx="143400" cy="2454350"/>
                <a:chOff x="2436050" y="685625"/>
                <a:chExt cx="143400" cy="2454350"/>
              </a:xfrm>
            </p:grpSpPr>
            <p:sp>
              <p:nvSpPr>
                <p:cNvPr id="1630" name="Google Shape;1630;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1" name="Google Shape;1631;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2" name="Google Shape;1632;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3" name="Google Shape;1633;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4" name="Google Shape;1634;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5" name="Google Shape;1635;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6" name="Google Shape;1636;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7" name="Google Shape;1637;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8" name="Google Shape;1638;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9" name="Google Shape;1639;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0" name="Google Shape;1640;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1" name="Google Shape;1641;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42" name="Google Shape;1642;p18"/>
              <p:cNvGrpSpPr/>
              <p:nvPr/>
            </p:nvGrpSpPr>
            <p:grpSpPr>
              <a:xfrm>
                <a:off x="2030200" y="685625"/>
                <a:ext cx="143400" cy="2454350"/>
                <a:chOff x="2436050" y="685625"/>
                <a:chExt cx="143400" cy="2454350"/>
              </a:xfrm>
            </p:grpSpPr>
            <p:sp>
              <p:nvSpPr>
                <p:cNvPr id="1643" name="Google Shape;1643;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4" name="Google Shape;1644;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5" name="Google Shape;1645;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6" name="Google Shape;1646;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7" name="Google Shape;1647;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8" name="Google Shape;1648;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9" name="Google Shape;1649;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0" name="Google Shape;1650;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1" name="Google Shape;1651;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2" name="Google Shape;1652;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3" name="Google Shape;1653;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4" name="Google Shape;1654;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55" name="Google Shape;1655;p18"/>
            <p:cNvGrpSpPr/>
            <p:nvPr/>
          </p:nvGrpSpPr>
          <p:grpSpPr>
            <a:xfrm>
              <a:off x="8503375" y="-127789"/>
              <a:ext cx="143400" cy="2454350"/>
              <a:chOff x="2030200" y="685625"/>
              <a:chExt cx="143400" cy="2454350"/>
            </a:xfrm>
          </p:grpSpPr>
          <p:grpSp>
            <p:nvGrpSpPr>
              <p:cNvPr id="1656" name="Google Shape;1656;p18"/>
              <p:cNvGrpSpPr/>
              <p:nvPr/>
            </p:nvGrpSpPr>
            <p:grpSpPr>
              <a:xfrm>
                <a:off x="2030200" y="685625"/>
                <a:ext cx="143400" cy="2454350"/>
                <a:chOff x="2436050" y="685625"/>
                <a:chExt cx="143400" cy="2454350"/>
              </a:xfrm>
            </p:grpSpPr>
            <p:sp>
              <p:nvSpPr>
                <p:cNvPr id="1657" name="Google Shape;1657;p18"/>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8" name="Google Shape;1658;p18"/>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9" name="Google Shape;1659;p18"/>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0" name="Google Shape;1660;p18"/>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1" name="Google Shape;1661;p18"/>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2" name="Google Shape;1662;p18"/>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3" name="Google Shape;1663;p18"/>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4" name="Google Shape;1664;p18"/>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5" name="Google Shape;1665;p18"/>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6" name="Google Shape;1666;p18"/>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7" name="Google Shape;1667;p18"/>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8" name="Google Shape;1668;p18"/>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69" name="Google Shape;1669;p18"/>
              <p:cNvGrpSpPr/>
              <p:nvPr/>
            </p:nvGrpSpPr>
            <p:grpSpPr>
              <a:xfrm>
                <a:off x="2030200" y="685625"/>
                <a:ext cx="143400" cy="2454350"/>
                <a:chOff x="2436050" y="685625"/>
                <a:chExt cx="143400" cy="2454350"/>
              </a:xfrm>
            </p:grpSpPr>
            <p:sp>
              <p:nvSpPr>
                <p:cNvPr id="1670" name="Google Shape;1670;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1" name="Google Shape;1671;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2" name="Google Shape;1672;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3" name="Google Shape;1673;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4" name="Google Shape;1674;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5" name="Google Shape;1675;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6" name="Google Shape;1676;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7" name="Google Shape;1677;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8" name="Google Shape;1678;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9" name="Google Shape;1679;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0" name="Google Shape;1680;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1" name="Google Shape;1681;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682" name="Google Shape;1682;p18"/>
            <p:cNvGrpSpPr/>
            <p:nvPr/>
          </p:nvGrpSpPr>
          <p:grpSpPr>
            <a:xfrm>
              <a:off x="8839325" y="2071400"/>
              <a:ext cx="143400" cy="2454350"/>
              <a:chOff x="2436050" y="685625"/>
              <a:chExt cx="143400" cy="2454350"/>
            </a:xfrm>
          </p:grpSpPr>
          <p:grpSp>
            <p:nvGrpSpPr>
              <p:cNvPr id="1683" name="Google Shape;1683;p18"/>
              <p:cNvGrpSpPr/>
              <p:nvPr/>
            </p:nvGrpSpPr>
            <p:grpSpPr>
              <a:xfrm>
                <a:off x="2436050" y="685625"/>
                <a:ext cx="143400" cy="2454350"/>
                <a:chOff x="2436050" y="685625"/>
                <a:chExt cx="143400" cy="2454350"/>
              </a:xfrm>
            </p:grpSpPr>
            <p:sp>
              <p:nvSpPr>
                <p:cNvPr id="1684" name="Google Shape;1684;p1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5" name="Google Shape;1685;p1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6" name="Google Shape;1686;p1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7" name="Google Shape;1687;p1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8" name="Google Shape;1688;p1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9" name="Google Shape;1689;p1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0" name="Google Shape;1690;p1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1" name="Google Shape;1691;p1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2" name="Google Shape;1692;p1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3" name="Google Shape;1693;p1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4" name="Google Shape;1694;p1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5" name="Google Shape;1695;p1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96" name="Google Shape;1696;p18"/>
              <p:cNvGrpSpPr/>
              <p:nvPr/>
            </p:nvGrpSpPr>
            <p:grpSpPr>
              <a:xfrm>
                <a:off x="2436050" y="685625"/>
                <a:ext cx="143400" cy="2454350"/>
                <a:chOff x="2436050" y="685625"/>
                <a:chExt cx="143400" cy="2454350"/>
              </a:xfrm>
            </p:grpSpPr>
            <p:sp>
              <p:nvSpPr>
                <p:cNvPr id="1697" name="Google Shape;1697;p1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8" name="Google Shape;1698;p1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9" name="Google Shape;1699;p1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0" name="Google Shape;1700;p1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1" name="Google Shape;1701;p1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2" name="Google Shape;1702;p1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3" name="Google Shape;1703;p1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4" name="Google Shape;1704;p1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5" name="Google Shape;1705;p1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6" name="Google Shape;1706;p1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7" name="Google Shape;1707;p1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8" name="Google Shape;1708;p1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1709" name="Google Shape;1709;p18"/>
          <p:cNvSpPr txBox="1"/>
          <p:nvPr>
            <p:ph type="title"/>
          </p:nvPr>
        </p:nvSpPr>
        <p:spPr>
          <a:xfrm>
            <a:off x="720000" y="1235225"/>
            <a:ext cx="3848400" cy="1769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0" name="Google Shape;1710;p18"/>
          <p:cNvSpPr txBox="1"/>
          <p:nvPr>
            <p:ph idx="1" type="subTitle"/>
          </p:nvPr>
        </p:nvSpPr>
        <p:spPr>
          <a:xfrm>
            <a:off x="720000" y="3004375"/>
            <a:ext cx="3848400" cy="90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1" name="Google Shape;1711;p18"/>
          <p:cNvSpPr/>
          <p:nvPr>
            <p:ph idx="2" type="pic"/>
          </p:nvPr>
        </p:nvSpPr>
        <p:spPr>
          <a:xfrm>
            <a:off x="4724550" y="796100"/>
            <a:ext cx="3465900" cy="3306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12" name="Shape 1712"/>
        <p:cNvGrpSpPr/>
        <p:nvPr/>
      </p:nvGrpSpPr>
      <p:grpSpPr>
        <a:xfrm>
          <a:off x="0" y="0"/>
          <a:ext cx="0" cy="0"/>
          <a:chOff x="0" y="0"/>
          <a:chExt cx="0" cy="0"/>
        </a:xfrm>
      </p:grpSpPr>
      <p:sp>
        <p:nvSpPr>
          <p:cNvPr id="1713" name="Google Shape;1713;p19"/>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4" name="Google Shape;1714;p19"/>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15" name="Google Shape;1715;p19"/>
          <p:cNvGrpSpPr/>
          <p:nvPr/>
        </p:nvGrpSpPr>
        <p:grpSpPr>
          <a:xfrm>
            <a:off x="132175" y="-570343"/>
            <a:ext cx="8829050" cy="6100526"/>
            <a:chOff x="132175" y="-570343"/>
            <a:chExt cx="8829050" cy="6100526"/>
          </a:xfrm>
        </p:grpSpPr>
        <p:grpSp>
          <p:nvGrpSpPr>
            <p:cNvPr id="1716" name="Google Shape;1716;p19"/>
            <p:cNvGrpSpPr/>
            <p:nvPr/>
          </p:nvGrpSpPr>
          <p:grpSpPr>
            <a:xfrm>
              <a:off x="132175" y="-570343"/>
              <a:ext cx="143400" cy="2454350"/>
              <a:chOff x="2436050" y="685625"/>
              <a:chExt cx="143400" cy="2454350"/>
            </a:xfrm>
          </p:grpSpPr>
          <p:grpSp>
            <p:nvGrpSpPr>
              <p:cNvPr id="1717" name="Google Shape;1717;p19"/>
              <p:cNvGrpSpPr/>
              <p:nvPr/>
            </p:nvGrpSpPr>
            <p:grpSpPr>
              <a:xfrm>
                <a:off x="2436050" y="685625"/>
                <a:ext cx="143400" cy="2454350"/>
                <a:chOff x="2436050" y="685625"/>
                <a:chExt cx="143400" cy="2454350"/>
              </a:xfrm>
            </p:grpSpPr>
            <p:sp>
              <p:nvSpPr>
                <p:cNvPr id="1718" name="Google Shape;1718;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9" name="Google Shape;1719;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0" name="Google Shape;1720;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1" name="Google Shape;1721;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2" name="Google Shape;1722;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3" name="Google Shape;1723;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4" name="Google Shape;1724;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5" name="Google Shape;1725;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6" name="Google Shape;1726;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7" name="Google Shape;1727;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8" name="Google Shape;1728;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9" name="Google Shape;1729;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30" name="Google Shape;1730;p19"/>
              <p:cNvGrpSpPr/>
              <p:nvPr/>
            </p:nvGrpSpPr>
            <p:grpSpPr>
              <a:xfrm>
                <a:off x="2436050" y="685625"/>
                <a:ext cx="143400" cy="2454350"/>
                <a:chOff x="2436050" y="685625"/>
                <a:chExt cx="143400" cy="2454350"/>
              </a:xfrm>
            </p:grpSpPr>
            <p:sp>
              <p:nvSpPr>
                <p:cNvPr id="1731" name="Google Shape;1731;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2" name="Google Shape;1732;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3" name="Google Shape;1733;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4" name="Google Shape;1734;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5" name="Google Shape;1735;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6" name="Google Shape;1736;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7" name="Google Shape;1737;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8" name="Google Shape;1738;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9" name="Google Shape;1739;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0" name="Google Shape;1740;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1" name="Google Shape;1741;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2" name="Google Shape;1742;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43" name="Google Shape;1743;p19"/>
            <p:cNvGrpSpPr/>
            <p:nvPr/>
          </p:nvGrpSpPr>
          <p:grpSpPr>
            <a:xfrm>
              <a:off x="426075" y="3075833"/>
              <a:ext cx="143400" cy="2454350"/>
              <a:chOff x="2030200" y="685625"/>
              <a:chExt cx="143400" cy="2454350"/>
            </a:xfrm>
          </p:grpSpPr>
          <p:grpSp>
            <p:nvGrpSpPr>
              <p:cNvPr id="1744" name="Google Shape;1744;p19"/>
              <p:cNvGrpSpPr/>
              <p:nvPr/>
            </p:nvGrpSpPr>
            <p:grpSpPr>
              <a:xfrm>
                <a:off x="2030200" y="685625"/>
                <a:ext cx="143400" cy="2454350"/>
                <a:chOff x="2436050" y="685625"/>
                <a:chExt cx="143400" cy="2454350"/>
              </a:xfrm>
            </p:grpSpPr>
            <p:sp>
              <p:nvSpPr>
                <p:cNvPr id="1745" name="Google Shape;1745;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6" name="Google Shape;1746;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7" name="Google Shape;1747;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8" name="Google Shape;1748;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9" name="Google Shape;1749;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0" name="Google Shape;1750;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1" name="Google Shape;1751;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2" name="Google Shape;1752;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3" name="Google Shape;1753;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4" name="Google Shape;1754;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5" name="Google Shape;1755;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6" name="Google Shape;1756;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57" name="Google Shape;1757;p19"/>
              <p:cNvGrpSpPr/>
              <p:nvPr/>
            </p:nvGrpSpPr>
            <p:grpSpPr>
              <a:xfrm>
                <a:off x="2030200" y="685625"/>
                <a:ext cx="143400" cy="2454350"/>
                <a:chOff x="2436050" y="685625"/>
                <a:chExt cx="143400" cy="2454350"/>
              </a:xfrm>
            </p:grpSpPr>
            <p:sp>
              <p:nvSpPr>
                <p:cNvPr id="1758" name="Google Shape;1758;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9" name="Google Shape;1759;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0" name="Google Shape;1760;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1" name="Google Shape;1761;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2" name="Google Shape;1762;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3" name="Google Shape;1763;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4" name="Google Shape;1764;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5" name="Google Shape;1765;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6" name="Google Shape;1766;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7" name="Google Shape;1767;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8" name="Google Shape;1768;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9" name="Google Shape;1769;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70" name="Google Shape;1770;p19"/>
            <p:cNvGrpSpPr/>
            <p:nvPr/>
          </p:nvGrpSpPr>
          <p:grpSpPr>
            <a:xfrm>
              <a:off x="8368450" y="-116950"/>
              <a:ext cx="143400" cy="2454350"/>
              <a:chOff x="2436050" y="685625"/>
              <a:chExt cx="143400" cy="2454350"/>
            </a:xfrm>
          </p:grpSpPr>
          <p:grpSp>
            <p:nvGrpSpPr>
              <p:cNvPr id="1771" name="Google Shape;1771;p19"/>
              <p:cNvGrpSpPr/>
              <p:nvPr/>
            </p:nvGrpSpPr>
            <p:grpSpPr>
              <a:xfrm>
                <a:off x="2436050" y="685625"/>
                <a:ext cx="143400" cy="2454350"/>
                <a:chOff x="2436050" y="685625"/>
                <a:chExt cx="143400" cy="2454350"/>
              </a:xfrm>
            </p:grpSpPr>
            <p:sp>
              <p:nvSpPr>
                <p:cNvPr id="1772" name="Google Shape;1772;p1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3" name="Google Shape;1773;p1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4" name="Google Shape;1774;p1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5" name="Google Shape;1775;p1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6" name="Google Shape;1776;p1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7" name="Google Shape;1777;p1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8" name="Google Shape;1778;p1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9" name="Google Shape;1779;p1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0" name="Google Shape;1780;p1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1" name="Google Shape;1781;p1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2" name="Google Shape;1782;p1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3" name="Google Shape;1783;p1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84" name="Google Shape;1784;p19"/>
              <p:cNvGrpSpPr/>
              <p:nvPr/>
            </p:nvGrpSpPr>
            <p:grpSpPr>
              <a:xfrm>
                <a:off x="2436050" y="685625"/>
                <a:ext cx="143400" cy="2454350"/>
                <a:chOff x="2436050" y="685625"/>
                <a:chExt cx="143400" cy="2454350"/>
              </a:xfrm>
            </p:grpSpPr>
            <p:sp>
              <p:nvSpPr>
                <p:cNvPr id="1785" name="Google Shape;1785;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6" name="Google Shape;1786;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7" name="Google Shape;1787;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8" name="Google Shape;1788;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89" name="Google Shape;1789;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0" name="Google Shape;1790;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1" name="Google Shape;1791;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2" name="Google Shape;1792;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3" name="Google Shape;1793;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4" name="Google Shape;1794;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5" name="Google Shape;1795;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96" name="Google Shape;1796;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97" name="Google Shape;1797;p19"/>
            <p:cNvGrpSpPr/>
            <p:nvPr/>
          </p:nvGrpSpPr>
          <p:grpSpPr>
            <a:xfrm>
              <a:off x="8817825" y="2397625"/>
              <a:ext cx="143400" cy="2454350"/>
              <a:chOff x="2030200" y="685625"/>
              <a:chExt cx="143400" cy="2454350"/>
            </a:xfrm>
          </p:grpSpPr>
          <p:grpSp>
            <p:nvGrpSpPr>
              <p:cNvPr id="1798" name="Google Shape;1798;p19"/>
              <p:cNvGrpSpPr/>
              <p:nvPr/>
            </p:nvGrpSpPr>
            <p:grpSpPr>
              <a:xfrm>
                <a:off x="2030200" y="685625"/>
                <a:ext cx="143400" cy="2454350"/>
                <a:chOff x="2436050" y="685625"/>
                <a:chExt cx="143400" cy="2454350"/>
              </a:xfrm>
            </p:grpSpPr>
            <p:sp>
              <p:nvSpPr>
                <p:cNvPr id="1799" name="Google Shape;1799;p1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0" name="Google Shape;1800;p1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1" name="Google Shape;1801;p1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2" name="Google Shape;1802;p1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3" name="Google Shape;1803;p1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4" name="Google Shape;1804;p1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5" name="Google Shape;1805;p1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6" name="Google Shape;1806;p1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7" name="Google Shape;1807;p1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8" name="Google Shape;1808;p1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9" name="Google Shape;1809;p1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0" name="Google Shape;1810;p1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11" name="Google Shape;1811;p19"/>
              <p:cNvGrpSpPr/>
              <p:nvPr/>
            </p:nvGrpSpPr>
            <p:grpSpPr>
              <a:xfrm>
                <a:off x="2030200" y="685625"/>
                <a:ext cx="143400" cy="2454350"/>
                <a:chOff x="2436050" y="685625"/>
                <a:chExt cx="143400" cy="2454350"/>
              </a:xfrm>
            </p:grpSpPr>
            <p:sp>
              <p:nvSpPr>
                <p:cNvPr id="1812" name="Google Shape;1812;p1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3" name="Google Shape;1813;p1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4" name="Google Shape;1814;p1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5" name="Google Shape;1815;p1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6" name="Google Shape;1816;p1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7" name="Google Shape;1817;p1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8" name="Google Shape;1818;p1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9" name="Google Shape;1819;p1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0" name="Google Shape;1820;p1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1" name="Google Shape;1821;p1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2" name="Google Shape;1822;p1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3" name="Google Shape;1823;p1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24" name="Shape 1824"/>
        <p:cNvGrpSpPr/>
        <p:nvPr/>
      </p:nvGrpSpPr>
      <p:grpSpPr>
        <a:xfrm>
          <a:off x="0" y="0"/>
          <a:ext cx="0" cy="0"/>
          <a:chOff x="0" y="0"/>
          <a:chExt cx="0" cy="0"/>
        </a:xfrm>
      </p:grpSpPr>
      <p:sp>
        <p:nvSpPr>
          <p:cNvPr id="1825" name="Google Shape;1825;p20"/>
          <p:cNvSpPr txBox="1"/>
          <p:nvPr>
            <p:ph type="title"/>
          </p:nvPr>
        </p:nvSpPr>
        <p:spPr>
          <a:xfrm>
            <a:off x="4613100" y="1711725"/>
            <a:ext cx="3593400" cy="67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6" name="Google Shape;1826;p20"/>
          <p:cNvSpPr txBox="1"/>
          <p:nvPr>
            <p:ph idx="1" type="subTitle"/>
          </p:nvPr>
        </p:nvSpPr>
        <p:spPr>
          <a:xfrm>
            <a:off x="4613275" y="2384925"/>
            <a:ext cx="3593400" cy="863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27" name="Google Shape;1827;p20"/>
          <p:cNvGrpSpPr/>
          <p:nvPr/>
        </p:nvGrpSpPr>
        <p:grpSpPr>
          <a:xfrm>
            <a:off x="177725" y="-363653"/>
            <a:ext cx="8709000" cy="5801328"/>
            <a:chOff x="177725" y="-363653"/>
            <a:chExt cx="8709000" cy="5801328"/>
          </a:xfrm>
        </p:grpSpPr>
        <p:grpSp>
          <p:nvGrpSpPr>
            <p:cNvPr id="1828" name="Google Shape;1828;p20"/>
            <p:cNvGrpSpPr/>
            <p:nvPr/>
          </p:nvGrpSpPr>
          <p:grpSpPr>
            <a:xfrm>
              <a:off x="177725" y="-363653"/>
              <a:ext cx="8709000" cy="4967654"/>
              <a:chOff x="177725" y="-363653"/>
              <a:chExt cx="8709000" cy="4967654"/>
            </a:xfrm>
          </p:grpSpPr>
          <p:grpSp>
            <p:nvGrpSpPr>
              <p:cNvPr id="1829" name="Google Shape;1829;p20"/>
              <p:cNvGrpSpPr/>
              <p:nvPr/>
            </p:nvGrpSpPr>
            <p:grpSpPr>
              <a:xfrm>
                <a:off x="8743325" y="-363653"/>
                <a:ext cx="143400" cy="2454350"/>
                <a:chOff x="2436050" y="685625"/>
                <a:chExt cx="143400" cy="2454350"/>
              </a:xfrm>
            </p:grpSpPr>
            <p:grpSp>
              <p:nvGrpSpPr>
                <p:cNvPr id="1830" name="Google Shape;1830;p20"/>
                <p:cNvGrpSpPr/>
                <p:nvPr/>
              </p:nvGrpSpPr>
              <p:grpSpPr>
                <a:xfrm>
                  <a:off x="2436050" y="685625"/>
                  <a:ext cx="143400" cy="2454350"/>
                  <a:chOff x="2436050" y="685625"/>
                  <a:chExt cx="143400" cy="2454350"/>
                </a:xfrm>
              </p:grpSpPr>
              <p:sp>
                <p:nvSpPr>
                  <p:cNvPr id="1831" name="Google Shape;1831;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2" name="Google Shape;1832;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3" name="Google Shape;1833;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4" name="Google Shape;1834;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5" name="Google Shape;1835;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6" name="Google Shape;1836;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7" name="Google Shape;1837;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8" name="Google Shape;1838;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9" name="Google Shape;1839;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0" name="Google Shape;1840;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1" name="Google Shape;1841;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2" name="Google Shape;1842;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43" name="Google Shape;1843;p20"/>
                <p:cNvGrpSpPr/>
                <p:nvPr/>
              </p:nvGrpSpPr>
              <p:grpSpPr>
                <a:xfrm>
                  <a:off x="2436050" y="685625"/>
                  <a:ext cx="143400" cy="2454350"/>
                  <a:chOff x="2436050" y="685625"/>
                  <a:chExt cx="143400" cy="2454350"/>
                </a:xfrm>
              </p:grpSpPr>
              <p:sp>
                <p:nvSpPr>
                  <p:cNvPr id="1844" name="Google Shape;1844;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5" name="Google Shape;1845;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6" name="Google Shape;1846;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7" name="Google Shape;1847;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8" name="Google Shape;1848;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9" name="Google Shape;1849;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0" name="Google Shape;1850;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1" name="Google Shape;1851;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2" name="Google Shape;1852;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3" name="Google Shape;1853;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4" name="Google Shape;1854;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5" name="Google Shape;1855;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56" name="Google Shape;1856;p20"/>
              <p:cNvGrpSpPr/>
              <p:nvPr/>
            </p:nvGrpSpPr>
            <p:grpSpPr>
              <a:xfrm>
                <a:off x="177725" y="-345150"/>
                <a:ext cx="143400" cy="2454350"/>
                <a:chOff x="2030200" y="685625"/>
                <a:chExt cx="143400" cy="2454350"/>
              </a:xfrm>
            </p:grpSpPr>
            <p:grpSp>
              <p:nvGrpSpPr>
                <p:cNvPr id="1857" name="Google Shape;1857;p20"/>
                <p:cNvGrpSpPr/>
                <p:nvPr/>
              </p:nvGrpSpPr>
              <p:grpSpPr>
                <a:xfrm>
                  <a:off x="2030200" y="685625"/>
                  <a:ext cx="143400" cy="2454350"/>
                  <a:chOff x="2436050" y="685625"/>
                  <a:chExt cx="143400" cy="2454350"/>
                </a:xfrm>
              </p:grpSpPr>
              <p:sp>
                <p:nvSpPr>
                  <p:cNvPr id="1858" name="Google Shape;1858;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9" name="Google Shape;1859;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0" name="Google Shape;1860;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1" name="Google Shape;1861;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2" name="Google Shape;1862;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3" name="Google Shape;1863;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4" name="Google Shape;1864;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5" name="Google Shape;1865;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6" name="Google Shape;1866;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7" name="Google Shape;1867;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8" name="Google Shape;1868;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9" name="Google Shape;1869;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70" name="Google Shape;1870;p20"/>
                <p:cNvGrpSpPr/>
                <p:nvPr/>
              </p:nvGrpSpPr>
              <p:grpSpPr>
                <a:xfrm>
                  <a:off x="2030200" y="685625"/>
                  <a:ext cx="143400" cy="2454350"/>
                  <a:chOff x="2436050" y="685625"/>
                  <a:chExt cx="143400" cy="2454350"/>
                </a:xfrm>
              </p:grpSpPr>
              <p:sp>
                <p:nvSpPr>
                  <p:cNvPr id="1871" name="Google Shape;1871;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2" name="Google Shape;1872;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3" name="Google Shape;1873;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4" name="Google Shape;1874;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5" name="Google Shape;1875;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6" name="Google Shape;1876;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7" name="Google Shape;1877;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8" name="Google Shape;1878;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9" name="Google Shape;1879;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0" name="Google Shape;1880;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1" name="Google Shape;1881;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2" name="Google Shape;1882;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883" name="Google Shape;1883;p20"/>
              <p:cNvGrpSpPr/>
              <p:nvPr/>
            </p:nvGrpSpPr>
            <p:grpSpPr>
              <a:xfrm>
                <a:off x="8430900" y="2149651"/>
                <a:ext cx="143400" cy="2454350"/>
                <a:chOff x="2436050" y="685625"/>
                <a:chExt cx="143400" cy="2454350"/>
              </a:xfrm>
            </p:grpSpPr>
            <p:grpSp>
              <p:nvGrpSpPr>
                <p:cNvPr id="1884" name="Google Shape;1884;p20"/>
                <p:cNvGrpSpPr/>
                <p:nvPr/>
              </p:nvGrpSpPr>
              <p:grpSpPr>
                <a:xfrm>
                  <a:off x="2436050" y="685625"/>
                  <a:ext cx="143400" cy="2454350"/>
                  <a:chOff x="2436050" y="685625"/>
                  <a:chExt cx="143400" cy="2454350"/>
                </a:xfrm>
              </p:grpSpPr>
              <p:sp>
                <p:nvSpPr>
                  <p:cNvPr id="1885" name="Google Shape;1885;p2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6" name="Google Shape;1886;p2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7" name="Google Shape;1887;p2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8" name="Google Shape;1888;p2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9" name="Google Shape;1889;p2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0" name="Google Shape;1890;p2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1" name="Google Shape;1891;p2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2" name="Google Shape;1892;p2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3" name="Google Shape;1893;p2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4" name="Google Shape;1894;p2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5" name="Google Shape;1895;p2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6" name="Google Shape;1896;p2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897" name="Google Shape;1897;p20"/>
                <p:cNvGrpSpPr/>
                <p:nvPr/>
              </p:nvGrpSpPr>
              <p:grpSpPr>
                <a:xfrm>
                  <a:off x="2436050" y="685625"/>
                  <a:ext cx="143400" cy="2454350"/>
                  <a:chOff x="2436050" y="685625"/>
                  <a:chExt cx="143400" cy="2454350"/>
                </a:xfrm>
              </p:grpSpPr>
              <p:sp>
                <p:nvSpPr>
                  <p:cNvPr id="1898" name="Google Shape;1898;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9" name="Google Shape;1899;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0" name="Google Shape;1900;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1" name="Google Shape;1901;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2" name="Google Shape;1902;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3" name="Google Shape;1903;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4" name="Google Shape;1904;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5" name="Google Shape;1905;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6" name="Google Shape;1906;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7" name="Google Shape;1907;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8" name="Google Shape;1908;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9" name="Google Shape;1909;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1910" name="Google Shape;1910;p20"/>
            <p:cNvGrpSpPr/>
            <p:nvPr/>
          </p:nvGrpSpPr>
          <p:grpSpPr>
            <a:xfrm>
              <a:off x="713225" y="2983325"/>
              <a:ext cx="143400" cy="2454350"/>
              <a:chOff x="2030200" y="685625"/>
              <a:chExt cx="143400" cy="2454350"/>
            </a:xfrm>
          </p:grpSpPr>
          <p:grpSp>
            <p:nvGrpSpPr>
              <p:cNvPr id="1911" name="Google Shape;1911;p20"/>
              <p:cNvGrpSpPr/>
              <p:nvPr/>
            </p:nvGrpSpPr>
            <p:grpSpPr>
              <a:xfrm>
                <a:off x="2030200" y="685625"/>
                <a:ext cx="143400" cy="2454350"/>
                <a:chOff x="2436050" y="685625"/>
                <a:chExt cx="143400" cy="2454350"/>
              </a:xfrm>
            </p:grpSpPr>
            <p:sp>
              <p:nvSpPr>
                <p:cNvPr id="1912" name="Google Shape;1912;p2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3" name="Google Shape;1913;p2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4" name="Google Shape;1914;p2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5" name="Google Shape;1915;p2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6" name="Google Shape;1916;p2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7" name="Google Shape;1917;p2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8" name="Google Shape;1918;p2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9" name="Google Shape;1919;p2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0" name="Google Shape;1920;p2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1" name="Google Shape;1921;p2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2" name="Google Shape;1922;p2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3" name="Google Shape;1923;p2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4" name="Google Shape;1924;p20"/>
              <p:cNvGrpSpPr/>
              <p:nvPr/>
            </p:nvGrpSpPr>
            <p:grpSpPr>
              <a:xfrm>
                <a:off x="2030200" y="685625"/>
                <a:ext cx="143400" cy="2454350"/>
                <a:chOff x="2436050" y="685625"/>
                <a:chExt cx="143400" cy="2454350"/>
              </a:xfrm>
            </p:grpSpPr>
            <p:sp>
              <p:nvSpPr>
                <p:cNvPr id="1925" name="Google Shape;1925;p2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6" name="Google Shape;1926;p2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7" name="Google Shape;1927;p2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8" name="Google Shape;1928;p2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9" name="Google Shape;1929;p2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0" name="Google Shape;1930;p2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1" name="Google Shape;1931;p2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2" name="Google Shape;1932;p2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3" name="Google Shape;1933;p2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4" name="Google Shape;1934;p2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5" name="Google Shape;1935;p2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36" name="Google Shape;1936;p2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3"/>
          <p:cNvSpPr txBox="1"/>
          <p:nvPr>
            <p:ph type="title"/>
          </p:nvPr>
        </p:nvSpPr>
        <p:spPr>
          <a:xfrm>
            <a:off x="2038200" y="2305981"/>
            <a:ext cx="5067600" cy="837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1" name="Google Shape;121;p3"/>
          <p:cNvSpPr txBox="1"/>
          <p:nvPr>
            <p:ph hasCustomPrompt="1" idx="2" type="title"/>
          </p:nvPr>
        </p:nvSpPr>
        <p:spPr>
          <a:xfrm>
            <a:off x="2038200" y="1374094"/>
            <a:ext cx="50676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2" name="Google Shape;122;p3"/>
          <p:cNvSpPr txBox="1"/>
          <p:nvPr>
            <p:ph idx="1" type="subTitle"/>
          </p:nvPr>
        </p:nvSpPr>
        <p:spPr>
          <a:xfrm>
            <a:off x="2038200" y="3293906"/>
            <a:ext cx="5067600" cy="338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3" name="Google Shape;123;p3"/>
          <p:cNvGrpSpPr/>
          <p:nvPr/>
        </p:nvGrpSpPr>
        <p:grpSpPr>
          <a:xfrm>
            <a:off x="325300" y="-2044295"/>
            <a:ext cx="8314050" cy="5904670"/>
            <a:chOff x="325300" y="-2044295"/>
            <a:chExt cx="8314050" cy="5904670"/>
          </a:xfrm>
        </p:grpSpPr>
        <p:grpSp>
          <p:nvGrpSpPr>
            <p:cNvPr id="124" name="Google Shape;124;p3"/>
            <p:cNvGrpSpPr/>
            <p:nvPr/>
          </p:nvGrpSpPr>
          <p:grpSpPr>
            <a:xfrm>
              <a:off x="325300" y="969600"/>
              <a:ext cx="143400" cy="2454350"/>
              <a:chOff x="2436050" y="685625"/>
              <a:chExt cx="143400" cy="2454350"/>
            </a:xfrm>
          </p:grpSpPr>
          <p:grpSp>
            <p:nvGrpSpPr>
              <p:cNvPr id="125" name="Google Shape;125;p3"/>
              <p:cNvGrpSpPr/>
              <p:nvPr/>
            </p:nvGrpSpPr>
            <p:grpSpPr>
              <a:xfrm>
                <a:off x="2436050" y="685625"/>
                <a:ext cx="143400" cy="2454350"/>
                <a:chOff x="2436050" y="685625"/>
                <a:chExt cx="143400" cy="2454350"/>
              </a:xfrm>
            </p:grpSpPr>
            <p:sp>
              <p:nvSpPr>
                <p:cNvPr id="126" name="Google Shape;126;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 name="Google Shape;129;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 name="Google Shape;130;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1" name="Google Shape;131;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2" name="Google Shape;132;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 name="Google Shape;133;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 name="Google Shape;135;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8" name="Google Shape;138;p3"/>
              <p:cNvGrpSpPr/>
              <p:nvPr/>
            </p:nvGrpSpPr>
            <p:grpSpPr>
              <a:xfrm>
                <a:off x="2436050" y="685625"/>
                <a:ext cx="143400" cy="2454350"/>
                <a:chOff x="2436050" y="685625"/>
                <a:chExt cx="143400" cy="2454350"/>
              </a:xfrm>
            </p:grpSpPr>
            <p:sp>
              <p:nvSpPr>
                <p:cNvPr id="139" name="Google Shape;139;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 name="Google Shape;143;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5" name="Google Shape;145;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6" name="Google Shape;146;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7" name="Google Shape;147;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8" name="Google Shape;148;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0" name="Google Shape;150;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51" name="Google Shape;151;p3"/>
            <p:cNvGrpSpPr/>
            <p:nvPr/>
          </p:nvGrpSpPr>
          <p:grpSpPr>
            <a:xfrm>
              <a:off x="7105800" y="-2044295"/>
              <a:ext cx="143400" cy="2454350"/>
              <a:chOff x="2436050" y="685625"/>
              <a:chExt cx="143400" cy="2454350"/>
            </a:xfrm>
          </p:grpSpPr>
          <p:grpSp>
            <p:nvGrpSpPr>
              <p:cNvPr id="152" name="Google Shape;152;p3"/>
              <p:cNvGrpSpPr/>
              <p:nvPr/>
            </p:nvGrpSpPr>
            <p:grpSpPr>
              <a:xfrm>
                <a:off x="2436050" y="685625"/>
                <a:ext cx="143400" cy="2454350"/>
                <a:chOff x="2436050" y="685625"/>
                <a:chExt cx="143400" cy="2454350"/>
              </a:xfrm>
            </p:grpSpPr>
            <p:sp>
              <p:nvSpPr>
                <p:cNvPr id="153" name="Google Shape;153;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 name="Google Shape;156;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7" name="Google Shape;157;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8" name="Google Shape;158;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 name="Google Shape;161;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 name="Google Shape;162;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5" name="Google Shape;165;p3"/>
              <p:cNvGrpSpPr/>
              <p:nvPr/>
            </p:nvGrpSpPr>
            <p:grpSpPr>
              <a:xfrm>
                <a:off x="2436050" y="685625"/>
                <a:ext cx="143400" cy="2454350"/>
                <a:chOff x="2436050" y="685625"/>
                <a:chExt cx="143400" cy="2454350"/>
              </a:xfrm>
            </p:grpSpPr>
            <p:sp>
              <p:nvSpPr>
                <p:cNvPr id="166" name="Google Shape;166;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7" name="Google Shape;167;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0" name="Google Shape;170;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1" name="Google Shape;171;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78" name="Google Shape;178;p3"/>
            <p:cNvGrpSpPr/>
            <p:nvPr/>
          </p:nvGrpSpPr>
          <p:grpSpPr>
            <a:xfrm>
              <a:off x="8495950" y="1406025"/>
              <a:ext cx="143400" cy="2454350"/>
              <a:chOff x="2436050" y="685625"/>
              <a:chExt cx="143400" cy="2454350"/>
            </a:xfrm>
          </p:grpSpPr>
          <p:grpSp>
            <p:nvGrpSpPr>
              <p:cNvPr id="179" name="Google Shape;179;p3"/>
              <p:cNvGrpSpPr/>
              <p:nvPr/>
            </p:nvGrpSpPr>
            <p:grpSpPr>
              <a:xfrm>
                <a:off x="2436050" y="685625"/>
                <a:ext cx="143400" cy="2454350"/>
                <a:chOff x="2436050" y="685625"/>
                <a:chExt cx="143400" cy="2454350"/>
              </a:xfrm>
            </p:grpSpPr>
            <p:sp>
              <p:nvSpPr>
                <p:cNvPr id="180" name="Google Shape;180;p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3" name="Google Shape;183;p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4" name="Google Shape;184;p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5" name="Google Shape;185;p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6" name="Google Shape;186;p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7" name="Google Shape;187;p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8" name="Google Shape;188;p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9" name="Google Shape;189;p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0" name="Google Shape;190;p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1" name="Google Shape;191;p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2" name="Google Shape;192;p3"/>
              <p:cNvGrpSpPr/>
              <p:nvPr/>
            </p:nvGrpSpPr>
            <p:grpSpPr>
              <a:xfrm>
                <a:off x="2436050" y="685625"/>
                <a:ext cx="143400" cy="2454350"/>
                <a:chOff x="2436050" y="685625"/>
                <a:chExt cx="143400" cy="2454350"/>
              </a:xfrm>
            </p:grpSpPr>
            <p:sp>
              <p:nvSpPr>
                <p:cNvPr id="193" name="Google Shape;193;p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 name="Google Shape;194;p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 name="Google Shape;195;p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 name="Google Shape;196;p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 name="Google Shape;197;p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 name="Google Shape;198;p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 name="Google Shape;200;p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 name="Google Shape;201;p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 name="Google Shape;204;p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37" name="Shape 1937"/>
        <p:cNvGrpSpPr/>
        <p:nvPr/>
      </p:nvGrpSpPr>
      <p:grpSpPr>
        <a:xfrm>
          <a:off x="0" y="0"/>
          <a:ext cx="0" cy="0"/>
          <a:chOff x="0" y="0"/>
          <a:chExt cx="0" cy="0"/>
        </a:xfrm>
      </p:grpSpPr>
      <p:grpSp>
        <p:nvGrpSpPr>
          <p:cNvPr id="1938" name="Google Shape;1938;p21"/>
          <p:cNvGrpSpPr/>
          <p:nvPr/>
        </p:nvGrpSpPr>
        <p:grpSpPr>
          <a:xfrm>
            <a:off x="132175" y="-570343"/>
            <a:ext cx="8829050" cy="5422318"/>
            <a:chOff x="132175" y="-570343"/>
            <a:chExt cx="8829050" cy="5422318"/>
          </a:xfrm>
        </p:grpSpPr>
        <p:grpSp>
          <p:nvGrpSpPr>
            <p:cNvPr id="1939" name="Google Shape;1939;p21"/>
            <p:cNvGrpSpPr/>
            <p:nvPr/>
          </p:nvGrpSpPr>
          <p:grpSpPr>
            <a:xfrm>
              <a:off x="132175" y="-570343"/>
              <a:ext cx="143400" cy="2454350"/>
              <a:chOff x="2436050" y="685625"/>
              <a:chExt cx="143400" cy="2454350"/>
            </a:xfrm>
          </p:grpSpPr>
          <p:grpSp>
            <p:nvGrpSpPr>
              <p:cNvPr id="1940" name="Google Shape;1940;p21"/>
              <p:cNvGrpSpPr/>
              <p:nvPr/>
            </p:nvGrpSpPr>
            <p:grpSpPr>
              <a:xfrm>
                <a:off x="2436050" y="685625"/>
                <a:ext cx="143400" cy="2454350"/>
                <a:chOff x="2436050" y="685625"/>
                <a:chExt cx="143400" cy="2454350"/>
              </a:xfrm>
            </p:grpSpPr>
            <p:sp>
              <p:nvSpPr>
                <p:cNvPr id="1941" name="Google Shape;1941;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2" name="Google Shape;1942;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3" name="Google Shape;1943;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4" name="Google Shape;1944;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5" name="Google Shape;1945;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6" name="Google Shape;1946;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7" name="Google Shape;1947;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8" name="Google Shape;1948;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49" name="Google Shape;1949;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0" name="Google Shape;1950;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1" name="Google Shape;1951;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2" name="Google Shape;1952;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53" name="Google Shape;1953;p21"/>
              <p:cNvGrpSpPr/>
              <p:nvPr/>
            </p:nvGrpSpPr>
            <p:grpSpPr>
              <a:xfrm>
                <a:off x="2436050" y="685625"/>
                <a:ext cx="143400" cy="2454350"/>
                <a:chOff x="2436050" y="685625"/>
                <a:chExt cx="143400" cy="2454350"/>
              </a:xfrm>
            </p:grpSpPr>
            <p:sp>
              <p:nvSpPr>
                <p:cNvPr id="1954" name="Google Shape;1954;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5" name="Google Shape;1955;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6" name="Google Shape;1956;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7" name="Google Shape;1957;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8" name="Google Shape;1958;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59" name="Google Shape;1959;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0" name="Google Shape;1960;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1" name="Google Shape;1961;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2" name="Google Shape;1962;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3" name="Google Shape;1963;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4" name="Google Shape;1964;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5" name="Google Shape;1965;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66" name="Google Shape;1966;p21"/>
            <p:cNvGrpSpPr/>
            <p:nvPr/>
          </p:nvGrpSpPr>
          <p:grpSpPr>
            <a:xfrm>
              <a:off x="426075" y="1344575"/>
              <a:ext cx="143400" cy="2454350"/>
              <a:chOff x="2030200" y="685625"/>
              <a:chExt cx="143400" cy="2454350"/>
            </a:xfrm>
          </p:grpSpPr>
          <p:grpSp>
            <p:nvGrpSpPr>
              <p:cNvPr id="1967" name="Google Shape;1967;p21"/>
              <p:cNvGrpSpPr/>
              <p:nvPr/>
            </p:nvGrpSpPr>
            <p:grpSpPr>
              <a:xfrm>
                <a:off x="2030200" y="685625"/>
                <a:ext cx="143400" cy="2454350"/>
                <a:chOff x="2436050" y="685625"/>
                <a:chExt cx="143400" cy="2454350"/>
              </a:xfrm>
            </p:grpSpPr>
            <p:sp>
              <p:nvSpPr>
                <p:cNvPr id="1968" name="Google Shape;1968;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9" name="Google Shape;1969;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0" name="Google Shape;1970;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1" name="Google Shape;1971;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2" name="Google Shape;1972;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3" name="Google Shape;1973;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4" name="Google Shape;1974;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5" name="Google Shape;1975;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6" name="Google Shape;1976;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7" name="Google Shape;1977;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8" name="Google Shape;1978;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79" name="Google Shape;1979;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980" name="Google Shape;1980;p21"/>
              <p:cNvGrpSpPr/>
              <p:nvPr/>
            </p:nvGrpSpPr>
            <p:grpSpPr>
              <a:xfrm>
                <a:off x="2030200" y="685625"/>
                <a:ext cx="143400" cy="2454350"/>
                <a:chOff x="2436050" y="685625"/>
                <a:chExt cx="143400" cy="2454350"/>
              </a:xfrm>
            </p:grpSpPr>
            <p:sp>
              <p:nvSpPr>
                <p:cNvPr id="1981" name="Google Shape;1981;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2" name="Google Shape;1982;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3" name="Google Shape;1983;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4" name="Google Shape;1984;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5" name="Google Shape;1985;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6" name="Google Shape;1986;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7" name="Google Shape;1987;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8" name="Google Shape;1988;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89" name="Google Shape;1989;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0" name="Google Shape;1990;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1" name="Google Shape;1991;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2" name="Google Shape;1992;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1993" name="Google Shape;1993;p21"/>
            <p:cNvGrpSpPr/>
            <p:nvPr/>
          </p:nvGrpSpPr>
          <p:grpSpPr>
            <a:xfrm>
              <a:off x="8520850" y="-116950"/>
              <a:ext cx="143400" cy="2454350"/>
              <a:chOff x="2436050" y="685625"/>
              <a:chExt cx="143400" cy="2454350"/>
            </a:xfrm>
          </p:grpSpPr>
          <p:grpSp>
            <p:nvGrpSpPr>
              <p:cNvPr id="1994" name="Google Shape;1994;p21"/>
              <p:cNvGrpSpPr/>
              <p:nvPr/>
            </p:nvGrpSpPr>
            <p:grpSpPr>
              <a:xfrm>
                <a:off x="2436050" y="685625"/>
                <a:ext cx="143400" cy="2454350"/>
                <a:chOff x="2436050" y="685625"/>
                <a:chExt cx="143400" cy="2454350"/>
              </a:xfrm>
            </p:grpSpPr>
            <p:sp>
              <p:nvSpPr>
                <p:cNvPr id="1995" name="Google Shape;1995;p21"/>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6" name="Google Shape;1996;p21"/>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7" name="Google Shape;1997;p21"/>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8" name="Google Shape;1998;p21"/>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9" name="Google Shape;1999;p21"/>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0" name="Google Shape;2000;p21"/>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1" name="Google Shape;2001;p21"/>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2" name="Google Shape;2002;p21"/>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3" name="Google Shape;2003;p21"/>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4" name="Google Shape;2004;p21"/>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5" name="Google Shape;2005;p21"/>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6" name="Google Shape;2006;p21"/>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07" name="Google Shape;2007;p21"/>
              <p:cNvGrpSpPr/>
              <p:nvPr/>
            </p:nvGrpSpPr>
            <p:grpSpPr>
              <a:xfrm>
                <a:off x="2436050" y="685625"/>
                <a:ext cx="143400" cy="2454350"/>
                <a:chOff x="2436050" y="685625"/>
                <a:chExt cx="143400" cy="2454350"/>
              </a:xfrm>
            </p:grpSpPr>
            <p:sp>
              <p:nvSpPr>
                <p:cNvPr id="2008" name="Google Shape;2008;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09" name="Google Shape;2009;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0" name="Google Shape;2010;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1" name="Google Shape;2011;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2" name="Google Shape;2012;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3" name="Google Shape;2013;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4" name="Google Shape;2014;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5" name="Google Shape;2015;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6" name="Google Shape;2016;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7" name="Google Shape;2017;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8" name="Google Shape;2018;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19" name="Google Shape;2019;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20" name="Google Shape;2020;p21"/>
            <p:cNvGrpSpPr/>
            <p:nvPr/>
          </p:nvGrpSpPr>
          <p:grpSpPr>
            <a:xfrm>
              <a:off x="8817825" y="2397625"/>
              <a:ext cx="143400" cy="2454350"/>
              <a:chOff x="2030200" y="685625"/>
              <a:chExt cx="143400" cy="2454350"/>
            </a:xfrm>
          </p:grpSpPr>
          <p:grpSp>
            <p:nvGrpSpPr>
              <p:cNvPr id="2021" name="Google Shape;2021;p21"/>
              <p:cNvGrpSpPr/>
              <p:nvPr/>
            </p:nvGrpSpPr>
            <p:grpSpPr>
              <a:xfrm>
                <a:off x="2030200" y="685625"/>
                <a:ext cx="143400" cy="2454350"/>
                <a:chOff x="2436050" y="685625"/>
                <a:chExt cx="143400" cy="2454350"/>
              </a:xfrm>
            </p:grpSpPr>
            <p:sp>
              <p:nvSpPr>
                <p:cNvPr id="2022" name="Google Shape;2022;p21"/>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3" name="Google Shape;2023;p21"/>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4" name="Google Shape;2024;p21"/>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5" name="Google Shape;2025;p21"/>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6" name="Google Shape;2026;p21"/>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7" name="Google Shape;2027;p21"/>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8" name="Google Shape;2028;p21"/>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9" name="Google Shape;2029;p21"/>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0" name="Google Shape;2030;p21"/>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1" name="Google Shape;2031;p21"/>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2" name="Google Shape;2032;p21"/>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3" name="Google Shape;2033;p21"/>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34" name="Google Shape;2034;p21"/>
              <p:cNvGrpSpPr/>
              <p:nvPr/>
            </p:nvGrpSpPr>
            <p:grpSpPr>
              <a:xfrm>
                <a:off x="2030200" y="685625"/>
                <a:ext cx="143400" cy="2454350"/>
                <a:chOff x="2436050" y="685625"/>
                <a:chExt cx="143400" cy="2454350"/>
              </a:xfrm>
            </p:grpSpPr>
            <p:sp>
              <p:nvSpPr>
                <p:cNvPr id="2035" name="Google Shape;2035;p21"/>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6" name="Google Shape;2036;p21"/>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7" name="Google Shape;2037;p21"/>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8" name="Google Shape;2038;p21"/>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9" name="Google Shape;2039;p21"/>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0" name="Google Shape;2040;p21"/>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1" name="Google Shape;2041;p21"/>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2" name="Google Shape;2042;p21"/>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3" name="Google Shape;2043;p21"/>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4" name="Google Shape;2044;p21"/>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5" name="Google Shape;2045;p21"/>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46" name="Google Shape;2046;p21"/>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047" name="Google Shape;204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48" name="Google Shape;2048;p21"/>
          <p:cNvSpPr txBox="1"/>
          <p:nvPr>
            <p:ph idx="1" type="subTitle"/>
          </p:nvPr>
        </p:nvSpPr>
        <p:spPr>
          <a:xfrm>
            <a:off x="4923075"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9" name="Google Shape;2049;p21"/>
          <p:cNvSpPr txBox="1"/>
          <p:nvPr>
            <p:ph idx="2" type="subTitle"/>
          </p:nvPr>
        </p:nvSpPr>
        <p:spPr>
          <a:xfrm>
            <a:off x="1580900" y="2828425"/>
            <a:ext cx="2640000" cy="116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0" name="Google Shape;2050;p21"/>
          <p:cNvSpPr txBox="1"/>
          <p:nvPr>
            <p:ph idx="3" type="subTitle"/>
          </p:nvPr>
        </p:nvSpPr>
        <p:spPr>
          <a:xfrm>
            <a:off x="1580911"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051" name="Google Shape;2051;p21"/>
          <p:cNvSpPr txBox="1"/>
          <p:nvPr>
            <p:ph idx="4" type="subTitle"/>
          </p:nvPr>
        </p:nvSpPr>
        <p:spPr>
          <a:xfrm>
            <a:off x="4923089" y="22695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052" name="Shape 2052"/>
        <p:cNvGrpSpPr/>
        <p:nvPr/>
      </p:nvGrpSpPr>
      <p:grpSpPr>
        <a:xfrm>
          <a:off x="0" y="0"/>
          <a:ext cx="0" cy="0"/>
          <a:chOff x="0" y="0"/>
          <a:chExt cx="0" cy="0"/>
        </a:xfrm>
      </p:grpSpPr>
      <p:grpSp>
        <p:nvGrpSpPr>
          <p:cNvPr id="2053" name="Google Shape;2053;p22"/>
          <p:cNvGrpSpPr/>
          <p:nvPr/>
        </p:nvGrpSpPr>
        <p:grpSpPr>
          <a:xfrm>
            <a:off x="278550" y="-1550697"/>
            <a:ext cx="8608125" cy="5892444"/>
            <a:chOff x="278550" y="-1550697"/>
            <a:chExt cx="8608125" cy="5892444"/>
          </a:xfrm>
        </p:grpSpPr>
        <p:grpSp>
          <p:nvGrpSpPr>
            <p:cNvPr id="2054" name="Google Shape;2054;p22"/>
            <p:cNvGrpSpPr/>
            <p:nvPr/>
          </p:nvGrpSpPr>
          <p:grpSpPr>
            <a:xfrm>
              <a:off x="278550" y="285992"/>
              <a:ext cx="143400" cy="2454350"/>
              <a:chOff x="2436050" y="685625"/>
              <a:chExt cx="143400" cy="2454350"/>
            </a:xfrm>
          </p:grpSpPr>
          <p:grpSp>
            <p:nvGrpSpPr>
              <p:cNvPr id="2055" name="Google Shape;2055;p22"/>
              <p:cNvGrpSpPr/>
              <p:nvPr/>
            </p:nvGrpSpPr>
            <p:grpSpPr>
              <a:xfrm>
                <a:off x="2436050" y="685625"/>
                <a:ext cx="143400" cy="2454350"/>
                <a:chOff x="2436050" y="685625"/>
                <a:chExt cx="143400" cy="2454350"/>
              </a:xfrm>
            </p:grpSpPr>
            <p:sp>
              <p:nvSpPr>
                <p:cNvPr id="2056" name="Google Shape;2056;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7" name="Google Shape;2057;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8" name="Google Shape;2058;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59" name="Google Shape;2059;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0" name="Google Shape;2060;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1" name="Google Shape;2061;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2" name="Google Shape;2062;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3" name="Google Shape;2063;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4" name="Google Shape;2064;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5" name="Google Shape;2065;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6" name="Google Shape;2066;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67" name="Google Shape;2067;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68" name="Google Shape;2068;p22"/>
              <p:cNvGrpSpPr/>
              <p:nvPr/>
            </p:nvGrpSpPr>
            <p:grpSpPr>
              <a:xfrm>
                <a:off x="2436050" y="685625"/>
                <a:ext cx="143400" cy="2454350"/>
                <a:chOff x="2436050" y="685625"/>
                <a:chExt cx="143400" cy="2454350"/>
              </a:xfrm>
            </p:grpSpPr>
            <p:sp>
              <p:nvSpPr>
                <p:cNvPr id="2069" name="Google Shape;2069;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0" name="Google Shape;2070;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1" name="Google Shape;2071;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2" name="Google Shape;2072;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3" name="Google Shape;2073;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4" name="Google Shape;2074;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5" name="Google Shape;2075;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6" name="Google Shape;2076;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7" name="Google Shape;2077;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8" name="Google Shape;2078;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79" name="Google Shape;2079;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0" name="Google Shape;2080;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081" name="Google Shape;2081;p22"/>
            <p:cNvGrpSpPr/>
            <p:nvPr/>
          </p:nvGrpSpPr>
          <p:grpSpPr>
            <a:xfrm>
              <a:off x="8743275" y="1430700"/>
              <a:ext cx="143400" cy="2454350"/>
              <a:chOff x="2436050" y="685625"/>
              <a:chExt cx="143400" cy="2454350"/>
            </a:xfrm>
          </p:grpSpPr>
          <p:grpSp>
            <p:nvGrpSpPr>
              <p:cNvPr id="2082" name="Google Shape;2082;p22"/>
              <p:cNvGrpSpPr/>
              <p:nvPr/>
            </p:nvGrpSpPr>
            <p:grpSpPr>
              <a:xfrm>
                <a:off x="2436050" y="685625"/>
                <a:ext cx="143400" cy="2454350"/>
                <a:chOff x="2436050" y="685625"/>
                <a:chExt cx="143400" cy="2454350"/>
              </a:xfrm>
            </p:grpSpPr>
            <p:sp>
              <p:nvSpPr>
                <p:cNvPr id="2083" name="Google Shape;2083;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4" name="Google Shape;2084;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5" name="Google Shape;2085;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6" name="Google Shape;2086;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7" name="Google Shape;2087;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8" name="Google Shape;2088;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89" name="Google Shape;2089;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0" name="Google Shape;2090;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1" name="Google Shape;2091;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2" name="Google Shape;2092;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3" name="Google Shape;2093;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4" name="Google Shape;2094;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95" name="Google Shape;2095;p22"/>
              <p:cNvGrpSpPr/>
              <p:nvPr/>
            </p:nvGrpSpPr>
            <p:grpSpPr>
              <a:xfrm>
                <a:off x="2436050" y="685625"/>
                <a:ext cx="143400" cy="2454350"/>
                <a:chOff x="2436050" y="685625"/>
                <a:chExt cx="143400" cy="2454350"/>
              </a:xfrm>
            </p:grpSpPr>
            <p:sp>
              <p:nvSpPr>
                <p:cNvPr id="2096" name="Google Shape;2096;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7" name="Google Shape;2097;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8" name="Google Shape;2098;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9" name="Google Shape;2099;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0" name="Google Shape;2100;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1" name="Google Shape;2101;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2" name="Google Shape;2102;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3" name="Google Shape;2103;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4" name="Google Shape;2104;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5" name="Google Shape;2105;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6" name="Google Shape;2106;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07" name="Google Shape;2107;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08" name="Google Shape;2108;p22"/>
            <p:cNvGrpSpPr/>
            <p:nvPr/>
          </p:nvGrpSpPr>
          <p:grpSpPr>
            <a:xfrm>
              <a:off x="641513" y="1887397"/>
              <a:ext cx="143400" cy="2454350"/>
              <a:chOff x="2436050" y="685625"/>
              <a:chExt cx="143400" cy="2454350"/>
            </a:xfrm>
          </p:grpSpPr>
          <p:grpSp>
            <p:nvGrpSpPr>
              <p:cNvPr id="2109" name="Google Shape;2109;p22"/>
              <p:cNvGrpSpPr/>
              <p:nvPr/>
            </p:nvGrpSpPr>
            <p:grpSpPr>
              <a:xfrm>
                <a:off x="2436050" y="685625"/>
                <a:ext cx="143400" cy="2454350"/>
                <a:chOff x="2436050" y="685625"/>
                <a:chExt cx="143400" cy="2454350"/>
              </a:xfrm>
            </p:grpSpPr>
            <p:sp>
              <p:nvSpPr>
                <p:cNvPr id="2110" name="Google Shape;2110;p22"/>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1" name="Google Shape;2111;p22"/>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2" name="Google Shape;2112;p22"/>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3" name="Google Shape;2113;p22"/>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4" name="Google Shape;2114;p22"/>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5" name="Google Shape;2115;p22"/>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6" name="Google Shape;2116;p22"/>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7" name="Google Shape;2117;p22"/>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8" name="Google Shape;2118;p22"/>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9" name="Google Shape;2119;p22"/>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0" name="Google Shape;2120;p22"/>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1" name="Google Shape;2121;p22"/>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22" name="Google Shape;2122;p22"/>
              <p:cNvGrpSpPr/>
              <p:nvPr/>
            </p:nvGrpSpPr>
            <p:grpSpPr>
              <a:xfrm>
                <a:off x="2436050" y="685625"/>
                <a:ext cx="143400" cy="2454350"/>
                <a:chOff x="2436050" y="685625"/>
                <a:chExt cx="143400" cy="2454350"/>
              </a:xfrm>
            </p:grpSpPr>
            <p:sp>
              <p:nvSpPr>
                <p:cNvPr id="2123" name="Google Shape;2123;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4" name="Google Shape;2124;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5" name="Google Shape;2125;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6" name="Google Shape;2126;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7" name="Google Shape;2127;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8" name="Google Shape;2128;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9" name="Google Shape;2129;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0" name="Google Shape;2130;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1" name="Google Shape;2131;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2" name="Google Shape;2132;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3" name="Google Shape;2133;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4" name="Google Shape;2134;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35" name="Google Shape;2135;p22"/>
            <p:cNvGrpSpPr/>
            <p:nvPr/>
          </p:nvGrpSpPr>
          <p:grpSpPr>
            <a:xfrm>
              <a:off x="8599875" y="-1550697"/>
              <a:ext cx="143400" cy="2454350"/>
              <a:chOff x="2030200" y="685625"/>
              <a:chExt cx="143400" cy="2454350"/>
            </a:xfrm>
          </p:grpSpPr>
          <p:grpSp>
            <p:nvGrpSpPr>
              <p:cNvPr id="2136" name="Google Shape;2136;p22"/>
              <p:cNvGrpSpPr/>
              <p:nvPr/>
            </p:nvGrpSpPr>
            <p:grpSpPr>
              <a:xfrm>
                <a:off x="2030200" y="685625"/>
                <a:ext cx="143400" cy="2454350"/>
                <a:chOff x="2436050" y="685625"/>
                <a:chExt cx="143400" cy="2454350"/>
              </a:xfrm>
            </p:grpSpPr>
            <p:sp>
              <p:nvSpPr>
                <p:cNvPr id="2137" name="Google Shape;2137;p22"/>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8" name="Google Shape;2138;p22"/>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9" name="Google Shape;2139;p22"/>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0" name="Google Shape;2140;p22"/>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1" name="Google Shape;2141;p22"/>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2" name="Google Shape;2142;p22"/>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3" name="Google Shape;2143;p22"/>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4" name="Google Shape;2144;p22"/>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5" name="Google Shape;2145;p22"/>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6" name="Google Shape;2146;p22"/>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7" name="Google Shape;2147;p22"/>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8" name="Google Shape;2148;p22"/>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49" name="Google Shape;2149;p22"/>
              <p:cNvGrpSpPr/>
              <p:nvPr/>
            </p:nvGrpSpPr>
            <p:grpSpPr>
              <a:xfrm>
                <a:off x="2030200" y="685625"/>
                <a:ext cx="143400" cy="2454350"/>
                <a:chOff x="2436050" y="685625"/>
                <a:chExt cx="143400" cy="2454350"/>
              </a:xfrm>
            </p:grpSpPr>
            <p:sp>
              <p:nvSpPr>
                <p:cNvPr id="2150" name="Google Shape;2150;p22"/>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1" name="Google Shape;2151;p22"/>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2" name="Google Shape;2152;p22"/>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3" name="Google Shape;2153;p22"/>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4" name="Google Shape;2154;p22"/>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5" name="Google Shape;2155;p22"/>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6" name="Google Shape;2156;p22"/>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7" name="Google Shape;2157;p22"/>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8" name="Google Shape;2158;p22"/>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9" name="Google Shape;2159;p22"/>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0" name="Google Shape;2160;p22"/>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1" name="Google Shape;2161;p22"/>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162" name="Google Shape;216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63" name="Google Shape;2163;p22"/>
          <p:cNvSpPr txBox="1"/>
          <p:nvPr>
            <p:ph idx="1" type="subTitle"/>
          </p:nvPr>
        </p:nvSpPr>
        <p:spPr>
          <a:xfrm>
            <a:off x="4832078"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4" name="Google Shape;2164;p22"/>
          <p:cNvSpPr txBox="1"/>
          <p:nvPr>
            <p:ph idx="2" type="subTitle"/>
          </p:nvPr>
        </p:nvSpPr>
        <p:spPr>
          <a:xfrm>
            <a:off x="1057900" y="1820025"/>
            <a:ext cx="3254100" cy="1953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65" name="Shape 2165"/>
        <p:cNvGrpSpPr/>
        <p:nvPr/>
      </p:nvGrpSpPr>
      <p:grpSpPr>
        <a:xfrm>
          <a:off x="0" y="0"/>
          <a:ext cx="0" cy="0"/>
          <a:chOff x="0" y="0"/>
          <a:chExt cx="0" cy="0"/>
        </a:xfrm>
      </p:grpSpPr>
      <p:grpSp>
        <p:nvGrpSpPr>
          <p:cNvPr id="2166" name="Google Shape;2166;p23"/>
          <p:cNvGrpSpPr/>
          <p:nvPr/>
        </p:nvGrpSpPr>
        <p:grpSpPr>
          <a:xfrm>
            <a:off x="167527" y="0"/>
            <a:ext cx="8808948" cy="5540571"/>
            <a:chOff x="167527" y="0"/>
            <a:chExt cx="8808948" cy="5540571"/>
          </a:xfrm>
        </p:grpSpPr>
        <p:grpSp>
          <p:nvGrpSpPr>
            <p:cNvPr id="2167" name="Google Shape;2167;p23"/>
            <p:cNvGrpSpPr/>
            <p:nvPr/>
          </p:nvGrpSpPr>
          <p:grpSpPr>
            <a:xfrm>
              <a:off x="167527" y="250475"/>
              <a:ext cx="143400" cy="2454350"/>
              <a:chOff x="2030200" y="685625"/>
              <a:chExt cx="143400" cy="2454350"/>
            </a:xfrm>
          </p:grpSpPr>
          <p:grpSp>
            <p:nvGrpSpPr>
              <p:cNvPr id="2168" name="Google Shape;2168;p23"/>
              <p:cNvGrpSpPr/>
              <p:nvPr/>
            </p:nvGrpSpPr>
            <p:grpSpPr>
              <a:xfrm>
                <a:off x="2030200" y="685625"/>
                <a:ext cx="143400" cy="2454350"/>
                <a:chOff x="2436050" y="685625"/>
                <a:chExt cx="143400" cy="2454350"/>
              </a:xfrm>
            </p:grpSpPr>
            <p:sp>
              <p:nvSpPr>
                <p:cNvPr id="2169" name="Google Shape;2169;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0" name="Google Shape;2170;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1" name="Google Shape;2171;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2" name="Google Shape;2172;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3" name="Google Shape;2173;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4" name="Google Shape;2174;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5" name="Google Shape;2175;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6" name="Google Shape;2176;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7" name="Google Shape;2177;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8" name="Google Shape;2178;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9" name="Google Shape;2179;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0" name="Google Shape;2180;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81" name="Google Shape;2181;p23"/>
              <p:cNvGrpSpPr/>
              <p:nvPr/>
            </p:nvGrpSpPr>
            <p:grpSpPr>
              <a:xfrm>
                <a:off x="2030200" y="685625"/>
                <a:ext cx="143400" cy="2454350"/>
                <a:chOff x="2436050" y="685625"/>
                <a:chExt cx="143400" cy="2454350"/>
              </a:xfrm>
            </p:grpSpPr>
            <p:sp>
              <p:nvSpPr>
                <p:cNvPr id="2182" name="Google Shape;2182;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3" name="Google Shape;2183;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4" name="Google Shape;2184;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5" name="Google Shape;2185;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6" name="Google Shape;2186;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7" name="Google Shape;2187;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8" name="Google Shape;2188;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9" name="Google Shape;2189;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0" name="Google Shape;2190;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1" name="Google Shape;2191;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2" name="Google Shape;2192;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3" name="Google Shape;2193;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194" name="Google Shape;2194;p23"/>
            <p:cNvGrpSpPr/>
            <p:nvPr/>
          </p:nvGrpSpPr>
          <p:grpSpPr>
            <a:xfrm>
              <a:off x="567577" y="2149650"/>
              <a:ext cx="143400" cy="2454350"/>
              <a:chOff x="2030200" y="685625"/>
              <a:chExt cx="143400" cy="2454350"/>
            </a:xfrm>
          </p:grpSpPr>
          <p:grpSp>
            <p:nvGrpSpPr>
              <p:cNvPr id="2195" name="Google Shape;2195;p23"/>
              <p:cNvGrpSpPr/>
              <p:nvPr/>
            </p:nvGrpSpPr>
            <p:grpSpPr>
              <a:xfrm>
                <a:off x="2030200" y="685625"/>
                <a:ext cx="143400" cy="2454350"/>
                <a:chOff x="2436050" y="685625"/>
                <a:chExt cx="143400" cy="2454350"/>
              </a:xfrm>
            </p:grpSpPr>
            <p:sp>
              <p:nvSpPr>
                <p:cNvPr id="2196" name="Google Shape;2196;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7" name="Google Shape;2197;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8" name="Google Shape;2198;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9" name="Google Shape;2199;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0" name="Google Shape;2200;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1" name="Google Shape;2201;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2" name="Google Shape;2202;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3" name="Google Shape;2203;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4" name="Google Shape;2204;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5" name="Google Shape;2205;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6" name="Google Shape;2206;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7" name="Google Shape;2207;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08" name="Google Shape;2208;p23"/>
              <p:cNvGrpSpPr/>
              <p:nvPr/>
            </p:nvGrpSpPr>
            <p:grpSpPr>
              <a:xfrm>
                <a:off x="2030200" y="685625"/>
                <a:ext cx="143400" cy="2454350"/>
                <a:chOff x="2436050" y="685625"/>
                <a:chExt cx="143400" cy="2454350"/>
              </a:xfrm>
            </p:grpSpPr>
            <p:sp>
              <p:nvSpPr>
                <p:cNvPr id="2209" name="Google Shape;2209;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0" name="Google Shape;2210;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1" name="Google Shape;2211;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2" name="Google Shape;2212;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3" name="Google Shape;2213;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4" name="Google Shape;2214;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5" name="Google Shape;2215;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6" name="Google Shape;2216;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7" name="Google Shape;2217;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8" name="Google Shape;2218;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9" name="Google Shape;2219;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0" name="Google Shape;2220;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21" name="Google Shape;2221;p23"/>
            <p:cNvGrpSpPr/>
            <p:nvPr/>
          </p:nvGrpSpPr>
          <p:grpSpPr>
            <a:xfrm>
              <a:off x="8448575" y="0"/>
              <a:ext cx="143400" cy="2454350"/>
              <a:chOff x="2030200" y="685625"/>
              <a:chExt cx="143400" cy="2454350"/>
            </a:xfrm>
          </p:grpSpPr>
          <p:grpSp>
            <p:nvGrpSpPr>
              <p:cNvPr id="2222" name="Google Shape;2222;p23"/>
              <p:cNvGrpSpPr/>
              <p:nvPr/>
            </p:nvGrpSpPr>
            <p:grpSpPr>
              <a:xfrm>
                <a:off x="2030200" y="685625"/>
                <a:ext cx="143400" cy="2454350"/>
                <a:chOff x="2436050" y="685625"/>
                <a:chExt cx="143400" cy="2454350"/>
              </a:xfrm>
            </p:grpSpPr>
            <p:sp>
              <p:nvSpPr>
                <p:cNvPr id="2223" name="Google Shape;2223;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4" name="Google Shape;2224;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5" name="Google Shape;2225;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6" name="Google Shape;2226;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7" name="Google Shape;2227;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8" name="Google Shape;2228;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9" name="Google Shape;2229;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0" name="Google Shape;2230;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1" name="Google Shape;2231;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2" name="Google Shape;2232;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3" name="Google Shape;2233;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4" name="Google Shape;2234;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5" name="Google Shape;2235;p23"/>
              <p:cNvGrpSpPr/>
              <p:nvPr/>
            </p:nvGrpSpPr>
            <p:grpSpPr>
              <a:xfrm>
                <a:off x="2030200" y="685625"/>
                <a:ext cx="143400" cy="2454350"/>
                <a:chOff x="2436050" y="685625"/>
                <a:chExt cx="143400" cy="2454350"/>
              </a:xfrm>
            </p:grpSpPr>
            <p:sp>
              <p:nvSpPr>
                <p:cNvPr id="2236" name="Google Shape;2236;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7" name="Google Shape;2237;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8" name="Google Shape;2238;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9" name="Google Shape;2239;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0" name="Google Shape;2240;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1" name="Google Shape;2241;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2" name="Google Shape;2242;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3" name="Google Shape;2243;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4" name="Google Shape;2244;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5" name="Google Shape;2245;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6" name="Google Shape;2246;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7" name="Google Shape;2247;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48" name="Google Shape;2248;p23"/>
            <p:cNvGrpSpPr/>
            <p:nvPr/>
          </p:nvGrpSpPr>
          <p:grpSpPr>
            <a:xfrm>
              <a:off x="8833075" y="761150"/>
              <a:ext cx="143400" cy="2454350"/>
              <a:chOff x="2436050" y="685625"/>
              <a:chExt cx="143400" cy="2454350"/>
            </a:xfrm>
          </p:grpSpPr>
          <p:grpSp>
            <p:nvGrpSpPr>
              <p:cNvPr id="2249" name="Google Shape;2249;p23"/>
              <p:cNvGrpSpPr/>
              <p:nvPr/>
            </p:nvGrpSpPr>
            <p:grpSpPr>
              <a:xfrm>
                <a:off x="2436050" y="685625"/>
                <a:ext cx="143400" cy="2454350"/>
                <a:chOff x="2436050" y="685625"/>
                <a:chExt cx="143400" cy="2454350"/>
              </a:xfrm>
            </p:grpSpPr>
            <p:sp>
              <p:nvSpPr>
                <p:cNvPr id="2250" name="Google Shape;2250;p23"/>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1" name="Google Shape;2251;p23"/>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2" name="Google Shape;2252;p23"/>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3" name="Google Shape;2253;p23"/>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4" name="Google Shape;2254;p23"/>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5" name="Google Shape;2255;p23"/>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6" name="Google Shape;2256;p23"/>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7" name="Google Shape;2257;p23"/>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8" name="Google Shape;2258;p23"/>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9" name="Google Shape;2259;p23"/>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0" name="Google Shape;2260;p23"/>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1" name="Google Shape;2261;p23"/>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62" name="Google Shape;2262;p23"/>
              <p:cNvGrpSpPr/>
              <p:nvPr/>
            </p:nvGrpSpPr>
            <p:grpSpPr>
              <a:xfrm>
                <a:off x="2436050" y="685625"/>
                <a:ext cx="143400" cy="2454350"/>
                <a:chOff x="2436050" y="685625"/>
                <a:chExt cx="143400" cy="2454350"/>
              </a:xfrm>
            </p:grpSpPr>
            <p:sp>
              <p:nvSpPr>
                <p:cNvPr id="2263" name="Google Shape;2263;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4" name="Google Shape;2264;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5" name="Google Shape;2265;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6" name="Google Shape;2266;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7" name="Google Shape;2267;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8" name="Google Shape;2268;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9" name="Google Shape;2269;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0" name="Google Shape;2270;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1" name="Google Shape;2271;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2" name="Google Shape;2272;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3" name="Google Shape;2273;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4" name="Google Shape;2274;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275" name="Google Shape;2275;p23"/>
            <p:cNvGrpSpPr/>
            <p:nvPr/>
          </p:nvGrpSpPr>
          <p:grpSpPr>
            <a:xfrm>
              <a:off x="8577800" y="3086221"/>
              <a:ext cx="143400" cy="2454350"/>
              <a:chOff x="2030200" y="685625"/>
              <a:chExt cx="143400" cy="2454350"/>
            </a:xfrm>
          </p:grpSpPr>
          <p:grpSp>
            <p:nvGrpSpPr>
              <p:cNvPr id="2276" name="Google Shape;2276;p23"/>
              <p:cNvGrpSpPr/>
              <p:nvPr/>
            </p:nvGrpSpPr>
            <p:grpSpPr>
              <a:xfrm>
                <a:off x="2030200" y="685625"/>
                <a:ext cx="143400" cy="2454350"/>
                <a:chOff x="2436050" y="685625"/>
                <a:chExt cx="143400" cy="2454350"/>
              </a:xfrm>
            </p:grpSpPr>
            <p:sp>
              <p:nvSpPr>
                <p:cNvPr id="2277" name="Google Shape;2277;p23"/>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8" name="Google Shape;2278;p23"/>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9" name="Google Shape;2279;p23"/>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0" name="Google Shape;2280;p23"/>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1" name="Google Shape;2281;p23"/>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2" name="Google Shape;2282;p23"/>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3" name="Google Shape;2283;p23"/>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4" name="Google Shape;2284;p23"/>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5" name="Google Shape;2285;p23"/>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6" name="Google Shape;2286;p23"/>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7" name="Google Shape;2287;p23"/>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8" name="Google Shape;2288;p23"/>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89" name="Google Shape;2289;p23"/>
              <p:cNvGrpSpPr/>
              <p:nvPr/>
            </p:nvGrpSpPr>
            <p:grpSpPr>
              <a:xfrm>
                <a:off x="2030200" y="685625"/>
                <a:ext cx="143400" cy="2454350"/>
                <a:chOff x="2436050" y="685625"/>
                <a:chExt cx="143400" cy="2454350"/>
              </a:xfrm>
            </p:grpSpPr>
            <p:sp>
              <p:nvSpPr>
                <p:cNvPr id="2290" name="Google Shape;2290;p23"/>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1" name="Google Shape;2291;p23"/>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2" name="Google Shape;2292;p23"/>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3" name="Google Shape;2293;p23"/>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4" name="Google Shape;2294;p23"/>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5" name="Google Shape;2295;p23"/>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6" name="Google Shape;2296;p23"/>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7" name="Google Shape;2297;p23"/>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8" name="Google Shape;2298;p23"/>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9" name="Google Shape;2299;p23"/>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0" name="Google Shape;2300;p23"/>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1" name="Google Shape;2301;p23"/>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302" name="Google Shape;2302;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3" name="Google Shape;2303;p23"/>
          <p:cNvSpPr txBox="1"/>
          <p:nvPr>
            <p:ph idx="1" type="subTitle"/>
          </p:nvPr>
        </p:nvSpPr>
        <p:spPr>
          <a:xfrm>
            <a:off x="93762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4" name="Google Shape;2304;p23"/>
          <p:cNvSpPr txBox="1"/>
          <p:nvPr>
            <p:ph idx="2" type="subTitle"/>
          </p:nvPr>
        </p:nvSpPr>
        <p:spPr>
          <a:xfrm>
            <a:off x="3484347"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5" name="Google Shape;2305;p23"/>
          <p:cNvSpPr txBox="1"/>
          <p:nvPr>
            <p:ph idx="3" type="subTitle"/>
          </p:nvPr>
        </p:nvSpPr>
        <p:spPr>
          <a:xfrm>
            <a:off x="6031075" y="2992399"/>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6" name="Google Shape;2306;p23"/>
          <p:cNvSpPr txBox="1"/>
          <p:nvPr>
            <p:ph idx="4" type="subTitle"/>
          </p:nvPr>
        </p:nvSpPr>
        <p:spPr>
          <a:xfrm>
            <a:off x="93762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7" name="Google Shape;2307;p23"/>
          <p:cNvSpPr txBox="1"/>
          <p:nvPr>
            <p:ph idx="5" type="subTitle"/>
          </p:nvPr>
        </p:nvSpPr>
        <p:spPr>
          <a:xfrm>
            <a:off x="3484350"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308" name="Google Shape;2308;p23"/>
          <p:cNvSpPr txBox="1"/>
          <p:nvPr>
            <p:ph idx="6" type="subTitle"/>
          </p:nvPr>
        </p:nvSpPr>
        <p:spPr>
          <a:xfrm>
            <a:off x="6031075" y="2332390"/>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09" name="Shape 2309"/>
        <p:cNvGrpSpPr/>
        <p:nvPr/>
      </p:nvGrpSpPr>
      <p:grpSpPr>
        <a:xfrm>
          <a:off x="0" y="0"/>
          <a:ext cx="0" cy="0"/>
          <a:chOff x="0" y="0"/>
          <a:chExt cx="0" cy="0"/>
        </a:xfrm>
      </p:grpSpPr>
      <p:grpSp>
        <p:nvGrpSpPr>
          <p:cNvPr id="2310" name="Google Shape;2310;p24"/>
          <p:cNvGrpSpPr/>
          <p:nvPr/>
        </p:nvGrpSpPr>
        <p:grpSpPr>
          <a:xfrm>
            <a:off x="96700" y="-2068668"/>
            <a:ext cx="8886025" cy="6969218"/>
            <a:chOff x="96700" y="-2068668"/>
            <a:chExt cx="8886025" cy="6969218"/>
          </a:xfrm>
        </p:grpSpPr>
        <p:grpSp>
          <p:nvGrpSpPr>
            <p:cNvPr id="2311" name="Google Shape;2311;p24"/>
            <p:cNvGrpSpPr/>
            <p:nvPr/>
          </p:nvGrpSpPr>
          <p:grpSpPr>
            <a:xfrm>
              <a:off x="96700" y="969600"/>
              <a:ext cx="143400" cy="2454350"/>
              <a:chOff x="2436050" y="685625"/>
              <a:chExt cx="143400" cy="2454350"/>
            </a:xfrm>
          </p:grpSpPr>
          <p:grpSp>
            <p:nvGrpSpPr>
              <p:cNvPr id="2312" name="Google Shape;2312;p24"/>
              <p:cNvGrpSpPr/>
              <p:nvPr/>
            </p:nvGrpSpPr>
            <p:grpSpPr>
              <a:xfrm>
                <a:off x="2436050" y="685625"/>
                <a:ext cx="143400" cy="2454350"/>
                <a:chOff x="2436050" y="685625"/>
                <a:chExt cx="143400" cy="2454350"/>
              </a:xfrm>
            </p:grpSpPr>
            <p:sp>
              <p:nvSpPr>
                <p:cNvPr id="2313" name="Google Shape;2313;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4" name="Google Shape;2314;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5" name="Google Shape;2315;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6" name="Google Shape;2316;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7" name="Google Shape;2317;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8" name="Google Shape;2318;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9" name="Google Shape;2319;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0" name="Google Shape;2320;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1" name="Google Shape;2321;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2" name="Google Shape;2322;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3" name="Google Shape;2323;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4" name="Google Shape;2324;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25" name="Google Shape;2325;p24"/>
              <p:cNvGrpSpPr/>
              <p:nvPr/>
            </p:nvGrpSpPr>
            <p:grpSpPr>
              <a:xfrm>
                <a:off x="2436050" y="685625"/>
                <a:ext cx="143400" cy="2454350"/>
                <a:chOff x="2436050" y="685625"/>
                <a:chExt cx="143400" cy="2454350"/>
              </a:xfrm>
            </p:grpSpPr>
            <p:sp>
              <p:nvSpPr>
                <p:cNvPr id="2326" name="Google Shape;2326;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7" name="Google Shape;2327;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8" name="Google Shape;2328;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9" name="Google Shape;2329;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0" name="Google Shape;2330;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1" name="Google Shape;2331;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2" name="Google Shape;2332;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3" name="Google Shape;2333;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4" name="Google Shape;2334;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5" name="Google Shape;2335;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6" name="Google Shape;2336;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7" name="Google Shape;2337;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38" name="Google Shape;2338;p24"/>
            <p:cNvGrpSpPr/>
            <p:nvPr/>
          </p:nvGrpSpPr>
          <p:grpSpPr>
            <a:xfrm>
              <a:off x="408350" y="-1008800"/>
              <a:ext cx="143400" cy="2454350"/>
              <a:chOff x="2030200" y="685625"/>
              <a:chExt cx="143400" cy="2454350"/>
            </a:xfrm>
          </p:grpSpPr>
          <p:grpSp>
            <p:nvGrpSpPr>
              <p:cNvPr id="2339" name="Google Shape;2339;p24"/>
              <p:cNvGrpSpPr/>
              <p:nvPr/>
            </p:nvGrpSpPr>
            <p:grpSpPr>
              <a:xfrm>
                <a:off x="2030200" y="685625"/>
                <a:ext cx="143400" cy="2454350"/>
                <a:chOff x="2436050" y="685625"/>
                <a:chExt cx="143400" cy="2454350"/>
              </a:xfrm>
            </p:grpSpPr>
            <p:sp>
              <p:nvSpPr>
                <p:cNvPr id="2340" name="Google Shape;2340;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1" name="Google Shape;2341;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2" name="Google Shape;2342;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3" name="Google Shape;2343;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4" name="Google Shape;2344;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5" name="Google Shape;2345;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6" name="Google Shape;2346;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7" name="Google Shape;2347;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8" name="Google Shape;2348;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9" name="Google Shape;2349;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0" name="Google Shape;2350;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1" name="Google Shape;2351;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52" name="Google Shape;2352;p24"/>
              <p:cNvGrpSpPr/>
              <p:nvPr/>
            </p:nvGrpSpPr>
            <p:grpSpPr>
              <a:xfrm>
                <a:off x="2030200" y="685625"/>
                <a:ext cx="143400" cy="2454350"/>
                <a:chOff x="2436050" y="685625"/>
                <a:chExt cx="143400" cy="2454350"/>
              </a:xfrm>
            </p:grpSpPr>
            <p:sp>
              <p:nvSpPr>
                <p:cNvPr id="2353" name="Google Shape;2353;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4" name="Google Shape;2354;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5" name="Google Shape;2355;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6" name="Google Shape;2356;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7" name="Google Shape;2357;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8" name="Google Shape;2358;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9" name="Google Shape;2359;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0" name="Google Shape;2360;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1" name="Google Shape;2361;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2" name="Google Shape;2362;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3" name="Google Shape;2363;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4" name="Google Shape;2364;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5" name="Google Shape;2365;p24"/>
            <p:cNvGrpSpPr/>
            <p:nvPr/>
          </p:nvGrpSpPr>
          <p:grpSpPr>
            <a:xfrm>
              <a:off x="468700" y="2446200"/>
              <a:ext cx="143400" cy="2454350"/>
              <a:chOff x="2436050" y="685625"/>
              <a:chExt cx="143400" cy="2454350"/>
            </a:xfrm>
          </p:grpSpPr>
          <p:grpSp>
            <p:nvGrpSpPr>
              <p:cNvPr id="2366" name="Google Shape;2366;p24"/>
              <p:cNvGrpSpPr/>
              <p:nvPr/>
            </p:nvGrpSpPr>
            <p:grpSpPr>
              <a:xfrm>
                <a:off x="2436050" y="685625"/>
                <a:ext cx="143400" cy="2454350"/>
                <a:chOff x="2436050" y="685625"/>
                <a:chExt cx="143400" cy="2454350"/>
              </a:xfrm>
            </p:grpSpPr>
            <p:sp>
              <p:nvSpPr>
                <p:cNvPr id="2367" name="Google Shape;2367;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8" name="Google Shape;2368;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9" name="Google Shape;2369;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0" name="Google Shape;2370;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1" name="Google Shape;2371;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2" name="Google Shape;2372;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3" name="Google Shape;2373;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4" name="Google Shape;2374;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5" name="Google Shape;2375;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6" name="Google Shape;2376;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7" name="Google Shape;2377;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8" name="Google Shape;2378;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79" name="Google Shape;2379;p24"/>
              <p:cNvGrpSpPr/>
              <p:nvPr/>
            </p:nvGrpSpPr>
            <p:grpSpPr>
              <a:xfrm>
                <a:off x="2436050" y="685625"/>
                <a:ext cx="143400" cy="2454350"/>
                <a:chOff x="2436050" y="685625"/>
                <a:chExt cx="143400" cy="2454350"/>
              </a:xfrm>
            </p:grpSpPr>
            <p:sp>
              <p:nvSpPr>
                <p:cNvPr id="2380" name="Google Shape;2380;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1" name="Google Shape;2381;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2" name="Google Shape;2382;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3" name="Google Shape;2383;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4" name="Google Shape;2384;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5" name="Google Shape;2385;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6" name="Google Shape;2386;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7" name="Google Shape;2387;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8" name="Google Shape;2388;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9" name="Google Shape;2389;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0" name="Google Shape;2390;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1" name="Google Shape;2391;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92" name="Google Shape;2392;p24"/>
            <p:cNvGrpSpPr/>
            <p:nvPr/>
          </p:nvGrpSpPr>
          <p:grpSpPr>
            <a:xfrm>
              <a:off x="7829925" y="-2068668"/>
              <a:ext cx="143400" cy="2454350"/>
              <a:chOff x="2436050" y="685625"/>
              <a:chExt cx="143400" cy="2454350"/>
            </a:xfrm>
          </p:grpSpPr>
          <p:grpSp>
            <p:nvGrpSpPr>
              <p:cNvPr id="2393" name="Google Shape;2393;p24"/>
              <p:cNvGrpSpPr/>
              <p:nvPr/>
            </p:nvGrpSpPr>
            <p:grpSpPr>
              <a:xfrm>
                <a:off x="2436050" y="685625"/>
                <a:ext cx="143400" cy="2454350"/>
                <a:chOff x="2436050" y="685625"/>
                <a:chExt cx="143400" cy="2454350"/>
              </a:xfrm>
            </p:grpSpPr>
            <p:sp>
              <p:nvSpPr>
                <p:cNvPr id="2394" name="Google Shape;2394;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5" name="Google Shape;2395;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6" name="Google Shape;2396;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7" name="Google Shape;2397;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8" name="Google Shape;2398;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9" name="Google Shape;2399;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0" name="Google Shape;2400;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1" name="Google Shape;2401;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2" name="Google Shape;2402;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3" name="Google Shape;2403;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4" name="Google Shape;2404;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5" name="Google Shape;2405;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06" name="Google Shape;2406;p24"/>
              <p:cNvGrpSpPr/>
              <p:nvPr/>
            </p:nvGrpSpPr>
            <p:grpSpPr>
              <a:xfrm>
                <a:off x="2436050" y="685625"/>
                <a:ext cx="143400" cy="2454350"/>
                <a:chOff x="2436050" y="685625"/>
                <a:chExt cx="143400" cy="2454350"/>
              </a:xfrm>
            </p:grpSpPr>
            <p:sp>
              <p:nvSpPr>
                <p:cNvPr id="2407" name="Google Shape;2407;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8" name="Google Shape;2408;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9" name="Google Shape;2409;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0" name="Google Shape;2410;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1" name="Google Shape;2411;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2" name="Google Shape;2412;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3" name="Google Shape;2413;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4" name="Google Shape;2414;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5" name="Google Shape;2415;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6" name="Google Shape;2416;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7" name="Google Shape;2417;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8" name="Google Shape;2418;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19" name="Google Shape;2419;p24"/>
            <p:cNvGrpSpPr/>
            <p:nvPr/>
          </p:nvGrpSpPr>
          <p:grpSpPr>
            <a:xfrm>
              <a:off x="8503375" y="-127789"/>
              <a:ext cx="143400" cy="2454350"/>
              <a:chOff x="2030200" y="685625"/>
              <a:chExt cx="143400" cy="2454350"/>
            </a:xfrm>
          </p:grpSpPr>
          <p:grpSp>
            <p:nvGrpSpPr>
              <p:cNvPr id="2420" name="Google Shape;2420;p24"/>
              <p:cNvGrpSpPr/>
              <p:nvPr/>
            </p:nvGrpSpPr>
            <p:grpSpPr>
              <a:xfrm>
                <a:off x="2030200" y="685625"/>
                <a:ext cx="143400" cy="2454350"/>
                <a:chOff x="2436050" y="685625"/>
                <a:chExt cx="143400" cy="2454350"/>
              </a:xfrm>
            </p:grpSpPr>
            <p:sp>
              <p:nvSpPr>
                <p:cNvPr id="2421" name="Google Shape;2421;p2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2" name="Google Shape;2422;p2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3" name="Google Shape;2423;p2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4" name="Google Shape;2424;p2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5" name="Google Shape;2425;p2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6" name="Google Shape;2426;p2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7" name="Google Shape;2427;p2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8" name="Google Shape;2428;p2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9" name="Google Shape;2429;p2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0" name="Google Shape;2430;p2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1" name="Google Shape;2431;p2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2" name="Google Shape;2432;p2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33" name="Google Shape;2433;p24"/>
              <p:cNvGrpSpPr/>
              <p:nvPr/>
            </p:nvGrpSpPr>
            <p:grpSpPr>
              <a:xfrm>
                <a:off x="2030200" y="685625"/>
                <a:ext cx="143400" cy="2454350"/>
                <a:chOff x="2436050" y="685625"/>
                <a:chExt cx="143400" cy="2454350"/>
              </a:xfrm>
            </p:grpSpPr>
            <p:sp>
              <p:nvSpPr>
                <p:cNvPr id="2434" name="Google Shape;2434;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5" name="Google Shape;2435;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6" name="Google Shape;2436;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7" name="Google Shape;2437;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8" name="Google Shape;2438;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9" name="Google Shape;2439;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0" name="Google Shape;2440;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1" name="Google Shape;2441;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2" name="Google Shape;2442;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3" name="Google Shape;2443;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4" name="Google Shape;2444;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5" name="Google Shape;2445;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446" name="Google Shape;2446;p24"/>
            <p:cNvGrpSpPr/>
            <p:nvPr/>
          </p:nvGrpSpPr>
          <p:grpSpPr>
            <a:xfrm>
              <a:off x="8839325" y="2071400"/>
              <a:ext cx="143400" cy="2454350"/>
              <a:chOff x="2436050" y="685625"/>
              <a:chExt cx="143400" cy="2454350"/>
            </a:xfrm>
          </p:grpSpPr>
          <p:grpSp>
            <p:nvGrpSpPr>
              <p:cNvPr id="2447" name="Google Shape;2447;p24"/>
              <p:cNvGrpSpPr/>
              <p:nvPr/>
            </p:nvGrpSpPr>
            <p:grpSpPr>
              <a:xfrm>
                <a:off x="2436050" y="685625"/>
                <a:ext cx="143400" cy="2454350"/>
                <a:chOff x="2436050" y="685625"/>
                <a:chExt cx="143400" cy="2454350"/>
              </a:xfrm>
            </p:grpSpPr>
            <p:sp>
              <p:nvSpPr>
                <p:cNvPr id="2448" name="Google Shape;2448;p2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9" name="Google Shape;2449;p2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0" name="Google Shape;2450;p2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1" name="Google Shape;2451;p2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2" name="Google Shape;2452;p2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3" name="Google Shape;2453;p2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4" name="Google Shape;2454;p2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5" name="Google Shape;2455;p2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6" name="Google Shape;2456;p2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7" name="Google Shape;2457;p2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8" name="Google Shape;2458;p2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9" name="Google Shape;2459;p2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60" name="Google Shape;2460;p24"/>
              <p:cNvGrpSpPr/>
              <p:nvPr/>
            </p:nvGrpSpPr>
            <p:grpSpPr>
              <a:xfrm>
                <a:off x="2436050" y="685625"/>
                <a:ext cx="143400" cy="2454350"/>
                <a:chOff x="2436050" y="685625"/>
                <a:chExt cx="143400" cy="2454350"/>
              </a:xfrm>
            </p:grpSpPr>
            <p:sp>
              <p:nvSpPr>
                <p:cNvPr id="2461" name="Google Shape;2461;p2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2" name="Google Shape;2462;p2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3" name="Google Shape;2463;p2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4" name="Google Shape;2464;p2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5" name="Google Shape;2465;p2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6" name="Google Shape;2466;p2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7" name="Google Shape;2467;p2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8" name="Google Shape;2468;p2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9" name="Google Shape;2469;p2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0" name="Google Shape;2470;p2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1" name="Google Shape;2471;p2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2" name="Google Shape;2472;p2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473" name="Google Shape;247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4" name="Google Shape;2474;p24"/>
          <p:cNvSpPr txBox="1"/>
          <p:nvPr>
            <p:ph idx="1" type="subTitle"/>
          </p:nvPr>
        </p:nvSpPr>
        <p:spPr>
          <a:xfrm>
            <a:off x="2413086"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5" name="Google Shape;2475;p24"/>
          <p:cNvSpPr txBox="1"/>
          <p:nvPr>
            <p:ph idx="2" type="subTitle"/>
          </p:nvPr>
        </p:nvSpPr>
        <p:spPr>
          <a:xfrm>
            <a:off x="5358264" y="1940398"/>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6" name="Google Shape;2476;p24"/>
          <p:cNvSpPr txBox="1"/>
          <p:nvPr>
            <p:ph idx="3" type="subTitle"/>
          </p:nvPr>
        </p:nvSpPr>
        <p:spPr>
          <a:xfrm>
            <a:off x="2413086"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7" name="Google Shape;2477;p24"/>
          <p:cNvSpPr txBox="1"/>
          <p:nvPr>
            <p:ph idx="4" type="subTitle"/>
          </p:nvPr>
        </p:nvSpPr>
        <p:spPr>
          <a:xfrm>
            <a:off x="5358264" y="3583273"/>
            <a:ext cx="1978200" cy="665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8" name="Google Shape;2478;p24"/>
          <p:cNvSpPr txBox="1"/>
          <p:nvPr>
            <p:ph idx="5" type="subTitle"/>
          </p:nvPr>
        </p:nvSpPr>
        <p:spPr>
          <a:xfrm>
            <a:off x="2413086"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79" name="Google Shape;2479;p24"/>
          <p:cNvSpPr txBox="1"/>
          <p:nvPr>
            <p:ph idx="6" type="subTitle"/>
          </p:nvPr>
        </p:nvSpPr>
        <p:spPr>
          <a:xfrm>
            <a:off x="2413086"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0" name="Google Shape;2480;p24"/>
          <p:cNvSpPr txBox="1"/>
          <p:nvPr>
            <p:ph idx="7" type="subTitle"/>
          </p:nvPr>
        </p:nvSpPr>
        <p:spPr>
          <a:xfrm>
            <a:off x="5358261" y="1565900"/>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481" name="Google Shape;2481;p24"/>
          <p:cNvSpPr txBox="1"/>
          <p:nvPr>
            <p:ph idx="8" type="subTitle"/>
          </p:nvPr>
        </p:nvSpPr>
        <p:spPr>
          <a:xfrm>
            <a:off x="5358261" y="3208875"/>
            <a:ext cx="1978200" cy="505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2482" name="Shape 2482"/>
        <p:cNvGrpSpPr/>
        <p:nvPr/>
      </p:nvGrpSpPr>
      <p:grpSpPr>
        <a:xfrm>
          <a:off x="0" y="0"/>
          <a:ext cx="0" cy="0"/>
          <a:chOff x="0" y="0"/>
          <a:chExt cx="0" cy="0"/>
        </a:xfrm>
      </p:grpSpPr>
      <p:grpSp>
        <p:nvGrpSpPr>
          <p:cNvPr id="2483" name="Google Shape;2483;p25"/>
          <p:cNvGrpSpPr/>
          <p:nvPr/>
        </p:nvGrpSpPr>
        <p:grpSpPr>
          <a:xfrm>
            <a:off x="188825" y="-1075648"/>
            <a:ext cx="8871550" cy="6399772"/>
            <a:chOff x="188825" y="-1075648"/>
            <a:chExt cx="8871550" cy="6399772"/>
          </a:xfrm>
        </p:grpSpPr>
        <p:grpSp>
          <p:nvGrpSpPr>
            <p:cNvPr id="2484" name="Google Shape;2484;p25"/>
            <p:cNvGrpSpPr/>
            <p:nvPr/>
          </p:nvGrpSpPr>
          <p:grpSpPr>
            <a:xfrm>
              <a:off x="492513" y="-1075642"/>
              <a:ext cx="143400" cy="2454350"/>
              <a:chOff x="2436050" y="685625"/>
              <a:chExt cx="143400" cy="2454350"/>
            </a:xfrm>
          </p:grpSpPr>
          <p:grpSp>
            <p:nvGrpSpPr>
              <p:cNvPr id="2485" name="Google Shape;2485;p25"/>
              <p:cNvGrpSpPr/>
              <p:nvPr/>
            </p:nvGrpSpPr>
            <p:grpSpPr>
              <a:xfrm>
                <a:off x="2436050" y="685625"/>
                <a:ext cx="143400" cy="2454350"/>
                <a:chOff x="2436050" y="685625"/>
                <a:chExt cx="143400" cy="2454350"/>
              </a:xfrm>
            </p:grpSpPr>
            <p:sp>
              <p:nvSpPr>
                <p:cNvPr id="2486" name="Google Shape;2486;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7" name="Google Shape;2487;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8" name="Google Shape;2488;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9" name="Google Shape;2489;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0" name="Google Shape;2490;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1" name="Google Shape;2491;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2" name="Google Shape;2492;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3" name="Google Shape;2493;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4" name="Google Shape;2494;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5" name="Google Shape;2495;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6" name="Google Shape;2496;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7" name="Google Shape;2497;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98" name="Google Shape;2498;p25"/>
              <p:cNvGrpSpPr/>
              <p:nvPr/>
            </p:nvGrpSpPr>
            <p:grpSpPr>
              <a:xfrm>
                <a:off x="2436050" y="685625"/>
                <a:ext cx="143400" cy="2454350"/>
                <a:chOff x="2436050" y="685625"/>
                <a:chExt cx="143400" cy="2454350"/>
              </a:xfrm>
            </p:grpSpPr>
            <p:sp>
              <p:nvSpPr>
                <p:cNvPr id="2499" name="Google Shape;2499;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0" name="Google Shape;2500;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1" name="Google Shape;2501;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2" name="Google Shape;2502;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3" name="Google Shape;2503;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4" name="Google Shape;2504;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5" name="Google Shape;2505;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6" name="Google Shape;2506;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7" name="Google Shape;2507;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8" name="Google Shape;2508;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9" name="Google Shape;2509;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0" name="Google Shape;2510;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11" name="Google Shape;2511;p25"/>
            <p:cNvGrpSpPr/>
            <p:nvPr/>
          </p:nvGrpSpPr>
          <p:grpSpPr>
            <a:xfrm>
              <a:off x="188825" y="402875"/>
              <a:ext cx="143400" cy="2454350"/>
              <a:chOff x="2030200" y="685625"/>
              <a:chExt cx="143400" cy="2454350"/>
            </a:xfrm>
          </p:grpSpPr>
          <p:grpSp>
            <p:nvGrpSpPr>
              <p:cNvPr id="2512" name="Google Shape;2512;p25"/>
              <p:cNvGrpSpPr/>
              <p:nvPr/>
            </p:nvGrpSpPr>
            <p:grpSpPr>
              <a:xfrm>
                <a:off x="2030200" y="685625"/>
                <a:ext cx="143400" cy="2454350"/>
                <a:chOff x="2436050" y="685625"/>
                <a:chExt cx="143400" cy="2454350"/>
              </a:xfrm>
            </p:grpSpPr>
            <p:sp>
              <p:nvSpPr>
                <p:cNvPr id="2513" name="Google Shape;2513;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4" name="Google Shape;2514;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5" name="Google Shape;2515;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6" name="Google Shape;2516;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7" name="Google Shape;2517;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8" name="Google Shape;2518;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19" name="Google Shape;2519;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0" name="Google Shape;2520;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1" name="Google Shape;2521;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2" name="Google Shape;2522;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3" name="Google Shape;2523;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4" name="Google Shape;2524;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25" name="Google Shape;2525;p25"/>
              <p:cNvGrpSpPr/>
              <p:nvPr/>
            </p:nvGrpSpPr>
            <p:grpSpPr>
              <a:xfrm>
                <a:off x="2030200" y="685625"/>
                <a:ext cx="143400" cy="2454350"/>
                <a:chOff x="2436050" y="685625"/>
                <a:chExt cx="143400" cy="2454350"/>
              </a:xfrm>
            </p:grpSpPr>
            <p:sp>
              <p:nvSpPr>
                <p:cNvPr id="2526" name="Google Shape;2526;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7" name="Google Shape;2527;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8" name="Google Shape;2528;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9" name="Google Shape;2529;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0" name="Google Shape;2530;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1" name="Google Shape;2531;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2" name="Google Shape;2532;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3" name="Google Shape;2533;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4" name="Google Shape;2534;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5" name="Google Shape;2535;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6" name="Google Shape;2536;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7" name="Google Shape;2537;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38" name="Google Shape;2538;p25"/>
            <p:cNvGrpSpPr/>
            <p:nvPr/>
          </p:nvGrpSpPr>
          <p:grpSpPr>
            <a:xfrm>
              <a:off x="641525" y="2869774"/>
              <a:ext cx="143400" cy="2454350"/>
              <a:chOff x="2030200" y="685625"/>
              <a:chExt cx="143400" cy="2454350"/>
            </a:xfrm>
          </p:grpSpPr>
          <p:grpSp>
            <p:nvGrpSpPr>
              <p:cNvPr id="2539" name="Google Shape;2539;p25"/>
              <p:cNvGrpSpPr/>
              <p:nvPr/>
            </p:nvGrpSpPr>
            <p:grpSpPr>
              <a:xfrm>
                <a:off x="2030200" y="685625"/>
                <a:ext cx="143400" cy="2454350"/>
                <a:chOff x="2436050" y="685625"/>
                <a:chExt cx="143400" cy="2454350"/>
              </a:xfrm>
            </p:grpSpPr>
            <p:sp>
              <p:nvSpPr>
                <p:cNvPr id="2540" name="Google Shape;2540;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1" name="Google Shape;2541;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2" name="Google Shape;2542;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3" name="Google Shape;2543;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4" name="Google Shape;2544;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5" name="Google Shape;2545;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6" name="Google Shape;2546;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7" name="Google Shape;2547;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8" name="Google Shape;2548;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9" name="Google Shape;2549;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0" name="Google Shape;2550;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1" name="Google Shape;2551;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52" name="Google Shape;2552;p25"/>
              <p:cNvGrpSpPr/>
              <p:nvPr/>
            </p:nvGrpSpPr>
            <p:grpSpPr>
              <a:xfrm>
                <a:off x="2030200" y="685625"/>
                <a:ext cx="143400" cy="2454350"/>
                <a:chOff x="2436050" y="685625"/>
                <a:chExt cx="143400" cy="2454350"/>
              </a:xfrm>
            </p:grpSpPr>
            <p:sp>
              <p:nvSpPr>
                <p:cNvPr id="2553" name="Google Shape;2553;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4" name="Google Shape;2554;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5" name="Google Shape;2555;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6" name="Google Shape;2556;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7" name="Google Shape;2557;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8" name="Google Shape;2558;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9" name="Google Shape;2559;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0" name="Google Shape;2560;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1" name="Google Shape;2561;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2" name="Google Shape;2562;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3" name="Google Shape;2563;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4" name="Google Shape;2564;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65" name="Google Shape;2565;p25"/>
            <p:cNvGrpSpPr/>
            <p:nvPr/>
          </p:nvGrpSpPr>
          <p:grpSpPr>
            <a:xfrm>
              <a:off x="8508088" y="-1075648"/>
              <a:ext cx="143400" cy="2454350"/>
              <a:chOff x="2030200" y="685625"/>
              <a:chExt cx="143400" cy="2454350"/>
            </a:xfrm>
          </p:grpSpPr>
          <p:grpSp>
            <p:nvGrpSpPr>
              <p:cNvPr id="2566" name="Google Shape;2566;p25"/>
              <p:cNvGrpSpPr/>
              <p:nvPr/>
            </p:nvGrpSpPr>
            <p:grpSpPr>
              <a:xfrm>
                <a:off x="2030200" y="685625"/>
                <a:ext cx="143400" cy="2454350"/>
                <a:chOff x="2436050" y="685625"/>
                <a:chExt cx="143400" cy="2454350"/>
              </a:xfrm>
            </p:grpSpPr>
            <p:sp>
              <p:nvSpPr>
                <p:cNvPr id="2567" name="Google Shape;2567;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8" name="Google Shape;2568;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9" name="Google Shape;2569;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0" name="Google Shape;2570;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1" name="Google Shape;2571;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2" name="Google Shape;2572;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3" name="Google Shape;2573;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4" name="Google Shape;2574;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5" name="Google Shape;2575;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6" name="Google Shape;2576;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7" name="Google Shape;2577;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8" name="Google Shape;2578;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79" name="Google Shape;2579;p25"/>
              <p:cNvGrpSpPr/>
              <p:nvPr/>
            </p:nvGrpSpPr>
            <p:grpSpPr>
              <a:xfrm>
                <a:off x="2030200" y="685625"/>
                <a:ext cx="143400" cy="2454350"/>
                <a:chOff x="2436050" y="685625"/>
                <a:chExt cx="143400" cy="2454350"/>
              </a:xfrm>
            </p:grpSpPr>
            <p:sp>
              <p:nvSpPr>
                <p:cNvPr id="2580" name="Google Shape;2580;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1" name="Google Shape;2581;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2" name="Google Shape;2582;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3" name="Google Shape;2583;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4" name="Google Shape;2584;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5" name="Google Shape;2585;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6" name="Google Shape;2586;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7" name="Google Shape;2587;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8" name="Google Shape;2588;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9" name="Google Shape;2589;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0" name="Google Shape;2590;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1" name="Google Shape;2591;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592" name="Google Shape;2592;p25"/>
            <p:cNvGrpSpPr/>
            <p:nvPr/>
          </p:nvGrpSpPr>
          <p:grpSpPr>
            <a:xfrm>
              <a:off x="8916975" y="539500"/>
              <a:ext cx="143400" cy="2454350"/>
              <a:chOff x="2436050" y="685625"/>
              <a:chExt cx="143400" cy="2454350"/>
            </a:xfrm>
          </p:grpSpPr>
          <p:grpSp>
            <p:nvGrpSpPr>
              <p:cNvPr id="2593" name="Google Shape;2593;p25"/>
              <p:cNvGrpSpPr/>
              <p:nvPr/>
            </p:nvGrpSpPr>
            <p:grpSpPr>
              <a:xfrm>
                <a:off x="2436050" y="685625"/>
                <a:ext cx="143400" cy="2454350"/>
                <a:chOff x="2436050" y="685625"/>
                <a:chExt cx="143400" cy="2454350"/>
              </a:xfrm>
            </p:grpSpPr>
            <p:sp>
              <p:nvSpPr>
                <p:cNvPr id="2594" name="Google Shape;2594;p2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5" name="Google Shape;2595;p2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6" name="Google Shape;2596;p2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7" name="Google Shape;2597;p2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8" name="Google Shape;2598;p2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9" name="Google Shape;2599;p2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0" name="Google Shape;2600;p2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1" name="Google Shape;2601;p2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2" name="Google Shape;2602;p2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3" name="Google Shape;2603;p2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4" name="Google Shape;2604;p2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5" name="Google Shape;2605;p2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06" name="Google Shape;2606;p25"/>
              <p:cNvGrpSpPr/>
              <p:nvPr/>
            </p:nvGrpSpPr>
            <p:grpSpPr>
              <a:xfrm>
                <a:off x="2436050" y="685625"/>
                <a:ext cx="143400" cy="2454350"/>
                <a:chOff x="2436050" y="685625"/>
                <a:chExt cx="143400" cy="2454350"/>
              </a:xfrm>
            </p:grpSpPr>
            <p:sp>
              <p:nvSpPr>
                <p:cNvPr id="2607" name="Google Shape;2607;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8" name="Google Shape;2608;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9" name="Google Shape;2609;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0" name="Google Shape;2610;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1" name="Google Shape;2611;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2" name="Google Shape;2612;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3" name="Google Shape;2613;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4" name="Google Shape;2614;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5" name="Google Shape;2615;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6" name="Google Shape;2616;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7" name="Google Shape;2617;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8" name="Google Shape;2618;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19" name="Google Shape;2619;p25"/>
            <p:cNvGrpSpPr/>
            <p:nvPr/>
          </p:nvGrpSpPr>
          <p:grpSpPr>
            <a:xfrm>
              <a:off x="8359075" y="2507621"/>
              <a:ext cx="143400" cy="2454350"/>
              <a:chOff x="2030200" y="685625"/>
              <a:chExt cx="143400" cy="2454350"/>
            </a:xfrm>
          </p:grpSpPr>
          <p:grpSp>
            <p:nvGrpSpPr>
              <p:cNvPr id="2620" name="Google Shape;2620;p25"/>
              <p:cNvGrpSpPr/>
              <p:nvPr/>
            </p:nvGrpSpPr>
            <p:grpSpPr>
              <a:xfrm>
                <a:off x="2030200" y="685625"/>
                <a:ext cx="143400" cy="2454350"/>
                <a:chOff x="2436050" y="685625"/>
                <a:chExt cx="143400" cy="2454350"/>
              </a:xfrm>
            </p:grpSpPr>
            <p:sp>
              <p:nvSpPr>
                <p:cNvPr id="2621" name="Google Shape;2621;p2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2" name="Google Shape;2622;p2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3" name="Google Shape;2623;p2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4" name="Google Shape;2624;p2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5" name="Google Shape;2625;p2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6" name="Google Shape;2626;p2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7" name="Google Shape;2627;p2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8" name="Google Shape;2628;p2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9" name="Google Shape;2629;p2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0" name="Google Shape;2630;p2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1" name="Google Shape;2631;p2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2" name="Google Shape;2632;p2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33" name="Google Shape;2633;p25"/>
              <p:cNvGrpSpPr/>
              <p:nvPr/>
            </p:nvGrpSpPr>
            <p:grpSpPr>
              <a:xfrm>
                <a:off x="2030200" y="685625"/>
                <a:ext cx="143400" cy="2454350"/>
                <a:chOff x="2436050" y="685625"/>
                <a:chExt cx="143400" cy="2454350"/>
              </a:xfrm>
            </p:grpSpPr>
            <p:sp>
              <p:nvSpPr>
                <p:cNvPr id="2634" name="Google Shape;2634;p2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5" name="Google Shape;2635;p2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6" name="Google Shape;2636;p2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7" name="Google Shape;2637;p2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8" name="Google Shape;2638;p2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9" name="Google Shape;2639;p2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0" name="Google Shape;2640;p2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1" name="Google Shape;2641;p2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2" name="Google Shape;2642;p2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3" name="Google Shape;2643;p2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4" name="Google Shape;2644;p2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45" name="Google Shape;2645;p2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646" name="Google Shape;264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47" name="Google Shape;2647;p25"/>
          <p:cNvSpPr txBox="1"/>
          <p:nvPr>
            <p:ph idx="1" type="subTitle"/>
          </p:nvPr>
        </p:nvSpPr>
        <p:spPr>
          <a:xfrm>
            <a:off x="2305322"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8" name="Google Shape;2648;p25"/>
          <p:cNvSpPr txBox="1"/>
          <p:nvPr>
            <p:ph idx="2" type="subTitle"/>
          </p:nvPr>
        </p:nvSpPr>
        <p:spPr>
          <a:xfrm>
            <a:off x="4746778" y="22254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9" name="Google Shape;2649;p25"/>
          <p:cNvSpPr txBox="1"/>
          <p:nvPr>
            <p:ph idx="3" type="subTitle"/>
          </p:nvPr>
        </p:nvSpPr>
        <p:spPr>
          <a:xfrm>
            <a:off x="1084593"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0" name="Google Shape;2650;p25"/>
          <p:cNvSpPr txBox="1"/>
          <p:nvPr>
            <p:ph idx="4" type="subTitle"/>
          </p:nvPr>
        </p:nvSpPr>
        <p:spPr>
          <a:xfrm>
            <a:off x="3526050"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1" name="Google Shape;2651;p25"/>
          <p:cNvSpPr txBox="1"/>
          <p:nvPr>
            <p:ph idx="5" type="subTitle"/>
          </p:nvPr>
        </p:nvSpPr>
        <p:spPr>
          <a:xfrm>
            <a:off x="5967507" y="3971096"/>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2" name="Google Shape;2652;p25"/>
          <p:cNvSpPr txBox="1"/>
          <p:nvPr>
            <p:ph idx="6" type="subTitle"/>
          </p:nvPr>
        </p:nvSpPr>
        <p:spPr>
          <a:xfrm>
            <a:off x="2306269"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3" name="Google Shape;2653;p25"/>
          <p:cNvSpPr txBox="1"/>
          <p:nvPr>
            <p:ph idx="7" type="subTitle"/>
          </p:nvPr>
        </p:nvSpPr>
        <p:spPr>
          <a:xfrm>
            <a:off x="4747726" y="18090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4" name="Google Shape;2654;p25"/>
          <p:cNvSpPr txBox="1"/>
          <p:nvPr>
            <p:ph idx="8" type="subTitle"/>
          </p:nvPr>
        </p:nvSpPr>
        <p:spPr>
          <a:xfrm>
            <a:off x="1085541"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5" name="Google Shape;2655;p25"/>
          <p:cNvSpPr txBox="1"/>
          <p:nvPr>
            <p:ph idx="9" type="subTitle"/>
          </p:nvPr>
        </p:nvSpPr>
        <p:spPr>
          <a:xfrm>
            <a:off x="3526998"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656" name="Google Shape;2656;p25"/>
          <p:cNvSpPr txBox="1"/>
          <p:nvPr>
            <p:ph idx="13" type="subTitle"/>
          </p:nvPr>
        </p:nvSpPr>
        <p:spPr>
          <a:xfrm>
            <a:off x="5968455" y="3554672"/>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657" name="Shape 2657"/>
        <p:cNvGrpSpPr/>
        <p:nvPr/>
      </p:nvGrpSpPr>
      <p:grpSpPr>
        <a:xfrm>
          <a:off x="0" y="0"/>
          <a:ext cx="0" cy="0"/>
          <a:chOff x="0" y="0"/>
          <a:chExt cx="0" cy="0"/>
        </a:xfrm>
      </p:grpSpPr>
      <p:grpSp>
        <p:nvGrpSpPr>
          <p:cNvPr id="2658" name="Google Shape;2658;p26"/>
          <p:cNvGrpSpPr/>
          <p:nvPr/>
        </p:nvGrpSpPr>
        <p:grpSpPr>
          <a:xfrm>
            <a:off x="278550" y="-1550697"/>
            <a:ext cx="8608125" cy="5892444"/>
            <a:chOff x="278550" y="-1550697"/>
            <a:chExt cx="8608125" cy="5892444"/>
          </a:xfrm>
        </p:grpSpPr>
        <p:grpSp>
          <p:nvGrpSpPr>
            <p:cNvPr id="2659" name="Google Shape;2659;p26"/>
            <p:cNvGrpSpPr/>
            <p:nvPr/>
          </p:nvGrpSpPr>
          <p:grpSpPr>
            <a:xfrm>
              <a:off x="278550" y="285992"/>
              <a:ext cx="143400" cy="2454350"/>
              <a:chOff x="2436050" y="685625"/>
              <a:chExt cx="143400" cy="2454350"/>
            </a:xfrm>
          </p:grpSpPr>
          <p:grpSp>
            <p:nvGrpSpPr>
              <p:cNvPr id="2660" name="Google Shape;2660;p26"/>
              <p:cNvGrpSpPr/>
              <p:nvPr/>
            </p:nvGrpSpPr>
            <p:grpSpPr>
              <a:xfrm>
                <a:off x="2436050" y="685625"/>
                <a:ext cx="143400" cy="2454350"/>
                <a:chOff x="2436050" y="685625"/>
                <a:chExt cx="143400" cy="2454350"/>
              </a:xfrm>
            </p:grpSpPr>
            <p:sp>
              <p:nvSpPr>
                <p:cNvPr id="2661" name="Google Shape;2661;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2" name="Google Shape;2662;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3" name="Google Shape;2663;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4" name="Google Shape;2664;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5" name="Google Shape;2665;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6" name="Google Shape;2666;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7" name="Google Shape;2667;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8" name="Google Shape;2668;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9" name="Google Shape;2669;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0" name="Google Shape;2670;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1" name="Google Shape;2671;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2" name="Google Shape;2672;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73" name="Google Shape;2673;p26"/>
              <p:cNvGrpSpPr/>
              <p:nvPr/>
            </p:nvGrpSpPr>
            <p:grpSpPr>
              <a:xfrm>
                <a:off x="2436050" y="685625"/>
                <a:ext cx="143400" cy="2454350"/>
                <a:chOff x="2436050" y="685625"/>
                <a:chExt cx="143400" cy="2454350"/>
              </a:xfrm>
            </p:grpSpPr>
            <p:sp>
              <p:nvSpPr>
                <p:cNvPr id="2674" name="Google Shape;2674;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5" name="Google Shape;2675;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6" name="Google Shape;2676;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7" name="Google Shape;2677;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8" name="Google Shape;2678;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9" name="Google Shape;2679;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0" name="Google Shape;2680;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1" name="Google Shape;2681;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2" name="Google Shape;2682;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3" name="Google Shape;2683;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4" name="Google Shape;2684;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5" name="Google Shape;2685;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86" name="Google Shape;2686;p26"/>
            <p:cNvGrpSpPr/>
            <p:nvPr/>
          </p:nvGrpSpPr>
          <p:grpSpPr>
            <a:xfrm>
              <a:off x="8743275" y="1430700"/>
              <a:ext cx="143400" cy="2454350"/>
              <a:chOff x="2436050" y="685625"/>
              <a:chExt cx="143400" cy="2454350"/>
            </a:xfrm>
          </p:grpSpPr>
          <p:grpSp>
            <p:nvGrpSpPr>
              <p:cNvPr id="2687" name="Google Shape;2687;p26"/>
              <p:cNvGrpSpPr/>
              <p:nvPr/>
            </p:nvGrpSpPr>
            <p:grpSpPr>
              <a:xfrm>
                <a:off x="2436050" y="685625"/>
                <a:ext cx="143400" cy="2454350"/>
                <a:chOff x="2436050" y="685625"/>
                <a:chExt cx="143400" cy="2454350"/>
              </a:xfrm>
            </p:grpSpPr>
            <p:sp>
              <p:nvSpPr>
                <p:cNvPr id="2688" name="Google Shape;2688;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9" name="Google Shape;2689;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0" name="Google Shape;2690;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1" name="Google Shape;2691;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2" name="Google Shape;2692;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3" name="Google Shape;2693;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4" name="Google Shape;2694;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5" name="Google Shape;2695;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6" name="Google Shape;2696;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7" name="Google Shape;2697;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8" name="Google Shape;2698;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9" name="Google Shape;2699;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00" name="Google Shape;2700;p26"/>
              <p:cNvGrpSpPr/>
              <p:nvPr/>
            </p:nvGrpSpPr>
            <p:grpSpPr>
              <a:xfrm>
                <a:off x="2436050" y="685625"/>
                <a:ext cx="143400" cy="2454350"/>
                <a:chOff x="2436050" y="685625"/>
                <a:chExt cx="143400" cy="2454350"/>
              </a:xfrm>
            </p:grpSpPr>
            <p:sp>
              <p:nvSpPr>
                <p:cNvPr id="2701" name="Google Shape;2701;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2" name="Google Shape;2702;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3" name="Google Shape;2703;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4" name="Google Shape;2704;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5" name="Google Shape;2705;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6" name="Google Shape;2706;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7" name="Google Shape;2707;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8" name="Google Shape;2708;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9" name="Google Shape;2709;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0" name="Google Shape;2710;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1" name="Google Shape;2711;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2" name="Google Shape;2712;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13" name="Google Shape;2713;p26"/>
            <p:cNvGrpSpPr/>
            <p:nvPr/>
          </p:nvGrpSpPr>
          <p:grpSpPr>
            <a:xfrm>
              <a:off x="641513" y="1887397"/>
              <a:ext cx="143400" cy="2454350"/>
              <a:chOff x="2436050" y="685625"/>
              <a:chExt cx="143400" cy="2454350"/>
            </a:xfrm>
          </p:grpSpPr>
          <p:grpSp>
            <p:nvGrpSpPr>
              <p:cNvPr id="2714" name="Google Shape;2714;p26"/>
              <p:cNvGrpSpPr/>
              <p:nvPr/>
            </p:nvGrpSpPr>
            <p:grpSpPr>
              <a:xfrm>
                <a:off x="2436050" y="685625"/>
                <a:ext cx="143400" cy="2454350"/>
                <a:chOff x="2436050" y="685625"/>
                <a:chExt cx="143400" cy="2454350"/>
              </a:xfrm>
            </p:grpSpPr>
            <p:sp>
              <p:nvSpPr>
                <p:cNvPr id="2715" name="Google Shape;2715;p2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6" name="Google Shape;2716;p2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7" name="Google Shape;2717;p2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8" name="Google Shape;2718;p2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9" name="Google Shape;2719;p2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0" name="Google Shape;2720;p2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1" name="Google Shape;2721;p2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2" name="Google Shape;2722;p2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3" name="Google Shape;2723;p2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4" name="Google Shape;2724;p2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5" name="Google Shape;2725;p2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6" name="Google Shape;2726;p2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27" name="Google Shape;2727;p26"/>
              <p:cNvGrpSpPr/>
              <p:nvPr/>
            </p:nvGrpSpPr>
            <p:grpSpPr>
              <a:xfrm>
                <a:off x="2436050" y="685625"/>
                <a:ext cx="143400" cy="2454350"/>
                <a:chOff x="2436050" y="685625"/>
                <a:chExt cx="143400" cy="2454350"/>
              </a:xfrm>
            </p:grpSpPr>
            <p:sp>
              <p:nvSpPr>
                <p:cNvPr id="2728" name="Google Shape;2728;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9" name="Google Shape;2729;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0" name="Google Shape;2730;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1" name="Google Shape;2731;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2" name="Google Shape;2732;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3" name="Google Shape;2733;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4" name="Google Shape;2734;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5" name="Google Shape;2735;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6" name="Google Shape;2736;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7" name="Google Shape;2737;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8" name="Google Shape;2738;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9" name="Google Shape;2739;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740" name="Google Shape;2740;p26"/>
            <p:cNvGrpSpPr/>
            <p:nvPr/>
          </p:nvGrpSpPr>
          <p:grpSpPr>
            <a:xfrm>
              <a:off x="8599875" y="-1550697"/>
              <a:ext cx="143400" cy="2454350"/>
              <a:chOff x="2030200" y="685625"/>
              <a:chExt cx="143400" cy="2454350"/>
            </a:xfrm>
          </p:grpSpPr>
          <p:grpSp>
            <p:nvGrpSpPr>
              <p:cNvPr id="2741" name="Google Shape;2741;p26"/>
              <p:cNvGrpSpPr/>
              <p:nvPr/>
            </p:nvGrpSpPr>
            <p:grpSpPr>
              <a:xfrm>
                <a:off x="2030200" y="685625"/>
                <a:ext cx="143400" cy="2454350"/>
                <a:chOff x="2436050" y="685625"/>
                <a:chExt cx="143400" cy="2454350"/>
              </a:xfrm>
            </p:grpSpPr>
            <p:sp>
              <p:nvSpPr>
                <p:cNvPr id="2742" name="Google Shape;2742;p2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3" name="Google Shape;2743;p2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4" name="Google Shape;2744;p2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5" name="Google Shape;2745;p2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6" name="Google Shape;2746;p2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7" name="Google Shape;2747;p2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8" name="Google Shape;2748;p2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9" name="Google Shape;2749;p2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0" name="Google Shape;2750;p2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1" name="Google Shape;2751;p2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2" name="Google Shape;2752;p2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3" name="Google Shape;2753;p2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54" name="Google Shape;2754;p26"/>
              <p:cNvGrpSpPr/>
              <p:nvPr/>
            </p:nvGrpSpPr>
            <p:grpSpPr>
              <a:xfrm>
                <a:off x="2030200" y="685625"/>
                <a:ext cx="143400" cy="2454350"/>
                <a:chOff x="2436050" y="685625"/>
                <a:chExt cx="143400" cy="2454350"/>
              </a:xfrm>
            </p:grpSpPr>
            <p:sp>
              <p:nvSpPr>
                <p:cNvPr id="2755" name="Google Shape;2755;p2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6" name="Google Shape;2756;p2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7" name="Google Shape;2757;p2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8" name="Google Shape;2758;p2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9" name="Google Shape;2759;p2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0" name="Google Shape;2760;p2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1" name="Google Shape;2761;p2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2" name="Google Shape;2762;p2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3" name="Google Shape;2763;p2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4" name="Google Shape;2764;p2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5" name="Google Shape;2765;p2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6" name="Google Shape;2766;p2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767" name="Google Shape;2767;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8" name="Google Shape;2768;p26"/>
          <p:cNvSpPr txBox="1"/>
          <p:nvPr>
            <p:ph idx="1" type="subTitle"/>
          </p:nvPr>
        </p:nvSpPr>
        <p:spPr>
          <a:xfrm>
            <a:off x="1084593"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9" name="Google Shape;2769;p26"/>
          <p:cNvSpPr txBox="1"/>
          <p:nvPr>
            <p:ph idx="2" type="subTitle"/>
          </p:nvPr>
        </p:nvSpPr>
        <p:spPr>
          <a:xfrm>
            <a:off x="3526050"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0" name="Google Shape;2770;p26"/>
          <p:cNvSpPr txBox="1"/>
          <p:nvPr>
            <p:ph idx="3" type="subTitle"/>
          </p:nvPr>
        </p:nvSpPr>
        <p:spPr>
          <a:xfrm>
            <a:off x="1084593"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1" name="Google Shape;2771;p26"/>
          <p:cNvSpPr txBox="1"/>
          <p:nvPr>
            <p:ph idx="4" type="subTitle"/>
          </p:nvPr>
        </p:nvSpPr>
        <p:spPr>
          <a:xfrm>
            <a:off x="3526050"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2" name="Google Shape;2772;p26"/>
          <p:cNvSpPr txBox="1"/>
          <p:nvPr>
            <p:ph idx="5" type="subTitle"/>
          </p:nvPr>
        </p:nvSpPr>
        <p:spPr>
          <a:xfrm>
            <a:off x="5967507" y="2073001"/>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3" name="Google Shape;2773;p26"/>
          <p:cNvSpPr txBox="1"/>
          <p:nvPr>
            <p:ph idx="6" type="subTitle"/>
          </p:nvPr>
        </p:nvSpPr>
        <p:spPr>
          <a:xfrm>
            <a:off x="5967507" y="3503225"/>
            <a:ext cx="2091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4" name="Google Shape;2774;p26"/>
          <p:cNvSpPr txBox="1"/>
          <p:nvPr>
            <p:ph idx="7" type="subTitle"/>
          </p:nvPr>
        </p:nvSpPr>
        <p:spPr>
          <a:xfrm>
            <a:off x="1085541"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5" name="Google Shape;2775;p26"/>
          <p:cNvSpPr txBox="1"/>
          <p:nvPr>
            <p:ph idx="8" type="subTitle"/>
          </p:nvPr>
        </p:nvSpPr>
        <p:spPr>
          <a:xfrm>
            <a:off x="3526998"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6" name="Google Shape;2776;p26"/>
          <p:cNvSpPr txBox="1"/>
          <p:nvPr>
            <p:ph idx="9" type="subTitle"/>
          </p:nvPr>
        </p:nvSpPr>
        <p:spPr>
          <a:xfrm>
            <a:off x="5968455" y="16566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7" name="Google Shape;2777;p26"/>
          <p:cNvSpPr txBox="1"/>
          <p:nvPr>
            <p:ph idx="13" type="subTitle"/>
          </p:nvPr>
        </p:nvSpPr>
        <p:spPr>
          <a:xfrm>
            <a:off x="1085541"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8" name="Google Shape;2778;p26"/>
          <p:cNvSpPr txBox="1"/>
          <p:nvPr>
            <p:ph idx="14" type="subTitle"/>
          </p:nvPr>
        </p:nvSpPr>
        <p:spPr>
          <a:xfrm>
            <a:off x="3526998"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2779" name="Google Shape;2779;p26"/>
          <p:cNvSpPr txBox="1"/>
          <p:nvPr>
            <p:ph idx="15" type="subTitle"/>
          </p:nvPr>
        </p:nvSpPr>
        <p:spPr>
          <a:xfrm>
            <a:off x="5968455" y="3086800"/>
            <a:ext cx="20898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780" name="Shape 2780"/>
        <p:cNvGrpSpPr/>
        <p:nvPr/>
      </p:nvGrpSpPr>
      <p:grpSpPr>
        <a:xfrm>
          <a:off x="0" y="0"/>
          <a:ext cx="0" cy="0"/>
          <a:chOff x="0" y="0"/>
          <a:chExt cx="0" cy="0"/>
        </a:xfrm>
      </p:grpSpPr>
      <p:sp>
        <p:nvSpPr>
          <p:cNvPr id="2781" name="Google Shape;2781;p27"/>
          <p:cNvSpPr txBox="1"/>
          <p:nvPr>
            <p:ph hasCustomPrompt="1" type="title"/>
          </p:nvPr>
        </p:nvSpPr>
        <p:spPr>
          <a:xfrm>
            <a:off x="2223600" y="665480"/>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2" name="Google Shape;2782;p27"/>
          <p:cNvSpPr txBox="1"/>
          <p:nvPr>
            <p:ph idx="1" type="subTitle"/>
          </p:nvPr>
        </p:nvSpPr>
        <p:spPr>
          <a:xfrm>
            <a:off x="2223600" y="1354399"/>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3" name="Google Shape;2783;p27"/>
          <p:cNvSpPr txBox="1"/>
          <p:nvPr>
            <p:ph hasCustomPrompt="1" idx="2" type="title"/>
          </p:nvPr>
        </p:nvSpPr>
        <p:spPr>
          <a:xfrm>
            <a:off x="2223600" y="2017736"/>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4" name="Google Shape;2784;p27"/>
          <p:cNvSpPr txBox="1"/>
          <p:nvPr>
            <p:ph idx="3" type="subTitle"/>
          </p:nvPr>
        </p:nvSpPr>
        <p:spPr>
          <a:xfrm>
            <a:off x="2223600" y="2706651"/>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785" name="Google Shape;2785;p27"/>
          <p:cNvSpPr txBox="1"/>
          <p:nvPr>
            <p:ph hasCustomPrompt="1" idx="4" type="title"/>
          </p:nvPr>
        </p:nvSpPr>
        <p:spPr>
          <a:xfrm>
            <a:off x="2223600" y="336999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86" name="Google Shape;2786;p27"/>
          <p:cNvSpPr txBox="1"/>
          <p:nvPr>
            <p:ph idx="5" type="subTitle"/>
          </p:nvPr>
        </p:nvSpPr>
        <p:spPr>
          <a:xfrm>
            <a:off x="2223600" y="4058920"/>
            <a:ext cx="4696800" cy="3384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787" name="Google Shape;2787;p27"/>
          <p:cNvGrpSpPr/>
          <p:nvPr/>
        </p:nvGrpSpPr>
        <p:grpSpPr>
          <a:xfrm>
            <a:off x="272050" y="-734800"/>
            <a:ext cx="441175" cy="5436650"/>
            <a:chOff x="272050" y="-734800"/>
            <a:chExt cx="441175" cy="5436650"/>
          </a:xfrm>
        </p:grpSpPr>
        <p:grpSp>
          <p:nvGrpSpPr>
            <p:cNvPr id="2788" name="Google Shape;2788;p27"/>
            <p:cNvGrpSpPr/>
            <p:nvPr/>
          </p:nvGrpSpPr>
          <p:grpSpPr>
            <a:xfrm>
              <a:off x="272050" y="2247500"/>
              <a:ext cx="143400" cy="2454350"/>
              <a:chOff x="2436050" y="685625"/>
              <a:chExt cx="143400" cy="2454350"/>
            </a:xfrm>
          </p:grpSpPr>
          <p:grpSp>
            <p:nvGrpSpPr>
              <p:cNvPr id="2789" name="Google Shape;2789;p27"/>
              <p:cNvGrpSpPr/>
              <p:nvPr/>
            </p:nvGrpSpPr>
            <p:grpSpPr>
              <a:xfrm>
                <a:off x="2436050" y="685625"/>
                <a:ext cx="143400" cy="2454350"/>
                <a:chOff x="2436050" y="685625"/>
                <a:chExt cx="143400" cy="2454350"/>
              </a:xfrm>
            </p:grpSpPr>
            <p:sp>
              <p:nvSpPr>
                <p:cNvPr id="2790" name="Google Shape;2790;p2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1" name="Google Shape;2791;p2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2" name="Google Shape;2792;p2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3" name="Google Shape;2793;p2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4" name="Google Shape;2794;p2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5" name="Google Shape;2795;p2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6" name="Google Shape;2796;p2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7" name="Google Shape;2797;p2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8" name="Google Shape;2798;p2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9" name="Google Shape;2799;p2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0" name="Google Shape;2800;p2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1" name="Google Shape;2801;p2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02" name="Google Shape;2802;p27"/>
              <p:cNvGrpSpPr/>
              <p:nvPr/>
            </p:nvGrpSpPr>
            <p:grpSpPr>
              <a:xfrm>
                <a:off x="2436050" y="685625"/>
                <a:ext cx="143400" cy="2454350"/>
                <a:chOff x="2436050" y="685625"/>
                <a:chExt cx="143400" cy="2454350"/>
              </a:xfrm>
            </p:grpSpPr>
            <p:sp>
              <p:nvSpPr>
                <p:cNvPr id="2803" name="Google Shape;2803;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4" name="Google Shape;2804;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5" name="Google Shape;2805;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6" name="Google Shape;2806;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7" name="Google Shape;2807;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8" name="Google Shape;2808;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9" name="Google Shape;2809;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0" name="Google Shape;2810;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1" name="Google Shape;2811;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2" name="Google Shape;2812;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3" name="Google Shape;2813;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4" name="Google Shape;2814;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15" name="Google Shape;2815;p27"/>
            <p:cNvGrpSpPr/>
            <p:nvPr/>
          </p:nvGrpSpPr>
          <p:grpSpPr>
            <a:xfrm>
              <a:off x="569825" y="-734800"/>
              <a:ext cx="143400" cy="2454350"/>
              <a:chOff x="2030200" y="685625"/>
              <a:chExt cx="143400" cy="2454350"/>
            </a:xfrm>
          </p:grpSpPr>
          <p:grpSp>
            <p:nvGrpSpPr>
              <p:cNvPr id="2816" name="Google Shape;2816;p27"/>
              <p:cNvGrpSpPr/>
              <p:nvPr/>
            </p:nvGrpSpPr>
            <p:grpSpPr>
              <a:xfrm>
                <a:off x="2030200" y="685625"/>
                <a:ext cx="143400" cy="2454350"/>
                <a:chOff x="2436050" y="685625"/>
                <a:chExt cx="143400" cy="2454350"/>
              </a:xfrm>
            </p:grpSpPr>
            <p:sp>
              <p:nvSpPr>
                <p:cNvPr id="2817" name="Google Shape;2817;p2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8" name="Google Shape;2818;p2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9" name="Google Shape;2819;p2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0" name="Google Shape;2820;p2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1" name="Google Shape;2821;p2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2" name="Google Shape;2822;p2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3" name="Google Shape;2823;p2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4" name="Google Shape;2824;p2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5" name="Google Shape;2825;p2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6" name="Google Shape;2826;p2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7" name="Google Shape;2827;p2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8" name="Google Shape;2828;p2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29" name="Google Shape;2829;p27"/>
              <p:cNvGrpSpPr/>
              <p:nvPr/>
            </p:nvGrpSpPr>
            <p:grpSpPr>
              <a:xfrm>
                <a:off x="2030200" y="685625"/>
                <a:ext cx="143400" cy="2454350"/>
                <a:chOff x="2436050" y="685625"/>
                <a:chExt cx="143400" cy="2454350"/>
              </a:xfrm>
            </p:grpSpPr>
            <p:sp>
              <p:nvSpPr>
                <p:cNvPr id="2830" name="Google Shape;2830;p2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1" name="Google Shape;2831;p2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2" name="Google Shape;2832;p2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3" name="Google Shape;2833;p2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4" name="Google Shape;2834;p2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5" name="Google Shape;2835;p2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6" name="Google Shape;2836;p2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7" name="Google Shape;2837;p2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8" name="Google Shape;2838;p2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9" name="Google Shape;2839;p2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0" name="Google Shape;2840;p2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1" name="Google Shape;2841;p2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42" name="Shape 2842"/>
        <p:cNvGrpSpPr/>
        <p:nvPr/>
      </p:nvGrpSpPr>
      <p:grpSpPr>
        <a:xfrm>
          <a:off x="0" y="0"/>
          <a:ext cx="0" cy="0"/>
          <a:chOff x="0" y="0"/>
          <a:chExt cx="0" cy="0"/>
        </a:xfrm>
      </p:grpSpPr>
      <p:grpSp>
        <p:nvGrpSpPr>
          <p:cNvPr id="2843" name="Google Shape;2843;p28"/>
          <p:cNvGrpSpPr/>
          <p:nvPr/>
        </p:nvGrpSpPr>
        <p:grpSpPr>
          <a:xfrm>
            <a:off x="325300" y="-1495420"/>
            <a:ext cx="8303400" cy="6099420"/>
            <a:chOff x="325300" y="-1495420"/>
            <a:chExt cx="8303400" cy="6099420"/>
          </a:xfrm>
        </p:grpSpPr>
        <p:grpSp>
          <p:nvGrpSpPr>
            <p:cNvPr id="2844" name="Google Shape;2844;p28"/>
            <p:cNvGrpSpPr/>
            <p:nvPr/>
          </p:nvGrpSpPr>
          <p:grpSpPr>
            <a:xfrm>
              <a:off x="325300" y="1597900"/>
              <a:ext cx="143400" cy="2454350"/>
              <a:chOff x="2436050" y="685625"/>
              <a:chExt cx="143400" cy="2454350"/>
            </a:xfrm>
          </p:grpSpPr>
          <p:grpSp>
            <p:nvGrpSpPr>
              <p:cNvPr id="2845" name="Google Shape;2845;p28"/>
              <p:cNvGrpSpPr/>
              <p:nvPr/>
            </p:nvGrpSpPr>
            <p:grpSpPr>
              <a:xfrm>
                <a:off x="2436050" y="685625"/>
                <a:ext cx="143400" cy="2454350"/>
                <a:chOff x="2436050" y="685625"/>
                <a:chExt cx="143400" cy="2454350"/>
              </a:xfrm>
            </p:grpSpPr>
            <p:sp>
              <p:nvSpPr>
                <p:cNvPr id="2846" name="Google Shape;2846;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7" name="Google Shape;2847;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8" name="Google Shape;2848;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9" name="Google Shape;2849;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0" name="Google Shape;2850;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1" name="Google Shape;2851;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2" name="Google Shape;2852;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3" name="Google Shape;2853;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4" name="Google Shape;2854;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5" name="Google Shape;2855;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6" name="Google Shape;2856;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7" name="Google Shape;2857;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58" name="Google Shape;2858;p28"/>
              <p:cNvGrpSpPr/>
              <p:nvPr/>
            </p:nvGrpSpPr>
            <p:grpSpPr>
              <a:xfrm>
                <a:off x="2436050" y="685625"/>
                <a:ext cx="143400" cy="2454350"/>
                <a:chOff x="2436050" y="685625"/>
                <a:chExt cx="143400" cy="2454350"/>
              </a:xfrm>
            </p:grpSpPr>
            <p:sp>
              <p:nvSpPr>
                <p:cNvPr id="2859" name="Google Shape;2859;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0" name="Google Shape;2860;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1" name="Google Shape;2861;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2" name="Google Shape;2862;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3" name="Google Shape;2863;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4" name="Google Shape;2864;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5" name="Google Shape;2865;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6" name="Google Shape;2866;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7" name="Google Shape;2867;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8" name="Google Shape;2868;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9" name="Google Shape;2869;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0" name="Google Shape;2870;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71" name="Google Shape;2871;p28"/>
            <p:cNvGrpSpPr/>
            <p:nvPr/>
          </p:nvGrpSpPr>
          <p:grpSpPr>
            <a:xfrm>
              <a:off x="8359075" y="-1495420"/>
              <a:ext cx="143400" cy="2454350"/>
              <a:chOff x="2436050" y="685625"/>
              <a:chExt cx="143400" cy="2454350"/>
            </a:xfrm>
          </p:grpSpPr>
          <p:grpSp>
            <p:nvGrpSpPr>
              <p:cNvPr id="2872" name="Google Shape;2872;p28"/>
              <p:cNvGrpSpPr/>
              <p:nvPr/>
            </p:nvGrpSpPr>
            <p:grpSpPr>
              <a:xfrm>
                <a:off x="2436050" y="685625"/>
                <a:ext cx="143400" cy="2454350"/>
                <a:chOff x="2436050" y="685625"/>
                <a:chExt cx="143400" cy="2454350"/>
              </a:xfrm>
            </p:grpSpPr>
            <p:sp>
              <p:nvSpPr>
                <p:cNvPr id="2873" name="Google Shape;2873;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4" name="Google Shape;2874;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5" name="Google Shape;2875;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6" name="Google Shape;2876;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7" name="Google Shape;2877;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8" name="Google Shape;2878;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9" name="Google Shape;2879;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0" name="Google Shape;2880;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1" name="Google Shape;2881;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2" name="Google Shape;2882;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3" name="Google Shape;2883;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4" name="Google Shape;2884;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885" name="Google Shape;2885;p28"/>
              <p:cNvGrpSpPr/>
              <p:nvPr/>
            </p:nvGrpSpPr>
            <p:grpSpPr>
              <a:xfrm>
                <a:off x="2436050" y="685625"/>
                <a:ext cx="143400" cy="2454350"/>
                <a:chOff x="2436050" y="685625"/>
                <a:chExt cx="143400" cy="2454350"/>
              </a:xfrm>
            </p:grpSpPr>
            <p:sp>
              <p:nvSpPr>
                <p:cNvPr id="2886" name="Google Shape;2886;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7" name="Google Shape;2887;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8" name="Google Shape;2888;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9" name="Google Shape;2889;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0" name="Google Shape;2890;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1" name="Google Shape;2891;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2" name="Google Shape;2892;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3" name="Google Shape;2893;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4" name="Google Shape;2894;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5" name="Google Shape;2895;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6" name="Google Shape;2896;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7" name="Google Shape;2897;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898" name="Google Shape;2898;p28"/>
            <p:cNvGrpSpPr/>
            <p:nvPr/>
          </p:nvGrpSpPr>
          <p:grpSpPr>
            <a:xfrm>
              <a:off x="8485300" y="2149650"/>
              <a:ext cx="143400" cy="2454350"/>
              <a:chOff x="2436050" y="685625"/>
              <a:chExt cx="143400" cy="2454350"/>
            </a:xfrm>
          </p:grpSpPr>
          <p:grpSp>
            <p:nvGrpSpPr>
              <p:cNvPr id="2899" name="Google Shape;2899;p28"/>
              <p:cNvGrpSpPr/>
              <p:nvPr/>
            </p:nvGrpSpPr>
            <p:grpSpPr>
              <a:xfrm>
                <a:off x="2436050" y="685625"/>
                <a:ext cx="143400" cy="2454350"/>
                <a:chOff x="2436050" y="685625"/>
                <a:chExt cx="143400" cy="2454350"/>
              </a:xfrm>
            </p:grpSpPr>
            <p:sp>
              <p:nvSpPr>
                <p:cNvPr id="2900" name="Google Shape;2900;p2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1" name="Google Shape;2901;p2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2" name="Google Shape;2902;p2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3" name="Google Shape;2903;p2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4" name="Google Shape;2904;p2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5" name="Google Shape;2905;p2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6" name="Google Shape;2906;p2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7" name="Google Shape;2907;p2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8" name="Google Shape;2908;p2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09" name="Google Shape;2909;p2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0" name="Google Shape;2910;p2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1" name="Google Shape;2911;p2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12" name="Google Shape;2912;p28"/>
              <p:cNvGrpSpPr/>
              <p:nvPr/>
            </p:nvGrpSpPr>
            <p:grpSpPr>
              <a:xfrm>
                <a:off x="2436050" y="685625"/>
                <a:ext cx="143400" cy="2454350"/>
                <a:chOff x="2436050" y="685625"/>
                <a:chExt cx="143400" cy="2454350"/>
              </a:xfrm>
            </p:grpSpPr>
            <p:sp>
              <p:nvSpPr>
                <p:cNvPr id="2913" name="Google Shape;2913;p2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4" name="Google Shape;2914;p2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5" name="Google Shape;2915;p2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6" name="Google Shape;2916;p2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7" name="Google Shape;2917;p2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8" name="Google Shape;2918;p2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19" name="Google Shape;2919;p2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0" name="Google Shape;2920;p2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1" name="Google Shape;2921;p2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2" name="Google Shape;2922;p2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3" name="Google Shape;2923;p2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24" name="Google Shape;2924;p2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2925" name="Google Shape;2925;p28"/>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26" name="Google Shape;2926;p28"/>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7" name="Google Shape;2927;p28"/>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ca" sz="1200">
                <a:solidFill>
                  <a:schemeClr val="dk1"/>
                </a:solidFill>
                <a:latin typeface="Lato"/>
                <a:ea typeface="Lato"/>
                <a:cs typeface="Lato"/>
                <a:sym typeface="Lato"/>
              </a:rPr>
              <a:t>CREDITS:</a:t>
            </a:r>
            <a:r>
              <a:rPr lang="ca" sz="1200">
                <a:solidFill>
                  <a:schemeClr val="dk1"/>
                </a:solidFill>
                <a:latin typeface="Lato"/>
                <a:ea typeface="Lato"/>
                <a:cs typeface="Lato"/>
                <a:sym typeface="Lato"/>
              </a:rPr>
              <a:t> This presentation template was created by </a:t>
            </a:r>
            <a:r>
              <a:rPr b="1" lang="ca" sz="1200" u="sng">
                <a:solidFill>
                  <a:schemeClr val="hlink"/>
                </a:solidFill>
                <a:latin typeface="Lato"/>
                <a:ea typeface="Lato"/>
                <a:cs typeface="Lato"/>
                <a:sym typeface="Lato"/>
                <a:hlinkClick r:id="rId2"/>
              </a:rPr>
              <a:t>Slidesgo</a:t>
            </a:r>
            <a:r>
              <a:rPr lang="ca" sz="1200">
                <a:solidFill>
                  <a:schemeClr val="dk1"/>
                </a:solidFill>
                <a:latin typeface="Lato"/>
                <a:ea typeface="Lato"/>
                <a:cs typeface="Lato"/>
                <a:sym typeface="Lato"/>
              </a:rPr>
              <a:t>, and includes icons by </a:t>
            </a:r>
            <a:r>
              <a:rPr b="1" lang="ca" sz="1200" u="sng">
                <a:solidFill>
                  <a:schemeClr val="dk1"/>
                </a:solidFill>
                <a:latin typeface="Lato"/>
                <a:ea typeface="Lato"/>
                <a:cs typeface="Lato"/>
                <a:sym typeface="Lato"/>
                <a:hlinkClick r:id="rId3">
                  <a:extLst>
                    <a:ext uri="{A12FA001-AC4F-418D-AE19-62706E023703}">
                      <ahyp:hlinkClr val="tx"/>
                    </a:ext>
                  </a:extLst>
                </a:hlinkClick>
              </a:rPr>
              <a:t>Flaticon</a:t>
            </a:r>
            <a:r>
              <a:rPr lang="ca" sz="1200">
                <a:solidFill>
                  <a:schemeClr val="dk1"/>
                </a:solidFill>
                <a:latin typeface="Lato"/>
                <a:ea typeface="Lato"/>
                <a:cs typeface="Lato"/>
                <a:sym typeface="Lato"/>
              </a:rPr>
              <a:t>, and infographics &amp; images by </a:t>
            </a:r>
            <a:r>
              <a:rPr b="1" lang="ca" sz="1200" u="sng">
                <a:solidFill>
                  <a:schemeClr val="dk1"/>
                </a:solidFill>
                <a:latin typeface="Lato"/>
                <a:ea typeface="Lato"/>
                <a:cs typeface="Lato"/>
                <a:sym typeface="Lato"/>
                <a:hlinkClick r:id="rId4">
                  <a:extLst>
                    <a:ext uri="{A12FA001-AC4F-418D-AE19-62706E023703}">
                      <ahyp:hlinkClr val="tx"/>
                    </a:ext>
                  </a:extLst>
                </a:hlinkClick>
              </a:rPr>
              <a:t>Freepik</a:t>
            </a:r>
            <a:r>
              <a:rPr lang="ca"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28" name="Shape 2928"/>
        <p:cNvGrpSpPr/>
        <p:nvPr/>
      </p:nvGrpSpPr>
      <p:grpSpPr>
        <a:xfrm>
          <a:off x="0" y="0"/>
          <a:ext cx="0" cy="0"/>
          <a:chOff x="0" y="0"/>
          <a:chExt cx="0" cy="0"/>
        </a:xfrm>
      </p:grpSpPr>
      <p:grpSp>
        <p:nvGrpSpPr>
          <p:cNvPr id="2929" name="Google Shape;2929;p29"/>
          <p:cNvGrpSpPr/>
          <p:nvPr/>
        </p:nvGrpSpPr>
        <p:grpSpPr>
          <a:xfrm>
            <a:off x="96700" y="-571283"/>
            <a:ext cx="8886025" cy="6099990"/>
            <a:chOff x="96700" y="-571283"/>
            <a:chExt cx="8886025" cy="6099990"/>
          </a:xfrm>
        </p:grpSpPr>
        <p:grpSp>
          <p:nvGrpSpPr>
            <p:cNvPr id="2930" name="Google Shape;2930;p29"/>
            <p:cNvGrpSpPr/>
            <p:nvPr/>
          </p:nvGrpSpPr>
          <p:grpSpPr>
            <a:xfrm>
              <a:off x="96700" y="969600"/>
              <a:ext cx="143400" cy="2454350"/>
              <a:chOff x="2436050" y="685625"/>
              <a:chExt cx="143400" cy="2454350"/>
            </a:xfrm>
          </p:grpSpPr>
          <p:grpSp>
            <p:nvGrpSpPr>
              <p:cNvPr id="2931" name="Google Shape;2931;p29"/>
              <p:cNvGrpSpPr/>
              <p:nvPr/>
            </p:nvGrpSpPr>
            <p:grpSpPr>
              <a:xfrm>
                <a:off x="2436050" y="685625"/>
                <a:ext cx="143400" cy="2454350"/>
                <a:chOff x="2436050" y="685625"/>
                <a:chExt cx="143400" cy="2454350"/>
              </a:xfrm>
            </p:grpSpPr>
            <p:sp>
              <p:nvSpPr>
                <p:cNvPr id="2932" name="Google Shape;2932;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3" name="Google Shape;2933;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4" name="Google Shape;2934;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5" name="Google Shape;2935;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6" name="Google Shape;2936;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7" name="Google Shape;2937;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8" name="Google Shape;2938;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39" name="Google Shape;2939;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0" name="Google Shape;2940;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1" name="Google Shape;2941;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2" name="Google Shape;2942;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3" name="Google Shape;2943;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44" name="Google Shape;2944;p29"/>
              <p:cNvGrpSpPr/>
              <p:nvPr/>
            </p:nvGrpSpPr>
            <p:grpSpPr>
              <a:xfrm>
                <a:off x="2436050" y="685625"/>
                <a:ext cx="143400" cy="2454350"/>
                <a:chOff x="2436050" y="685625"/>
                <a:chExt cx="143400" cy="2454350"/>
              </a:xfrm>
            </p:grpSpPr>
            <p:sp>
              <p:nvSpPr>
                <p:cNvPr id="2945" name="Google Shape;2945;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6" name="Google Shape;2946;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7" name="Google Shape;2947;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8" name="Google Shape;2948;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49" name="Google Shape;2949;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0" name="Google Shape;2950;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1" name="Google Shape;2951;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2" name="Google Shape;2952;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3" name="Google Shape;2953;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4" name="Google Shape;2954;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5" name="Google Shape;2955;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6" name="Google Shape;2956;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57" name="Google Shape;2957;p29"/>
            <p:cNvGrpSpPr/>
            <p:nvPr/>
          </p:nvGrpSpPr>
          <p:grpSpPr>
            <a:xfrm>
              <a:off x="408350" y="-571283"/>
              <a:ext cx="143400" cy="2454350"/>
              <a:chOff x="2030200" y="685625"/>
              <a:chExt cx="143400" cy="2454350"/>
            </a:xfrm>
          </p:grpSpPr>
          <p:grpSp>
            <p:nvGrpSpPr>
              <p:cNvPr id="2958" name="Google Shape;2958;p29"/>
              <p:cNvGrpSpPr/>
              <p:nvPr/>
            </p:nvGrpSpPr>
            <p:grpSpPr>
              <a:xfrm>
                <a:off x="2030200" y="685625"/>
                <a:ext cx="143400" cy="2454350"/>
                <a:chOff x="2436050" y="685625"/>
                <a:chExt cx="143400" cy="2454350"/>
              </a:xfrm>
            </p:grpSpPr>
            <p:sp>
              <p:nvSpPr>
                <p:cNvPr id="2959" name="Google Shape;2959;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0" name="Google Shape;2960;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1" name="Google Shape;2961;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2" name="Google Shape;2962;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3" name="Google Shape;2963;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4" name="Google Shape;2964;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5" name="Google Shape;2965;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6" name="Google Shape;2966;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7" name="Google Shape;2967;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8" name="Google Shape;2968;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9" name="Google Shape;2969;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0" name="Google Shape;2970;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71" name="Google Shape;2971;p29"/>
              <p:cNvGrpSpPr/>
              <p:nvPr/>
            </p:nvGrpSpPr>
            <p:grpSpPr>
              <a:xfrm>
                <a:off x="2030200" y="685625"/>
                <a:ext cx="143400" cy="2454350"/>
                <a:chOff x="2436050" y="685625"/>
                <a:chExt cx="143400" cy="2454350"/>
              </a:xfrm>
            </p:grpSpPr>
            <p:sp>
              <p:nvSpPr>
                <p:cNvPr id="2972" name="Google Shape;2972;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3" name="Google Shape;2973;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4" name="Google Shape;2974;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5" name="Google Shape;2975;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6" name="Google Shape;2976;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7" name="Google Shape;2977;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8" name="Google Shape;2978;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9" name="Google Shape;2979;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0" name="Google Shape;2980;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1" name="Google Shape;2981;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2" name="Google Shape;2982;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3" name="Google Shape;2983;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984" name="Google Shape;2984;p29"/>
            <p:cNvGrpSpPr/>
            <p:nvPr/>
          </p:nvGrpSpPr>
          <p:grpSpPr>
            <a:xfrm>
              <a:off x="576600" y="3074358"/>
              <a:ext cx="143400" cy="2454350"/>
              <a:chOff x="2436050" y="685625"/>
              <a:chExt cx="143400" cy="2454350"/>
            </a:xfrm>
          </p:grpSpPr>
          <p:grpSp>
            <p:nvGrpSpPr>
              <p:cNvPr id="2985" name="Google Shape;2985;p29"/>
              <p:cNvGrpSpPr/>
              <p:nvPr/>
            </p:nvGrpSpPr>
            <p:grpSpPr>
              <a:xfrm>
                <a:off x="2436050" y="685625"/>
                <a:ext cx="143400" cy="2454350"/>
                <a:chOff x="2436050" y="685625"/>
                <a:chExt cx="143400" cy="2454350"/>
              </a:xfrm>
            </p:grpSpPr>
            <p:sp>
              <p:nvSpPr>
                <p:cNvPr id="2986" name="Google Shape;2986;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7" name="Google Shape;2987;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8" name="Google Shape;2988;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9" name="Google Shape;2989;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0" name="Google Shape;2990;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1" name="Google Shape;2991;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2" name="Google Shape;2992;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3" name="Google Shape;2993;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4" name="Google Shape;2994;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5" name="Google Shape;2995;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6" name="Google Shape;2996;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7" name="Google Shape;2997;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998" name="Google Shape;2998;p29"/>
              <p:cNvGrpSpPr/>
              <p:nvPr/>
            </p:nvGrpSpPr>
            <p:grpSpPr>
              <a:xfrm>
                <a:off x="2436050" y="685625"/>
                <a:ext cx="143400" cy="2454350"/>
                <a:chOff x="2436050" y="685625"/>
                <a:chExt cx="143400" cy="2454350"/>
              </a:xfrm>
            </p:grpSpPr>
            <p:sp>
              <p:nvSpPr>
                <p:cNvPr id="2999" name="Google Shape;2999;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0" name="Google Shape;3000;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1" name="Google Shape;3001;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2" name="Google Shape;3002;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3" name="Google Shape;3003;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4" name="Google Shape;3004;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5" name="Google Shape;3005;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6" name="Google Shape;3006;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7" name="Google Shape;3007;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8" name="Google Shape;3008;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9" name="Google Shape;3009;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0" name="Google Shape;3010;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11" name="Google Shape;3011;p29"/>
            <p:cNvGrpSpPr/>
            <p:nvPr/>
          </p:nvGrpSpPr>
          <p:grpSpPr>
            <a:xfrm>
              <a:off x="8503375" y="-127789"/>
              <a:ext cx="143400" cy="2454350"/>
              <a:chOff x="2030200" y="685625"/>
              <a:chExt cx="143400" cy="2454350"/>
            </a:xfrm>
          </p:grpSpPr>
          <p:grpSp>
            <p:nvGrpSpPr>
              <p:cNvPr id="3012" name="Google Shape;3012;p29"/>
              <p:cNvGrpSpPr/>
              <p:nvPr/>
            </p:nvGrpSpPr>
            <p:grpSpPr>
              <a:xfrm>
                <a:off x="2030200" y="685625"/>
                <a:ext cx="143400" cy="2454350"/>
                <a:chOff x="2436050" y="685625"/>
                <a:chExt cx="143400" cy="2454350"/>
              </a:xfrm>
            </p:grpSpPr>
            <p:sp>
              <p:nvSpPr>
                <p:cNvPr id="3013" name="Google Shape;3013;p2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4" name="Google Shape;3014;p2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5" name="Google Shape;3015;p2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6" name="Google Shape;3016;p2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7" name="Google Shape;3017;p2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8" name="Google Shape;3018;p2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9" name="Google Shape;3019;p2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0" name="Google Shape;3020;p2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1" name="Google Shape;3021;p2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2" name="Google Shape;3022;p2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3" name="Google Shape;3023;p2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4" name="Google Shape;3024;p2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25" name="Google Shape;3025;p29"/>
              <p:cNvGrpSpPr/>
              <p:nvPr/>
            </p:nvGrpSpPr>
            <p:grpSpPr>
              <a:xfrm>
                <a:off x="2030200" y="685625"/>
                <a:ext cx="143400" cy="2454350"/>
                <a:chOff x="2436050" y="685625"/>
                <a:chExt cx="143400" cy="2454350"/>
              </a:xfrm>
            </p:grpSpPr>
            <p:sp>
              <p:nvSpPr>
                <p:cNvPr id="3026" name="Google Shape;3026;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7" name="Google Shape;3027;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8" name="Google Shape;3028;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9" name="Google Shape;3029;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0" name="Google Shape;3030;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1" name="Google Shape;3031;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2" name="Google Shape;3032;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3" name="Google Shape;3033;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4" name="Google Shape;3034;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5" name="Google Shape;3035;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6" name="Google Shape;3036;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7" name="Google Shape;3037;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38" name="Google Shape;3038;p29"/>
            <p:cNvGrpSpPr/>
            <p:nvPr/>
          </p:nvGrpSpPr>
          <p:grpSpPr>
            <a:xfrm>
              <a:off x="8839325" y="2071400"/>
              <a:ext cx="143400" cy="2454350"/>
              <a:chOff x="2436050" y="685625"/>
              <a:chExt cx="143400" cy="2454350"/>
            </a:xfrm>
          </p:grpSpPr>
          <p:grpSp>
            <p:nvGrpSpPr>
              <p:cNvPr id="3039" name="Google Shape;3039;p29"/>
              <p:cNvGrpSpPr/>
              <p:nvPr/>
            </p:nvGrpSpPr>
            <p:grpSpPr>
              <a:xfrm>
                <a:off x="2436050" y="685625"/>
                <a:ext cx="143400" cy="2454350"/>
                <a:chOff x="2436050" y="685625"/>
                <a:chExt cx="143400" cy="2454350"/>
              </a:xfrm>
            </p:grpSpPr>
            <p:sp>
              <p:nvSpPr>
                <p:cNvPr id="3040" name="Google Shape;3040;p2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1" name="Google Shape;3041;p2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2" name="Google Shape;3042;p2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3" name="Google Shape;3043;p2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4" name="Google Shape;3044;p2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5" name="Google Shape;3045;p2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6" name="Google Shape;3046;p2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7" name="Google Shape;3047;p2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8" name="Google Shape;3048;p2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9" name="Google Shape;3049;p2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0" name="Google Shape;3050;p2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1" name="Google Shape;3051;p2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52" name="Google Shape;3052;p29"/>
              <p:cNvGrpSpPr/>
              <p:nvPr/>
            </p:nvGrpSpPr>
            <p:grpSpPr>
              <a:xfrm>
                <a:off x="2436050" y="685625"/>
                <a:ext cx="143400" cy="2454350"/>
                <a:chOff x="2436050" y="685625"/>
                <a:chExt cx="143400" cy="2454350"/>
              </a:xfrm>
            </p:grpSpPr>
            <p:sp>
              <p:nvSpPr>
                <p:cNvPr id="3053" name="Google Shape;3053;p2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4" name="Google Shape;3054;p2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5" name="Google Shape;3055;p2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6" name="Google Shape;3056;p2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7" name="Google Shape;3057;p2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8" name="Google Shape;3058;p2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9" name="Google Shape;3059;p2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0" name="Google Shape;3060;p2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1" name="Google Shape;3061;p2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2" name="Google Shape;3062;p2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3" name="Google Shape;3063;p2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4" name="Google Shape;3064;p2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5" name="Shape 3065"/>
        <p:cNvGrpSpPr/>
        <p:nvPr/>
      </p:nvGrpSpPr>
      <p:grpSpPr>
        <a:xfrm>
          <a:off x="0" y="0"/>
          <a:ext cx="0" cy="0"/>
          <a:chOff x="0" y="0"/>
          <a:chExt cx="0" cy="0"/>
        </a:xfrm>
      </p:grpSpPr>
      <p:grpSp>
        <p:nvGrpSpPr>
          <p:cNvPr id="3066" name="Google Shape;3066;p30"/>
          <p:cNvGrpSpPr/>
          <p:nvPr/>
        </p:nvGrpSpPr>
        <p:grpSpPr>
          <a:xfrm>
            <a:off x="177725" y="-1044592"/>
            <a:ext cx="8709000" cy="5947392"/>
            <a:chOff x="177725" y="-1044592"/>
            <a:chExt cx="8709000" cy="5947392"/>
          </a:xfrm>
        </p:grpSpPr>
        <p:grpSp>
          <p:nvGrpSpPr>
            <p:cNvPr id="3067" name="Google Shape;3067;p30"/>
            <p:cNvGrpSpPr/>
            <p:nvPr/>
          </p:nvGrpSpPr>
          <p:grpSpPr>
            <a:xfrm>
              <a:off x="8743325" y="-363653"/>
              <a:ext cx="143400" cy="2454350"/>
              <a:chOff x="2436050" y="685625"/>
              <a:chExt cx="143400" cy="2454350"/>
            </a:xfrm>
          </p:grpSpPr>
          <p:grpSp>
            <p:nvGrpSpPr>
              <p:cNvPr id="3068" name="Google Shape;3068;p30"/>
              <p:cNvGrpSpPr/>
              <p:nvPr/>
            </p:nvGrpSpPr>
            <p:grpSpPr>
              <a:xfrm>
                <a:off x="2436050" y="685625"/>
                <a:ext cx="143400" cy="2454350"/>
                <a:chOff x="2436050" y="685625"/>
                <a:chExt cx="143400" cy="2454350"/>
              </a:xfrm>
            </p:grpSpPr>
            <p:sp>
              <p:nvSpPr>
                <p:cNvPr id="3069" name="Google Shape;3069;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0" name="Google Shape;3070;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1" name="Google Shape;3071;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2" name="Google Shape;3072;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3" name="Google Shape;3073;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4" name="Google Shape;3074;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5" name="Google Shape;3075;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6" name="Google Shape;3076;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7" name="Google Shape;3077;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8" name="Google Shape;3078;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9" name="Google Shape;3079;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0" name="Google Shape;3080;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81" name="Google Shape;3081;p30"/>
              <p:cNvGrpSpPr/>
              <p:nvPr/>
            </p:nvGrpSpPr>
            <p:grpSpPr>
              <a:xfrm>
                <a:off x="2436050" y="685625"/>
                <a:ext cx="143400" cy="2454350"/>
                <a:chOff x="2436050" y="685625"/>
                <a:chExt cx="143400" cy="2454350"/>
              </a:xfrm>
            </p:grpSpPr>
            <p:sp>
              <p:nvSpPr>
                <p:cNvPr id="3082" name="Google Shape;3082;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3" name="Google Shape;3083;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4" name="Google Shape;3084;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5" name="Google Shape;3085;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6" name="Google Shape;3086;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7" name="Google Shape;3087;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8" name="Google Shape;3088;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9" name="Google Shape;3089;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0" name="Google Shape;3090;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1" name="Google Shape;3091;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2" name="Google Shape;3092;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3" name="Google Shape;3093;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094" name="Google Shape;3094;p30"/>
            <p:cNvGrpSpPr/>
            <p:nvPr/>
          </p:nvGrpSpPr>
          <p:grpSpPr>
            <a:xfrm>
              <a:off x="177725" y="-345150"/>
              <a:ext cx="143400" cy="2454350"/>
              <a:chOff x="2030200" y="685625"/>
              <a:chExt cx="143400" cy="2454350"/>
            </a:xfrm>
          </p:grpSpPr>
          <p:grpSp>
            <p:nvGrpSpPr>
              <p:cNvPr id="3095" name="Google Shape;3095;p30"/>
              <p:cNvGrpSpPr/>
              <p:nvPr/>
            </p:nvGrpSpPr>
            <p:grpSpPr>
              <a:xfrm>
                <a:off x="2030200" y="685625"/>
                <a:ext cx="143400" cy="2454350"/>
                <a:chOff x="2436050" y="685625"/>
                <a:chExt cx="143400" cy="2454350"/>
              </a:xfrm>
            </p:grpSpPr>
            <p:sp>
              <p:nvSpPr>
                <p:cNvPr id="3096" name="Google Shape;3096;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7" name="Google Shape;3097;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8" name="Google Shape;3098;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9" name="Google Shape;3099;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0" name="Google Shape;3100;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1" name="Google Shape;3101;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2" name="Google Shape;3102;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3" name="Google Shape;3103;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4" name="Google Shape;3104;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5" name="Google Shape;3105;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6" name="Google Shape;3106;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7" name="Google Shape;3107;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08" name="Google Shape;3108;p30"/>
              <p:cNvGrpSpPr/>
              <p:nvPr/>
            </p:nvGrpSpPr>
            <p:grpSpPr>
              <a:xfrm>
                <a:off x="2030200" y="685625"/>
                <a:ext cx="143400" cy="2454350"/>
                <a:chOff x="2436050" y="685625"/>
                <a:chExt cx="143400" cy="2454350"/>
              </a:xfrm>
            </p:grpSpPr>
            <p:sp>
              <p:nvSpPr>
                <p:cNvPr id="3109" name="Google Shape;3109;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0" name="Google Shape;3110;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1" name="Google Shape;3111;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2" name="Google Shape;3112;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3" name="Google Shape;3113;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4" name="Google Shape;3114;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5" name="Google Shape;3115;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6" name="Google Shape;3116;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7" name="Google Shape;3117;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8" name="Google Shape;3118;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9" name="Google Shape;3119;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0" name="Google Shape;3120;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21" name="Google Shape;3121;p30"/>
            <p:cNvGrpSpPr/>
            <p:nvPr/>
          </p:nvGrpSpPr>
          <p:grpSpPr>
            <a:xfrm>
              <a:off x="8430900" y="2149651"/>
              <a:ext cx="143400" cy="2454350"/>
              <a:chOff x="2436050" y="685625"/>
              <a:chExt cx="143400" cy="2454350"/>
            </a:xfrm>
          </p:grpSpPr>
          <p:grpSp>
            <p:nvGrpSpPr>
              <p:cNvPr id="3122" name="Google Shape;3122;p30"/>
              <p:cNvGrpSpPr/>
              <p:nvPr/>
            </p:nvGrpSpPr>
            <p:grpSpPr>
              <a:xfrm>
                <a:off x="2436050" y="685625"/>
                <a:ext cx="143400" cy="2454350"/>
                <a:chOff x="2436050" y="685625"/>
                <a:chExt cx="143400" cy="2454350"/>
              </a:xfrm>
            </p:grpSpPr>
            <p:sp>
              <p:nvSpPr>
                <p:cNvPr id="3123" name="Google Shape;3123;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4" name="Google Shape;3124;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5" name="Google Shape;3125;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6" name="Google Shape;3126;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7" name="Google Shape;3127;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8" name="Google Shape;3128;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9" name="Google Shape;3129;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0" name="Google Shape;3130;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1" name="Google Shape;3131;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2" name="Google Shape;3132;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3" name="Google Shape;3133;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4" name="Google Shape;3134;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35" name="Google Shape;3135;p30"/>
              <p:cNvGrpSpPr/>
              <p:nvPr/>
            </p:nvGrpSpPr>
            <p:grpSpPr>
              <a:xfrm>
                <a:off x="2436050" y="685625"/>
                <a:ext cx="143400" cy="2454350"/>
                <a:chOff x="2436050" y="685625"/>
                <a:chExt cx="143400" cy="2454350"/>
              </a:xfrm>
            </p:grpSpPr>
            <p:sp>
              <p:nvSpPr>
                <p:cNvPr id="3136" name="Google Shape;3136;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7" name="Google Shape;3137;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8" name="Google Shape;3138;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9" name="Google Shape;3139;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0" name="Google Shape;3140;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1" name="Google Shape;3141;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2" name="Google Shape;3142;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3" name="Google Shape;3143;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4" name="Google Shape;3144;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5" name="Google Shape;3145;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6" name="Google Shape;3146;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7" name="Google Shape;3147;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48" name="Google Shape;3148;p30"/>
            <p:cNvGrpSpPr/>
            <p:nvPr/>
          </p:nvGrpSpPr>
          <p:grpSpPr>
            <a:xfrm>
              <a:off x="569825" y="-1044592"/>
              <a:ext cx="143400" cy="2454350"/>
              <a:chOff x="2436050" y="685625"/>
              <a:chExt cx="143400" cy="2454350"/>
            </a:xfrm>
          </p:grpSpPr>
          <p:grpSp>
            <p:nvGrpSpPr>
              <p:cNvPr id="3149" name="Google Shape;3149;p30"/>
              <p:cNvGrpSpPr/>
              <p:nvPr/>
            </p:nvGrpSpPr>
            <p:grpSpPr>
              <a:xfrm>
                <a:off x="2436050" y="685625"/>
                <a:ext cx="143400" cy="2454350"/>
                <a:chOff x="2436050" y="685625"/>
                <a:chExt cx="143400" cy="2454350"/>
              </a:xfrm>
            </p:grpSpPr>
            <p:sp>
              <p:nvSpPr>
                <p:cNvPr id="3150" name="Google Shape;3150;p30"/>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1" name="Google Shape;3151;p30"/>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2" name="Google Shape;3152;p30"/>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3" name="Google Shape;3153;p30"/>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4" name="Google Shape;3154;p30"/>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5" name="Google Shape;3155;p30"/>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6" name="Google Shape;3156;p30"/>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7" name="Google Shape;3157;p30"/>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8" name="Google Shape;3158;p30"/>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9" name="Google Shape;3159;p30"/>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0" name="Google Shape;3160;p30"/>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1" name="Google Shape;3161;p30"/>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62" name="Google Shape;3162;p30"/>
              <p:cNvGrpSpPr/>
              <p:nvPr/>
            </p:nvGrpSpPr>
            <p:grpSpPr>
              <a:xfrm>
                <a:off x="2436050" y="685625"/>
                <a:ext cx="143400" cy="2454350"/>
                <a:chOff x="2436050" y="685625"/>
                <a:chExt cx="143400" cy="2454350"/>
              </a:xfrm>
            </p:grpSpPr>
            <p:sp>
              <p:nvSpPr>
                <p:cNvPr id="3163" name="Google Shape;3163;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4" name="Google Shape;3164;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5" name="Google Shape;3165;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6" name="Google Shape;3166;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7" name="Google Shape;3167;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8" name="Google Shape;3168;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9" name="Google Shape;3169;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0" name="Google Shape;3170;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1" name="Google Shape;3171;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2" name="Google Shape;3172;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3" name="Google Shape;3173;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4" name="Google Shape;3174;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75" name="Google Shape;3175;p30"/>
            <p:cNvGrpSpPr/>
            <p:nvPr/>
          </p:nvGrpSpPr>
          <p:grpSpPr>
            <a:xfrm>
              <a:off x="321125" y="2448450"/>
              <a:ext cx="143400" cy="2454350"/>
              <a:chOff x="2030200" y="685625"/>
              <a:chExt cx="143400" cy="2454350"/>
            </a:xfrm>
          </p:grpSpPr>
          <p:grpSp>
            <p:nvGrpSpPr>
              <p:cNvPr id="3176" name="Google Shape;3176;p30"/>
              <p:cNvGrpSpPr/>
              <p:nvPr/>
            </p:nvGrpSpPr>
            <p:grpSpPr>
              <a:xfrm>
                <a:off x="2030200" y="685625"/>
                <a:ext cx="143400" cy="2454350"/>
                <a:chOff x="2436050" y="685625"/>
                <a:chExt cx="143400" cy="2454350"/>
              </a:xfrm>
            </p:grpSpPr>
            <p:sp>
              <p:nvSpPr>
                <p:cNvPr id="3177" name="Google Shape;3177;p30"/>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8" name="Google Shape;3178;p30"/>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9" name="Google Shape;3179;p30"/>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0" name="Google Shape;3180;p30"/>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1" name="Google Shape;3181;p30"/>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2" name="Google Shape;3182;p30"/>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3" name="Google Shape;3183;p30"/>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4" name="Google Shape;3184;p30"/>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5" name="Google Shape;3185;p30"/>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6" name="Google Shape;3186;p30"/>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7" name="Google Shape;3187;p30"/>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8" name="Google Shape;3188;p30"/>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189" name="Google Shape;3189;p30"/>
              <p:cNvGrpSpPr/>
              <p:nvPr/>
            </p:nvGrpSpPr>
            <p:grpSpPr>
              <a:xfrm>
                <a:off x="2030200" y="685625"/>
                <a:ext cx="143400" cy="2454350"/>
                <a:chOff x="2436050" y="685625"/>
                <a:chExt cx="143400" cy="2454350"/>
              </a:xfrm>
            </p:grpSpPr>
            <p:sp>
              <p:nvSpPr>
                <p:cNvPr id="3190" name="Google Shape;3190;p30"/>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1" name="Google Shape;3191;p30"/>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2" name="Google Shape;3192;p30"/>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3" name="Google Shape;3193;p30"/>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4" name="Google Shape;3194;p30"/>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5" name="Google Shape;3195;p30"/>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6" name="Google Shape;3196;p30"/>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7" name="Google Shape;3197;p30"/>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8" name="Google Shape;3198;p30"/>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99" name="Google Shape;3199;p30"/>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0" name="Google Shape;3200;p30"/>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01" name="Google Shape;3201;p30"/>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5" name="Shape 205"/>
        <p:cNvGrpSpPr/>
        <p:nvPr/>
      </p:nvGrpSpPr>
      <p:grpSpPr>
        <a:xfrm>
          <a:off x="0" y="0"/>
          <a:ext cx="0" cy="0"/>
          <a:chOff x="0" y="0"/>
          <a:chExt cx="0" cy="0"/>
        </a:xfrm>
      </p:grpSpPr>
      <p:sp>
        <p:nvSpPr>
          <p:cNvPr id="206" name="Google Shape;20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7" name="Google Shape;207;p4"/>
          <p:cNvSpPr txBox="1"/>
          <p:nvPr>
            <p:ph idx="1" type="body"/>
          </p:nvPr>
        </p:nvSpPr>
        <p:spPr>
          <a:xfrm>
            <a:off x="720000" y="1215751"/>
            <a:ext cx="7704000" cy="39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08" name="Google Shape;208;p4"/>
          <p:cNvGrpSpPr/>
          <p:nvPr/>
        </p:nvGrpSpPr>
        <p:grpSpPr>
          <a:xfrm>
            <a:off x="192925" y="-1616174"/>
            <a:ext cx="8693800" cy="6199274"/>
            <a:chOff x="192925" y="-1616174"/>
            <a:chExt cx="8693800" cy="6199274"/>
          </a:xfrm>
        </p:grpSpPr>
        <p:grpSp>
          <p:nvGrpSpPr>
            <p:cNvPr id="209" name="Google Shape;209;p4"/>
            <p:cNvGrpSpPr/>
            <p:nvPr/>
          </p:nvGrpSpPr>
          <p:grpSpPr>
            <a:xfrm>
              <a:off x="8743325" y="-363653"/>
              <a:ext cx="143400" cy="2454350"/>
              <a:chOff x="2436050" y="685625"/>
              <a:chExt cx="143400" cy="2454350"/>
            </a:xfrm>
          </p:grpSpPr>
          <p:grpSp>
            <p:nvGrpSpPr>
              <p:cNvPr id="210" name="Google Shape;210;p4"/>
              <p:cNvGrpSpPr/>
              <p:nvPr/>
            </p:nvGrpSpPr>
            <p:grpSpPr>
              <a:xfrm>
                <a:off x="2436050" y="685625"/>
                <a:ext cx="143400" cy="2454350"/>
                <a:chOff x="2436050" y="685625"/>
                <a:chExt cx="143400" cy="2454350"/>
              </a:xfrm>
            </p:grpSpPr>
            <p:sp>
              <p:nvSpPr>
                <p:cNvPr id="211" name="Google Shape;211;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 name="Google Shape;213;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4" name="Google Shape;214;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5" name="Google Shape;215;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7" name="Google Shape;217;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8" name="Google Shape;218;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 name="Google Shape;219;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 name="Google Shape;220;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 name="Google Shape;221;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 name="Google Shape;222;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3" name="Google Shape;223;p4"/>
              <p:cNvGrpSpPr/>
              <p:nvPr/>
            </p:nvGrpSpPr>
            <p:grpSpPr>
              <a:xfrm>
                <a:off x="2436050" y="685625"/>
                <a:ext cx="143400" cy="2454350"/>
                <a:chOff x="2436050" y="685625"/>
                <a:chExt cx="143400" cy="2454350"/>
              </a:xfrm>
            </p:grpSpPr>
            <p:sp>
              <p:nvSpPr>
                <p:cNvPr id="224" name="Google Shape;224;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5" name="Google Shape;225;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7" name="Google Shape;227;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8" name="Google Shape;228;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9" name="Google Shape;229;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0" name="Google Shape;230;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 name="Google Shape;231;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 name="Google Shape;232;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 name="Google Shape;235;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36" name="Google Shape;236;p4"/>
            <p:cNvGrpSpPr/>
            <p:nvPr/>
          </p:nvGrpSpPr>
          <p:grpSpPr>
            <a:xfrm>
              <a:off x="192925" y="2128750"/>
              <a:ext cx="143400" cy="2454350"/>
              <a:chOff x="2030200" y="685625"/>
              <a:chExt cx="143400" cy="2454350"/>
            </a:xfrm>
          </p:grpSpPr>
          <p:grpSp>
            <p:nvGrpSpPr>
              <p:cNvPr id="237" name="Google Shape;237;p4"/>
              <p:cNvGrpSpPr/>
              <p:nvPr/>
            </p:nvGrpSpPr>
            <p:grpSpPr>
              <a:xfrm>
                <a:off x="2030200" y="685625"/>
                <a:ext cx="143400" cy="2454350"/>
                <a:chOff x="2436050" y="685625"/>
                <a:chExt cx="143400" cy="2454350"/>
              </a:xfrm>
            </p:grpSpPr>
            <p:sp>
              <p:nvSpPr>
                <p:cNvPr id="238" name="Google Shape;238;p4"/>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4"/>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0" name="Google Shape;240;p4"/>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1" name="Google Shape;241;p4"/>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2" name="Google Shape;242;p4"/>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4"/>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4"/>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5" name="Google Shape;245;p4"/>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4"/>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 name="Google Shape;247;p4"/>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8" name="Google Shape;248;p4"/>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 name="Google Shape;249;p4"/>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50" name="Google Shape;250;p4"/>
              <p:cNvGrpSpPr/>
              <p:nvPr/>
            </p:nvGrpSpPr>
            <p:grpSpPr>
              <a:xfrm>
                <a:off x="2030200" y="685625"/>
                <a:ext cx="143400" cy="2454350"/>
                <a:chOff x="2436050" y="685625"/>
                <a:chExt cx="143400" cy="2454350"/>
              </a:xfrm>
            </p:grpSpPr>
            <p:sp>
              <p:nvSpPr>
                <p:cNvPr id="251" name="Google Shape;251;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2" name="Google Shape;252;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3" name="Google Shape;253;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4" name="Google Shape;254;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5" name="Google Shape;255;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 name="Google Shape;256;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 name="Google Shape;257;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8" name="Google Shape;258;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 name="Google Shape;259;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0" name="Google Shape;260;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1" name="Google Shape;261;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263" name="Google Shape;263;p4"/>
            <p:cNvGrpSpPr/>
            <p:nvPr/>
          </p:nvGrpSpPr>
          <p:grpSpPr>
            <a:xfrm>
              <a:off x="569825" y="-1616174"/>
              <a:ext cx="143400" cy="2454350"/>
              <a:chOff x="2436050" y="685625"/>
              <a:chExt cx="143400" cy="2454350"/>
            </a:xfrm>
          </p:grpSpPr>
          <p:grpSp>
            <p:nvGrpSpPr>
              <p:cNvPr id="264" name="Google Shape;264;p4"/>
              <p:cNvGrpSpPr/>
              <p:nvPr/>
            </p:nvGrpSpPr>
            <p:grpSpPr>
              <a:xfrm>
                <a:off x="2436050" y="685625"/>
                <a:ext cx="143400" cy="2454350"/>
                <a:chOff x="2436050" y="685625"/>
                <a:chExt cx="143400" cy="2454350"/>
              </a:xfrm>
            </p:grpSpPr>
            <p:sp>
              <p:nvSpPr>
                <p:cNvPr id="265" name="Google Shape;265;p4"/>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4"/>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7" name="Google Shape;267;p4"/>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8" name="Google Shape;268;p4"/>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9" name="Google Shape;269;p4"/>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0" name="Google Shape;270;p4"/>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 name="Google Shape;271;p4"/>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2" name="Google Shape;272;p4"/>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3" name="Google Shape;273;p4"/>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4" name="Google Shape;274;p4"/>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5" name="Google Shape;275;p4"/>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6" name="Google Shape;276;p4"/>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7" name="Google Shape;277;p4"/>
              <p:cNvGrpSpPr/>
              <p:nvPr/>
            </p:nvGrpSpPr>
            <p:grpSpPr>
              <a:xfrm>
                <a:off x="2436050" y="685625"/>
                <a:ext cx="143400" cy="2454350"/>
                <a:chOff x="2436050" y="685625"/>
                <a:chExt cx="143400" cy="2454350"/>
              </a:xfrm>
            </p:grpSpPr>
            <p:sp>
              <p:nvSpPr>
                <p:cNvPr id="278" name="Google Shape;278;p4"/>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9" name="Google Shape;279;p4"/>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0" name="Google Shape;280;p4"/>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4"/>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 name="Google Shape;282;p4"/>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3" name="Google Shape;283;p4"/>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4" name="Google Shape;284;p4"/>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5" name="Google Shape;285;p4"/>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6" name="Google Shape;286;p4"/>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7" name="Google Shape;287;p4"/>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8" name="Google Shape;288;p4"/>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9" name="Google Shape;289;p4"/>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en una columna 1">
  <p:cSld name="ONE_COLUMN_TEXT_1">
    <p:spTree>
      <p:nvGrpSpPr>
        <p:cNvPr id="3202" name="Shape 3202"/>
        <p:cNvGrpSpPr/>
        <p:nvPr/>
      </p:nvGrpSpPr>
      <p:grpSpPr>
        <a:xfrm>
          <a:off x="0" y="0"/>
          <a:ext cx="0" cy="0"/>
          <a:chOff x="0" y="0"/>
          <a:chExt cx="0" cy="0"/>
        </a:xfrm>
      </p:grpSpPr>
      <p:sp>
        <p:nvSpPr>
          <p:cNvPr id="3203" name="Google Shape;3203;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04" name="Google Shape;3204;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05" name="Google Shape;320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0" name="Shape 290"/>
        <p:cNvGrpSpPr/>
        <p:nvPr/>
      </p:nvGrpSpPr>
      <p:grpSpPr>
        <a:xfrm>
          <a:off x="0" y="0"/>
          <a:ext cx="0" cy="0"/>
          <a:chOff x="0" y="0"/>
          <a:chExt cx="0" cy="0"/>
        </a:xfrm>
      </p:grpSpPr>
      <p:grpSp>
        <p:nvGrpSpPr>
          <p:cNvPr id="291" name="Google Shape;291;p5"/>
          <p:cNvGrpSpPr/>
          <p:nvPr/>
        </p:nvGrpSpPr>
        <p:grpSpPr>
          <a:xfrm>
            <a:off x="177725" y="-363653"/>
            <a:ext cx="8805040" cy="4729311"/>
            <a:chOff x="177725" y="-363653"/>
            <a:chExt cx="8805040" cy="4729311"/>
          </a:xfrm>
        </p:grpSpPr>
        <p:grpSp>
          <p:nvGrpSpPr>
            <p:cNvPr id="292" name="Google Shape;292;p5"/>
            <p:cNvGrpSpPr/>
            <p:nvPr/>
          </p:nvGrpSpPr>
          <p:grpSpPr>
            <a:xfrm>
              <a:off x="8839365" y="-363653"/>
              <a:ext cx="143400" cy="2454350"/>
              <a:chOff x="2436050" y="685625"/>
              <a:chExt cx="143400" cy="2454350"/>
            </a:xfrm>
          </p:grpSpPr>
          <p:grpSp>
            <p:nvGrpSpPr>
              <p:cNvPr id="293" name="Google Shape;293;p5"/>
              <p:cNvGrpSpPr/>
              <p:nvPr/>
            </p:nvGrpSpPr>
            <p:grpSpPr>
              <a:xfrm>
                <a:off x="2436050" y="685625"/>
                <a:ext cx="143400" cy="2454350"/>
                <a:chOff x="2436050" y="685625"/>
                <a:chExt cx="143400" cy="2454350"/>
              </a:xfrm>
            </p:grpSpPr>
            <p:sp>
              <p:nvSpPr>
                <p:cNvPr id="294" name="Google Shape;294;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5" name="Google Shape;295;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6" name="Google Shape;296;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8" name="Google Shape;298;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9" name="Google Shape;299;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0" name="Google Shape;300;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1" name="Google Shape;301;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2" name="Google Shape;302;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3" name="Google Shape;303;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4" name="Google Shape;304;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5"/>
              <p:cNvGrpSpPr/>
              <p:nvPr/>
            </p:nvGrpSpPr>
            <p:grpSpPr>
              <a:xfrm>
                <a:off x="2436050" y="685625"/>
                <a:ext cx="143400" cy="2454350"/>
                <a:chOff x="2436050" y="685625"/>
                <a:chExt cx="143400" cy="2454350"/>
              </a:xfrm>
            </p:grpSpPr>
            <p:sp>
              <p:nvSpPr>
                <p:cNvPr id="307" name="Google Shape;307;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0" name="Google Shape;310;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1" name="Google Shape;311;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2" name="Google Shape;312;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3" name="Google Shape;313;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4" name="Google Shape;314;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5" name="Google Shape;315;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6" name="Google Shape;316;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7" name="Google Shape;317;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18" name="Google Shape;318;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19" name="Google Shape;319;p5"/>
            <p:cNvGrpSpPr/>
            <p:nvPr/>
          </p:nvGrpSpPr>
          <p:grpSpPr>
            <a:xfrm>
              <a:off x="177725" y="-345150"/>
              <a:ext cx="143400" cy="2454350"/>
              <a:chOff x="2030200" y="685625"/>
              <a:chExt cx="143400" cy="2454350"/>
            </a:xfrm>
          </p:grpSpPr>
          <p:grpSp>
            <p:nvGrpSpPr>
              <p:cNvPr id="320" name="Google Shape;320;p5"/>
              <p:cNvGrpSpPr/>
              <p:nvPr/>
            </p:nvGrpSpPr>
            <p:grpSpPr>
              <a:xfrm>
                <a:off x="2030200" y="685625"/>
                <a:ext cx="143400" cy="2454350"/>
                <a:chOff x="2436050" y="685625"/>
                <a:chExt cx="143400" cy="2454350"/>
              </a:xfrm>
            </p:grpSpPr>
            <p:sp>
              <p:nvSpPr>
                <p:cNvPr id="321" name="Google Shape;321;p5"/>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2" name="Google Shape;322;p5"/>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3" name="Google Shape;323;p5"/>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4" name="Google Shape;324;p5"/>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 name="Google Shape;325;p5"/>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 name="Google Shape;326;p5"/>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5"/>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 name="Google Shape;328;p5"/>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 name="Google Shape;329;p5"/>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 name="Google Shape;330;p5"/>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 name="Google Shape;331;p5"/>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 name="Google Shape;332;p5"/>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3" name="Google Shape;333;p5"/>
              <p:cNvGrpSpPr/>
              <p:nvPr/>
            </p:nvGrpSpPr>
            <p:grpSpPr>
              <a:xfrm>
                <a:off x="2030200" y="685625"/>
                <a:ext cx="143400" cy="2454350"/>
                <a:chOff x="2436050" y="685625"/>
                <a:chExt cx="143400" cy="2454350"/>
              </a:xfrm>
            </p:grpSpPr>
            <p:sp>
              <p:nvSpPr>
                <p:cNvPr id="334" name="Google Shape;334;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7" name="Google Shape;337;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 name="Google Shape;338;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 name="Google Shape;340;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 name="Google Shape;341;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 name="Google Shape;344;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 name="Google Shape;345;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6" name="Google Shape;346;p5"/>
            <p:cNvGrpSpPr/>
            <p:nvPr/>
          </p:nvGrpSpPr>
          <p:grpSpPr>
            <a:xfrm>
              <a:off x="8430900" y="1235251"/>
              <a:ext cx="143400" cy="2454350"/>
              <a:chOff x="2436050" y="685625"/>
              <a:chExt cx="143400" cy="2454350"/>
            </a:xfrm>
          </p:grpSpPr>
          <p:grpSp>
            <p:nvGrpSpPr>
              <p:cNvPr id="347" name="Google Shape;347;p5"/>
              <p:cNvGrpSpPr/>
              <p:nvPr/>
            </p:nvGrpSpPr>
            <p:grpSpPr>
              <a:xfrm>
                <a:off x="2436050" y="685625"/>
                <a:ext cx="143400" cy="2454350"/>
                <a:chOff x="2436050" y="685625"/>
                <a:chExt cx="143400" cy="2454350"/>
              </a:xfrm>
            </p:grpSpPr>
            <p:sp>
              <p:nvSpPr>
                <p:cNvPr id="348" name="Google Shape;348;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9" name="Google Shape;349;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0" name="Google Shape;350;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1" name="Google Shape;351;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2" name="Google Shape;352;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3" name="Google Shape;353;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4" name="Google Shape;354;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5" name="Google Shape;355;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6" name="Google Shape;356;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7" name="Google Shape;357;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8" name="Google Shape;358;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59" name="Google Shape;359;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60" name="Google Shape;360;p5"/>
              <p:cNvGrpSpPr/>
              <p:nvPr/>
            </p:nvGrpSpPr>
            <p:grpSpPr>
              <a:xfrm>
                <a:off x="2436050" y="685625"/>
                <a:ext cx="143400" cy="2454350"/>
                <a:chOff x="2436050" y="685625"/>
                <a:chExt cx="143400" cy="2454350"/>
              </a:xfrm>
            </p:grpSpPr>
            <p:sp>
              <p:nvSpPr>
                <p:cNvPr id="361" name="Google Shape;361;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2" name="Google Shape;362;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3" name="Google Shape;363;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4" name="Google Shape;364;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5" name="Google Shape;365;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6" name="Google Shape;366;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7" name="Google Shape;367;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8" name="Google Shape;368;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69" name="Google Shape;369;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0" name="Google Shape;370;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1" name="Google Shape;371;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2" name="Google Shape;372;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73" name="Google Shape;373;p5"/>
            <p:cNvGrpSpPr/>
            <p:nvPr/>
          </p:nvGrpSpPr>
          <p:grpSpPr>
            <a:xfrm>
              <a:off x="641525" y="1911308"/>
              <a:ext cx="143400" cy="2454350"/>
              <a:chOff x="2436050" y="685625"/>
              <a:chExt cx="143400" cy="2454350"/>
            </a:xfrm>
          </p:grpSpPr>
          <p:grpSp>
            <p:nvGrpSpPr>
              <p:cNvPr id="374" name="Google Shape;374;p5"/>
              <p:cNvGrpSpPr/>
              <p:nvPr/>
            </p:nvGrpSpPr>
            <p:grpSpPr>
              <a:xfrm>
                <a:off x="2436050" y="685625"/>
                <a:ext cx="143400" cy="2454350"/>
                <a:chOff x="2436050" y="685625"/>
                <a:chExt cx="143400" cy="2454350"/>
              </a:xfrm>
            </p:grpSpPr>
            <p:sp>
              <p:nvSpPr>
                <p:cNvPr id="375" name="Google Shape;375;p5"/>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6" name="Google Shape;376;p5"/>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7" name="Google Shape;377;p5"/>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8" name="Google Shape;378;p5"/>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9" name="Google Shape;379;p5"/>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0" name="Google Shape;380;p5"/>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1" name="Google Shape;381;p5"/>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2" name="Google Shape;382;p5"/>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3" name="Google Shape;383;p5"/>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4" name="Google Shape;384;p5"/>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5" name="Google Shape;385;p5"/>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5"/>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7" name="Google Shape;387;p5"/>
              <p:cNvGrpSpPr/>
              <p:nvPr/>
            </p:nvGrpSpPr>
            <p:grpSpPr>
              <a:xfrm>
                <a:off x="2436050" y="685625"/>
                <a:ext cx="143400" cy="2454350"/>
                <a:chOff x="2436050" y="685625"/>
                <a:chExt cx="143400" cy="2454350"/>
              </a:xfrm>
            </p:grpSpPr>
            <p:sp>
              <p:nvSpPr>
                <p:cNvPr id="388" name="Google Shape;388;p5"/>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5"/>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5"/>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1" name="Google Shape;391;p5"/>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2" name="Google Shape;392;p5"/>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3" name="Google Shape;393;p5"/>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4" name="Google Shape;394;p5"/>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5" name="Google Shape;395;p5"/>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6" name="Google Shape;396;p5"/>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7" name="Google Shape;397;p5"/>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8" name="Google Shape;398;p5"/>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9" name="Google Shape;399;p5"/>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
        <p:nvSpPr>
          <p:cNvPr id="400" name="Google Shape;40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1" name="Google Shape;401;p5"/>
          <p:cNvSpPr txBox="1"/>
          <p:nvPr>
            <p:ph idx="1" type="subTitle"/>
          </p:nvPr>
        </p:nvSpPr>
        <p:spPr>
          <a:xfrm>
            <a:off x="5055284"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2" name="Google Shape;402;p5"/>
          <p:cNvSpPr txBox="1"/>
          <p:nvPr>
            <p:ph idx="2" type="subTitle"/>
          </p:nvPr>
        </p:nvSpPr>
        <p:spPr>
          <a:xfrm>
            <a:off x="1583300" y="35428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3" name="Google Shape;403;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
        <p:nvSpPr>
          <p:cNvPr id="404" name="Google Shape;404;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Outfit"/>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Outfit"/>
              <a:buNone/>
              <a:defRPr b="1" sz="2400">
                <a:latin typeface="Outfit"/>
                <a:ea typeface="Outfit"/>
                <a:cs typeface="Outfit"/>
                <a:sym typeface="Outfit"/>
              </a:defRPr>
            </a:lvl2pPr>
            <a:lvl3pPr lvl="2" rtl="0" algn="ctr">
              <a:lnSpc>
                <a:spcPct val="100000"/>
              </a:lnSpc>
              <a:spcBef>
                <a:spcPts val="0"/>
              </a:spcBef>
              <a:spcAft>
                <a:spcPts val="0"/>
              </a:spcAft>
              <a:buSzPts val="2400"/>
              <a:buFont typeface="Outfit"/>
              <a:buNone/>
              <a:defRPr b="1" sz="2400">
                <a:latin typeface="Outfit"/>
                <a:ea typeface="Outfit"/>
                <a:cs typeface="Outfit"/>
                <a:sym typeface="Outfit"/>
              </a:defRPr>
            </a:lvl3pPr>
            <a:lvl4pPr lvl="3" rtl="0" algn="ctr">
              <a:lnSpc>
                <a:spcPct val="100000"/>
              </a:lnSpc>
              <a:spcBef>
                <a:spcPts val="0"/>
              </a:spcBef>
              <a:spcAft>
                <a:spcPts val="0"/>
              </a:spcAft>
              <a:buSzPts val="2400"/>
              <a:buFont typeface="Outfit"/>
              <a:buNone/>
              <a:defRPr b="1" sz="2400">
                <a:latin typeface="Outfit"/>
                <a:ea typeface="Outfit"/>
                <a:cs typeface="Outfit"/>
                <a:sym typeface="Outfit"/>
              </a:defRPr>
            </a:lvl4pPr>
            <a:lvl5pPr lvl="4" rtl="0" algn="ctr">
              <a:lnSpc>
                <a:spcPct val="100000"/>
              </a:lnSpc>
              <a:spcBef>
                <a:spcPts val="0"/>
              </a:spcBef>
              <a:spcAft>
                <a:spcPts val="0"/>
              </a:spcAft>
              <a:buSzPts val="2400"/>
              <a:buFont typeface="Outfit"/>
              <a:buNone/>
              <a:defRPr b="1" sz="2400">
                <a:latin typeface="Outfit"/>
                <a:ea typeface="Outfit"/>
                <a:cs typeface="Outfit"/>
                <a:sym typeface="Outfit"/>
              </a:defRPr>
            </a:lvl5pPr>
            <a:lvl6pPr lvl="5" rtl="0" algn="ctr">
              <a:lnSpc>
                <a:spcPct val="100000"/>
              </a:lnSpc>
              <a:spcBef>
                <a:spcPts val="0"/>
              </a:spcBef>
              <a:spcAft>
                <a:spcPts val="0"/>
              </a:spcAft>
              <a:buSzPts val="2400"/>
              <a:buFont typeface="Outfit"/>
              <a:buNone/>
              <a:defRPr b="1" sz="2400">
                <a:latin typeface="Outfit"/>
                <a:ea typeface="Outfit"/>
                <a:cs typeface="Outfit"/>
                <a:sym typeface="Outfit"/>
              </a:defRPr>
            </a:lvl6pPr>
            <a:lvl7pPr lvl="6" rtl="0" algn="ctr">
              <a:lnSpc>
                <a:spcPct val="100000"/>
              </a:lnSpc>
              <a:spcBef>
                <a:spcPts val="0"/>
              </a:spcBef>
              <a:spcAft>
                <a:spcPts val="0"/>
              </a:spcAft>
              <a:buSzPts val="2400"/>
              <a:buFont typeface="Outfit"/>
              <a:buNone/>
              <a:defRPr b="1" sz="2400">
                <a:latin typeface="Outfit"/>
                <a:ea typeface="Outfit"/>
                <a:cs typeface="Outfit"/>
                <a:sym typeface="Outfit"/>
              </a:defRPr>
            </a:lvl7pPr>
            <a:lvl8pPr lvl="7" rtl="0" algn="ctr">
              <a:lnSpc>
                <a:spcPct val="100000"/>
              </a:lnSpc>
              <a:spcBef>
                <a:spcPts val="0"/>
              </a:spcBef>
              <a:spcAft>
                <a:spcPts val="0"/>
              </a:spcAft>
              <a:buSzPts val="2400"/>
              <a:buFont typeface="Outfit"/>
              <a:buNone/>
              <a:defRPr b="1" sz="2400">
                <a:latin typeface="Outfit"/>
                <a:ea typeface="Outfit"/>
                <a:cs typeface="Outfit"/>
                <a:sym typeface="Outfit"/>
              </a:defRPr>
            </a:lvl8pPr>
            <a:lvl9pPr lvl="8" rtl="0" algn="ctr">
              <a:lnSpc>
                <a:spcPct val="100000"/>
              </a:lnSpc>
              <a:spcBef>
                <a:spcPts val="0"/>
              </a:spcBef>
              <a:spcAft>
                <a:spcPts val="0"/>
              </a:spcAft>
              <a:buSzPts val="2400"/>
              <a:buFont typeface="Outfit"/>
              <a:buNone/>
              <a:defRPr b="1" sz="2400">
                <a:latin typeface="Outfit"/>
                <a:ea typeface="Outfit"/>
                <a:cs typeface="Outfit"/>
                <a:sym typeface="Outfi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5" name="Shape 405"/>
        <p:cNvGrpSpPr/>
        <p:nvPr/>
      </p:nvGrpSpPr>
      <p:grpSpPr>
        <a:xfrm>
          <a:off x="0" y="0"/>
          <a:ext cx="0" cy="0"/>
          <a:chOff x="0" y="0"/>
          <a:chExt cx="0" cy="0"/>
        </a:xfrm>
      </p:grpSpPr>
      <p:sp>
        <p:nvSpPr>
          <p:cNvPr id="406" name="Google Shape;40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7" name="Google Shape;407;p6"/>
          <p:cNvGrpSpPr/>
          <p:nvPr/>
        </p:nvGrpSpPr>
        <p:grpSpPr>
          <a:xfrm>
            <a:off x="192925" y="-363653"/>
            <a:ext cx="8693800" cy="5682453"/>
            <a:chOff x="192925" y="-363653"/>
            <a:chExt cx="8693800" cy="5682453"/>
          </a:xfrm>
        </p:grpSpPr>
        <p:grpSp>
          <p:nvGrpSpPr>
            <p:cNvPr id="408" name="Google Shape;408;p6"/>
            <p:cNvGrpSpPr/>
            <p:nvPr/>
          </p:nvGrpSpPr>
          <p:grpSpPr>
            <a:xfrm>
              <a:off x="8743325" y="-363653"/>
              <a:ext cx="143400" cy="2454350"/>
              <a:chOff x="2436050" y="685625"/>
              <a:chExt cx="143400" cy="2454350"/>
            </a:xfrm>
          </p:grpSpPr>
          <p:grpSp>
            <p:nvGrpSpPr>
              <p:cNvPr id="409" name="Google Shape;409;p6"/>
              <p:cNvGrpSpPr/>
              <p:nvPr/>
            </p:nvGrpSpPr>
            <p:grpSpPr>
              <a:xfrm>
                <a:off x="2436050" y="685625"/>
                <a:ext cx="143400" cy="2454350"/>
                <a:chOff x="2436050" y="685625"/>
                <a:chExt cx="143400" cy="2454350"/>
              </a:xfrm>
            </p:grpSpPr>
            <p:sp>
              <p:nvSpPr>
                <p:cNvPr id="410" name="Google Shape;410;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1" name="Google Shape;411;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2" name="Google Shape;412;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3" name="Google Shape;413;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4" name="Google Shape;414;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5" name="Google Shape;415;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6" name="Google Shape;416;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7" name="Google Shape;417;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8" name="Google Shape;418;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9" name="Google Shape;419;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0" name="Google Shape;420;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1" name="Google Shape;421;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22" name="Google Shape;422;p6"/>
              <p:cNvGrpSpPr/>
              <p:nvPr/>
            </p:nvGrpSpPr>
            <p:grpSpPr>
              <a:xfrm>
                <a:off x="2436050" y="685625"/>
                <a:ext cx="143400" cy="2454350"/>
                <a:chOff x="2436050" y="685625"/>
                <a:chExt cx="143400" cy="2454350"/>
              </a:xfrm>
            </p:grpSpPr>
            <p:sp>
              <p:nvSpPr>
                <p:cNvPr id="423" name="Google Shape;423;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4" name="Google Shape;424;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5" name="Google Shape;425;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6" name="Google Shape;426;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7" name="Google Shape;427;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8" name="Google Shape;428;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29" name="Google Shape;429;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0" name="Google Shape;430;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1" name="Google Shape;431;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2" name="Google Shape;432;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3" name="Google Shape;433;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4" name="Google Shape;434;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35" name="Google Shape;435;p6"/>
            <p:cNvGrpSpPr/>
            <p:nvPr/>
          </p:nvGrpSpPr>
          <p:grpSpPr>
            <a:xfrm>
              <a:off x="192925" y="2864450"/>
              <a:ext cx="143400" cy="2454350"/>
              <a:chOff x="2030200" y="685625"/>
              <a:chExt cx="143400" cy="2454350"/>
            </a:xfrm>
          </p:grpSpPr>
          <p:grpSp>
            <p:nvGrpSpPr>
              <p:cNvPr id="436" name="Google Shape;436;p6"/>
              <p:cNvGrpSpPr/>
              <p:nvPr/>
            </p:nvGrpSpPr>
            <p:grpSpPr>
              <a:xfrm>
                <a:off x="2030200" y="685625"/>
                <a:ext cx="143400" cy="2454350"/>
                <a:chOff x="2436050" y="685625"/>
                <a:chExt cx="143400" cy="2454350"/>
              </a:xfrm>
            </p:grpSpPr>
            <p:sp>
              <p:nvSpPr>
                <p:cNvPr id="437" name="Google Shape;437;p6"/>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8" name="Google Shape;438;p6"/>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9" name="Google Shape;439;p6"/>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0" name="Google Shape;440;p6"/>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1" name="Google Shape;441;p6"/>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2" name="Google Shape;442;p6"/>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3" name="Google Shape;443;p6"/>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4" name="Google Shape;444;p6"/>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5" name="Google Shape;445;p6"/>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6" name="Google Shape;446;p6"/>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7" name="Google Shape;447;p6"/>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8" name="Google Shape;448;p6"/>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49" name="Google Shape;449;p6"/>
              <p:cNvGrpSpPr/>
              <p:nvPr/>
            </p:nvGrpSpPr>
            <p:grpSpPr>
              <a:xfrm>
                <a:off x="2030200" y="685625"/>
                <a:ext cx="143400" cy="2454350"/>
                <a:chOff x="2436050" y="685625"/>
                <a:chExt cx="143400" cy="2454350"/>
              </a:xfrm>
            </p:grpSpPr>
            <p:sp>
              <p:nvSpPr>
                <p:cNvPr id="450" name="Google Shape;450;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1" name="Google Shape;451;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2" name="Google Shape;452;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3" name="Google Shape;453;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4" name="Google Shape;454;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5" name="Google Shape;455;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6" name="Google Shape;456;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7" name="Google Shape;457;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8" name="Google Shape;458;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9" name="Google Shape;459;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0" name="Google Shape;460;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1" name="Google Shape;461;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462" name="Google Shape;462;p6"/>
            <p:cNvGrpSpPr/>
            <p:nvPr/>
          </p:nvGrpSpPr>
          <p:grpSpPr>
            <a:xfrm>
              <a:off x="456463" y="108976"/>
              <a:ext cx="143400" cy="2454350"/>
              <a:chOff x="2436050" y="685625"/>
              <a:chExt cx="143400" cy="2454350"/>
            </a:xfrm>
          </p:grpSpPr>
          <p:grpSp>
            <p:nvGrpSpPr>
              <p:cNvPr id="463" name="Google Shape;463;p6"/>
              <p:cNvGrpSpPr/>
              <p:nvPr/>
            </p:nvGrpSpPr>
            <p:grpSpPr>
              <a:xfrm>
                <a:off x="2436050" y="685625"/>
                <a:ext cx="143400" cy="2454350"/>
                <a:chOff x="2436050" y="685625"/>
                <a:chExt cx="143400" cy="2454350"/>
              </a:xfrm>
            </p:grpSpPr>
            <p:sp>
              <p:nvSpPr>
                <p:cNvPr id="464" name="Google Shape;464;p6"/>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5" name="Google Shape;465;p6"/>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6" name="Google Shape;466;p6"/>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7" name="Google Shape;467;p6"/>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8" name="Google Shape;468;p6"/>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69" name="Google Shape;469;p6"/>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0" name="Google Shape;470;p6"/>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1" name="Google Shape;471;p6"/>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2" name="Google Shape;472;p6"/>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3" name="Google Shape;473;p6"/>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4" name="Google Shape;474;p6"/>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5" name="Google Shape;475;p6"/>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76" name="Google Shape;476;p6"/>
              <p:cNvGrpSpPr/>
              <p:nvPr/>
            </p:nvGrpSpPr>
            <p:grpSpPr>
              <a:xfrm>
                <a:off x="2436050" y="685625"/>
                <a:ext cx="143400" cy="2454350"/>
                <a:chOff x="2436050" y="685625"/>
                <a:chExt cx="143400" cy="2454350"/>
              </a:xfrm>
            </p:grpSpPr>
            <p:sp>
              <p:nvSpPr>
                <p:cNvPr id="477" name="Google Shape;477;p6"/>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8" name="Google Shape;478;p6"/>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79" name="Google Shape;479;p6"/>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0" name="Google Shape;480;p6"/>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1" name="Google Shape;481;p6"/>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2" name="Google Shape;482;p6"/>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3" name="Google Shape;483;p6"/>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4" name="Google Shape;484;p6"/>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5" name="Google Shape;485;p6"/>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6" name="Google Shape;486;p6"/>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7" name="Google Shape;487;p6"/>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8" name="Google Shape;488;p6"/>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9" name="Shape 489"/>
        <p:cNvGrpSpPr/>
        <p:nvPr/>
      </p:nvGrpSpPr>
      <p:grpSpPr>
        <a:xfrm>
          <a:off x="0" y="0"/>
          <a:ext cx="0" cy="0"/>
          <a:chOff x="0" y="0"/>
          <a:chExt cx="0" cy="0"/>
        </a:xfrm>
      </p:grpSpPr>
      <p:sp>
        <p:nvSpPr>
          <p:cNvPr id="490" name="Google Shape;490;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1" name="Google Shape;491;p7"/>
          <p:cNvSpPr txBox="1"/>
          <p:nvPr>
            <p:ph idx="1" type="subTitle"/>
          </p:nvPr>
        </p:nvSpPr>
        <p:spPr>
          <a:xfrm>
            <a:off x="1893750" y="1700300"/>
            <a:ext cx="5356500" cy="22080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492" name="Google Shape;492;p7"/>
          <p:cNvGrpSpPr/>
          <p:nvPr/>
        </p:nvGrpSpPr>
        <p:grpSpPr>
          <a:xfrm>
            <a:off x="177725" y="-1044592"/>
            <a:ext cx="8709000" cy="5947392"/>
            <a:chOff x="177725" y="-1044592"/>
            <a:chExt cx="8709000" cy="5947392"/>
          </a:xfrm>
        </p:grpSpPr>
        <p:grpSp>
          <p:nvGrpSpPr>
            <p:cNvPr id="493" name="Google Shape;493;p7"/>
            <p:cNvGrpSpPr/>
            <p:nvPr/>
          </p:nvGrpSpPr>
          <p:grpSpPr>
            <a:xfrm>
              <a:off x="8743325" y="-363653"/>
              <a:ext cx="143400" cy="2454350"/>
              <a:chOff x="2436050" y="685625"/>
              <a:chExt cx="143400" cy="2454350"/>
            </a:xfrm>
          </p:grpSpPr>
          <p:grpSp>
            <p:nvGrpSpPr>
              <p:cNvPr id="494" name="Google Shape;494;p7"/>
              <p:cNvGrpSpPr/>
              <p:nvPr/>
            </p:nvGrpSpPr>
            <p:grpSpPr>
              <a:xfrm>
                <a:off x="2436050" y="685625"/>
                <a:ext cx="143400" cy="2454350"/>
                <a:chOff x="2436050" y="685625"/>
                <a:chExt cx="143400" cy="2454350"/>
              </a:xfrm>
            </p:grpSpPr>
            <p:sp>
              <p:nvSpPr>
                <p:cNvPr id="495" name="Google Shape;495;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6" name="Google Shape;496;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7" name="Google Shape;497;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8" name="Google Shape;498;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9" name="Google Shape;499;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0" name="Google Shape;500;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1" name="Google Shape;501;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2" name="Google Shape;502;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3" name="Google Shape;503;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4" name="Google Shape;504;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5" name="Google Shape;505;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6" name="Google Shape;506;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07" name="Google Shape;507;p7"/>
              <p:cNvGrpSpPr/>
              <p:nvPr/>
            </p:nvGrpSpPr>
            <p:grpSpPr>
              <a:xfrm>
                <a:off x="2436050" y="685625"/>
                <a:ext cx="143400" cy="2454350"/>
                <a:chOff x="2436050" y="685625"/>
                <a:chExt cx="143400" cy="2454350"/>
              </a:xfrm>
            </p:grpSpPr>
            <p:sp>
              <p:nvSpPr>
                <p:cNvPr id="508" name="Google Shape;508;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09" name="Google Shape;509;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0" name="Google Shape;510;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1" name="Google Shape;511;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2" name="Google Shape;512;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3" name="Google Shape;513;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4" name="Google Shape;514;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5" name="Google Shape;515;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6" name="Google Shape;516;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7" name="Google Shape;517;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8" name="Google Shape;518;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19" name="Google Shape;519;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20" name="Google Shape;520;p7"/>
            <p:cNvGrpSpPr/>
            <p:nvPr/>
          </p:nvGrpSpPr>
          <p:grpSpPr>
            <a:xfrm>
              <a:off x="177725" y="-345150"/>
              <a:ext cx="143400" cy="2454350"/>
              <a:chOff x="2030200" y="685625"/>
              <a:chExt cx="143400" cy="2454350"/>
            </a:xfrm>
          </p:grpSpPr>
          <p:grpSp>
            <p:nvGrpSpPr>
              <p:cNvPr id="521" name="Google Shape;521;p7"/>
              <p:cNvGrpSpPr/>
              <p:nvPr/>
            </p:nvGrpSpPr>
            <p:grpSpPr>
              <a:xfrm>
                <a:off x="2030200" y="685625"/>
                <a:ext cx="143400" cy="2454350"/>
                <a:chOff x="2436050" y="685625"/>
                <a:chExt cx="143400" cy="2454350"/>
              </a:xfrm>
            </p:grpSpPr>
            <p:sp>
              <p:nvSpPr>
                <p:cNvPr id="522" name="Google Shape;522;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3" name="Google Shape;523;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4" name="Google Shape;524;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5" name="Google Shape;525;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6" name="Google Shape;526;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7" name="Google Shape;527;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8" name="Google Shape;528;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29" name="Google Shape;529;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0" name="Google Shape;530;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1" name="Google Shape;531;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2" name="Google Shape;532;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3" name="Google Shape;533;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34" name="Google Shape;534;p7"/>
              <p:cNvGrpSpPr/>
              <p:nvPr/>
            </p:nvGrpSpPr>
            <p:grpSpPr>
              <a:xfrm>
                <a:off x="2030200" y="685625"/>
                <a:ext cx="143400" cy="2454350"/>
                <a:chOff x="2436050" y="685625"/>
                <a:chExt cx="143400" cy="2454350"/>
              </a:xfrm>
            </p:grpSpPr>
            <p:sp>
              <p:nvSpPr>
                <p:cNvPr id="535" name="Google Shape;535;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6" name="Google Shape;536;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7" name="Google Shape;537;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8" name="Google Shape;538;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39" name="Google Shape;539;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0" name="Google Shape;540;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1" name="Google Shape;541;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2" name="Google Shape;542;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3" name="Google Shape;543;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4" name="Google Shape;544;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5" name="Google Shape;545;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6" name="Google Shape;546;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47" name="Google Shape;547;p7"/>
            <p:cNvGrpSpPr/>
            <p:nvPr/>
          </p:nvGrpSpPr>
          <p:grpSpPr>
            <a:xfrm>
              <a:off x="8430900" y="2149651"/>
              <a:ext cx="143400" cy="2454350"/>
              <a:chOff x="2436050" y="685625"/>
              <a:chExt cx="143400" cy="2454350"/>
            </a:xfrm>
          </p:grpSpPr>
          <p:grpSp>
            <p:nvGrpSpPr>
              <p:cNvPr id="548" name="Google Shape;548;p7"/>
              <p:cNvGrpSpPr/>
              <p:nvPr/>
            </p:nvGrpSpPr>
            <p:grpSpPr>
              <a:xfrm>
                <a:off x="2436050" y="685625"/>
                <a:ext cx="143400" cy="2454350"/>
                <a:chOff x="2436050" y="685625"/>
                <a:chExt cx="143400" cy="2454350"/>
              </a:xfrm>
            </p:grpSpPr>
            <p:sp>
              <p:nvSpPr>
                <p:cNvPr id="549" name="Google Shape;549;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0" name="Google Shape;550;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1" name="Google Shape;551;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2" name="Google Shape;552;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3" name="Google Shape;553;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4" name="Google Shape;554;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5" name="Google Shape;555;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6" name="Google Shape;556;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7" name="Google Shape;557;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8" name="Google Shape;558;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59" name="Google Shape;559;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0" name="Google Shape;560;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61" name="Google Shape;561;p7"/>
              <p:cNvGrpSpPr/>
              <p:nvPr/>
            </p:nvGrpSpPr>
            <p:grpSpPr>
              <a:xfrm>
                <a:off x="2436050" y="685625"/>
                <a:ext cx="143400" cy="2454350"/>
                <a:chOff x="2436050" y="685625"/>
                <a:chExt cx="143400" cy="2454350"/>
              </a:xfrm>
            </p:grpSpPr>
            <p:sp>
              <p:nvSpPr>
                <p:cNvPr id="562" name="Google Shape;562;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3" name="Google Shape;563;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4" name="Google Shape;564;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5" name="Google Shape;565;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6" name="Google Shape;566;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7" name="Google Shape;567;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8" name="Google Shape;568;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9" name="Google Shape;569;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0" name="Google Shape;570;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1" name="Google Shape;571;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2" name="Google Shape;572;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3" name="Google Shape;573;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574" name="Google Shape;574;p7"/>
            <p:cNvGrpSpPr/>
            <p:nvPr/>
          </p:nvGrpSpPr>
          <p:grpSpPr>
            <a:xfrm>
              <a:off x="569825" y="-1044592"/>
              <a:ext cx="143400" cy="2454350"/>
              <a:chOff x="2436050" y="685625"/>
              <a:chExt cx="143400" cy="2454350"/>
            </a:xfrm>
          </p:grpSpPr>
          <p:grpSp>
            <p:nvGrpSpPr>
              <p:cNvPr id="575" name="Google Shape;575;p7"/>
              <p:cNvGrpSpPr/>
              <p:nvPr/>
            </p:nvGrpSpPr>
            <p:grpSpPr>
              <a:xfrm>
                <a:off x="2436050" y="685625"/>
                <a:ext cx="143400" cy="2454350"/>
                <a:chOff x="2436050" y="685625"/>
                <a:chExt cx="143400" cy="2454350"/>
              </a:xfrm>
            </p:grpSpPr>
            <p:sp>
              <p:nvSpPr>
                <p:cNvPr id="576" name="Google Shape;576;p7"/>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7" name="Google Shape;577;p7"/>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8" name="Google Shape;578;p7"/>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9" name="Google Shape;579;p7"/>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0" name="Google Shape;580;p7"/>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1" name="Google Shape;581;p7"/>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2" name="Google Shape;582;p7"/>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3" name="Google Shape;583;p7"/>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4" name="Google Shape;584;p7"/>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5" name="Google Shape;585;p7"/>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6" name="Google Shape;586;p7"/>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87" name="Google Shape;587;p7"/>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588" name="Google Shape;588;p7"/>
              <p:cNvGrpSpPr/>
              <p:nvPr/>
            </p:nvGrpSpPr>
            <p:grpSpPr>
              <a:xfrm>
                <a:off x="2436050" y="685625"/>
                <a:ext cx="143400" cy="2454350"/>
                <a:chOff x="2436050" y="685625"/>
                <a:chExt cx="143400" cy="2454350"/>
              </a:xfrm>
            </p:grpSpPr>
            <p:sp>
              <p:nvSpPr>
                <p:cNvPr id="589" name="Google Shape;589;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0" name="Google Shape;590;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1" name="Google Shape;591;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2" name="Google Shape;592;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3" name="Google Shape;593;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4" name="Google Shape;594;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5" name="Google Shape;595;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6" name="Google Shape;596;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7" name="Google Shape;597;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8" name="Google Shape;598;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9" name="Google Shape;599;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0" name="Google Shape;600;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01" name="Google Shape;601;p7"/>
            <p:cNvGrpSpPr/>
            <p:nvPr/>
          </p:nvGrpSpPr>
          <p:grpSpPr>
            <a:xfrm>
              <a:off x="321125" y="2448450"/>
              <a:ext cx="143400" cy="2454350"/>
              <a:chOff x="2030200" y="685625"/>
              <a:chExt cx="143400" cy="2454350"/>
            </a:xfrm>
          </p:grpSpPr>
          <p:grpSp>
            <p:nvGrpSpPr>
              <p:cNvPr id="602" name="Google Shape;602;p7"/>
              <p:cNvGrpSpPr/>
              <p:nvPr/>
            </p:nvGrpSpPr>
            <p:grpSpPr>
              <a:xfrm>
                <a:off x="2030200" y="685625"/>
                <a:ext cx="143400" cy="2454350"/>
                <a:chOff x="2436050" y="685625"/>
                <a:chExt cx="143400" cy="2454350"/>
              </a:xfrm>
            </p:grpSpPr>
            <p:sp>
              <p:nvSpPr>
                <p:cNvPr id="603" name="Google Shape;603;p7"/>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4" name="Google Shape;604;p7"/>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5" name="Google Shape;605;p7"/>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6" name="Google Shape;606;p7"/>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7" name="Google Shape;607;p7"/>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8" name="Google Shape;608;p7"/>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9" name="Google Shape;609;p7"/>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0" name="Google Shape;610;p7"/>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1" name="Google Shape;611;p7"/>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2" name="Google Shape;612;p7"/>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3" name="Google Shape;613;p7"/>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4" name="Google Shape;614;p7"/>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15" name="Google Shape;615;p7"/>
              <p:cNvGrpSpPr/>
              <p:nvPr/>
            </p:nvGrpSpPr>
            <p:grpSpPr>
              <a:xfrm>
                <a:off x="2030200" y="685625"/>
                <a:ext cx="143400" cy="2454350"/>
                <a:chOff x="2436050" y="685625"/>
                <a:chExt cx="143400" cy="2454350"/>
              </a:xfrm>
            </p:grpSpPr>
            <p:sp>
              <p:nvSpPr>
                <p:cNvPr id="616" name="Google Shape;616;p7"/>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7" name="Google Shape;617;p7"/>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8" name="Google Shape;618;p7"/>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19" name="Google Shape;619;p7"/>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0" name="Google Shape;620;p7"/>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1" name="Google Shape;621;p7"/>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2" name="Google Shape;622;p7"/>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3" name="Google Shape;623;p7"/>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4" name="Google Shape;624;p7"/>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5" name="Google Shape;625;p7"/>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6" name="Google Shape;626;p7"/>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7" name="Google Shape;627;p7"/>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8" name="Shape 628"/>
        <p:cNvGrpSpPr/>
        <p:nvPr/>
      </p:nvGrpSpPr>
      <p:grpSpPr>
        <a:xfrm>
          <a:off x="0" y="0"/>
          <a:ext cx="0" cy="0"/>
          <a:chOff x="0" y="0"/>
          <a:chExt cx="0" cy="0"/>
        </a:xfrm>
      </p:grpSpPr>
      <p:sp>
        <p:nvSpPr>
          <p:cNvPr id="629" name="Google Shape;629;p8"/>
          <p:cNvSpPr txBox="1"/>
          <p:nvPr>
            <p:ph type="title"/>
          </p:nvPr>
        </p:nvSpPr>
        <p:spPr>
          <a:xfrm>
            <a:off x="2320050" y="1643850"/>
            <a:ext cx="4503900" cy="185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30" name="Google Shape;630;p8"/>
          <p:cNvGrpSpPr/>
          <p:nvPr/>
        </p:nvGrpSpPr>
        <p:grpSpPr>
          <a:xfrm>
            <a:off x="325300" y="1597900"/>
            <a:ext cx="8303400" cy="3006100"/>
            <a:chOff x="325300" y="1597900"/>
            <a:chExt cx="8303400" cy="3006100"/>
          </a:xfrm>
        </p:grpSpPr>
        <p:grpSp>
          <p:nvGrpSpPr>
            <p:cNvPr id="631" name="Google Shape;631;p8"/>
            <p:cNvGrpSpPr/>
            <p:nvPr/>
          </p:nvGrpSpPr>
          <p:grpSpPr>
            <a:xfrm>
              <a:off x="325300" y="1597900"/>
              <a:ext cx="143400" cy="2454350"/>
              <a:chOff x="2436050" y="685625"/>
              <a:chExt cx="143400" cy="2454350"/>
            </a:xfrm>
          </p:grpSpPr>
          <p:grpSp>
            <p:nvGrpSpPr>
              <p:cNvPr id="632" name="Google Shape;632;p8"/>
              <p:cNvGrpSpPr/>
              <p:nvPr/>
            </p:nvGrpSpPr>
            <p:grpSpPr>
              <a:xfrm>
                <a:off x="2436050" y="685625"/>
                <a:ext cx="143400" cy="2454350"/>
                <a:chOff x="2436050" y="685625"/>
                <a:chExt cx="143400" cy="2454350"/>
              </a:xfrm>
            </p:grpSpPr>
            <p:sp>
              <p:nvSpPr>
                <p:cNvPr id="633" name="Google Shape;633;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4" name="Google Shape;634;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5" name="Google Shape;635;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6" name="Google Shape;636;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7" name="Google Shape;637;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8" name="Google Shape;638;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9" name="Google Shape;639;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0" name="Google Shape;640;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1" name="Google Shape;641;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2" name="Google Shape;642;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3" name="Google Shape;643;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4" name="Google Shape;644;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45" name="Google Shape;645;p8"/>
              <p:cNvGrpSpPr/>
              <p:nvPr/>
            </p:nvGrpSpPr>
            <p:grpSpPr>
              <a:xfrm>
                <a:off x="2436050" y="685625"/>
                <a:ext cx="143400" cy="2454350"/>
                <a:chOff x="2436050" y="685625"/>
                <a:chExt cx="143400" cy="2454350"/>
              </a:xfrm>
            </p:grpSpPr>
            <p:sp>
              <p:nvSpPr>
                <p:cNvPr id="646" name="Google Shape;646;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7" name="Google Shape;647;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8" name="Google Shape;648;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49" name="Google Shape;649;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0" name="Google Shape;650;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1" name="Google Shape;651;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2" name="Google Shape;652;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3" name="Google Shape;653;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4" name="Google Shape;654;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5" name="Google Shape;655;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6" name="Google Shape;656;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57" name="Google Shape;657;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658" name="Google Shape;658;p8"/>
            <p:cNvGrpSpPr/>
            <p:nvPr/>
          </p:nvGrpSpPr>
          <p:grpSpPr>
            <a:xfrm>
              <a:off x="8485300" y="2149650"/>
              <a:ext cx="143400" cy="2454350"/>
              <a:chOff x="2436050" y="685625"/>
              <a:chExt cx="143400" cy="2454350"/>
            </a:xfrm>
          </p:grpSpPr>
          <p:grpSp>
            <p:nvGrpSpPr>
              <p:cNvPr id="659" name="Google Shape;659;p8"/>
              <p:cNvGrpSpPr/>
              <p:nvPr/>
            </p:nvGrpSpPr>
            <p:grpSpPr>
              <a:xfrm>
                <a:off x="2436050" y="685625"/>
                <a:ext cx="143400" cy="2454350"/>
                <a:chOff x="2436050" y="685625"/>
                <a:chExt cx="143400" cy="2454350"/>
              </a:xfrm>
            </p:grpSpPr>
            <p:sp>
              <p:nvSpPr>
                <p:cNvPr id="660" name="Google Shape;660;p8"/>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1" name="Google Shape;661;p8"/>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2" name="Google Shape;662;p8"/>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3" name="Google Shape;663;p8"/>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4" name="Google Shape;664;p8"/>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5" name="Google Shape;665;p8"/>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6" name="Google Shape;666;p8"/>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7" name="Google Shape;667;p8"/>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8" name="Google Shape;668;p8"/>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69" name="Google Shape;669;p8"/>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0" name="Google Shape;670;p8"/>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1" name="Google Shape;671;p8"/>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72" name="Google Shape;672;p8"/>
              <p:cNvGrpSpPr/>
              <p:nvPr/>
            </p:nvGrpSpPr>
            <p:grpSpPr>
              <a:xfrm>
                <a:off x="2436050" y="685625"/>
                <a:ext cx="143400" cy="2454350"/>
                <a:chOff x="2436050" y="685625"/>
                <a:chExt cx="143400" cy="2454350"/>
              </a:xfrm>
            </p:grpSpPr>
            <p:sp>
              <p:nvSpPr>
                <p:cNvPr id="673" name="Google Shape;673;p8"/>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4" name="Google Shape;674;p8"/>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5" name="Google Shape;675;p8"/>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6" name="Google Shape;676;p8"/>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7" name="Google Shape;677;p8"/>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8" name="Google Shape;678;p8"/>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79" name="Google Shape;679;p8"/>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0" name="Google Shape;680;p8"/>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1" name="Google Shape;681;p8"/>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2" name="Google Shape;682;p8"/>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3" name="Google Shape;683;p8"/>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84" name="Google Shape;684;p8"/>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5" name="Shape 685"/>
        <p:cNvGrpSpPr/>
        <p:nvPr/>
      </p:nvGrpSpPr>
      <p:grpSpPr>
        <a:xfrm>
          <a:off x="0" y="0"/>
          <a:ext cx="0" cy="0"/>
          <a:chOff x="0" y="0"/>
          <a:chExt cx="0" cy="0"/>
        </a:xfrm>
      </p:grpSpPr>
      <p:sp>
        <p:nvSpPr>
          <p:cNvPr id="686" name="Google Shape;686;p9"/>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7" name="Google Shape;687;p9"/>
          <p:cNvSpPr txBox="1"/>
          <p:nvPr>
            <p:ph idx="1" type="subTitle"/>
          </p:nvPr>
        </p:nvSpPr>
        <p:spPr>
          <a:xfrm>
            <a:off x="2135550" y="2816913"/>
            <a:ext cx="4872900" cy="67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88" name="Google Shape;688;p9"/>
          <p:cNvGrpSpPr/>
          <p:nvPr/>
        </p:nvGrpSpPr>
        <p:grpSpPr>
          <a:xfrm>
            <a:off x="569825" y="-1198102"/>
            <a:ext cx="8255350" cy="6738673"/>
            <a:chOff x="569825" y="-1198102"/>
            <a:chExt cx="8255350" cy="6738673"/>
          </a:xfrm>
        </p:grpSpPr>
        <p:grpSp>
          <p:nvGrpSpPr>
            <p:cNvPr id="689" name="Google Shape;689;p9"/>
            <p:cNvGrpSpPr/>
            <p:nvPr/>
          </p:nvGrpSpPr>
          <p:grpSpPr>
            <a:xfrm>
              <a:off x="569825" y="250475"/>
              <a:ext cx="8255350" cy="3327100"/>
              <a:chOff x="569825" y="250475"/>
              <a:chExt cx="8255350" cy="3327100"/>
            </a:xfrm>
          </p:grpSpPr>
          <p:grpSp>
            <p:nvGrpSpPr>
              <p:cNvPr id="690" name="Google Shape;690;p9"/>
              <p:cNvGrpSpPr/>
              <p:nvPr/>
            </p:nvGrpSpPr>
            <p:grpSpPr>
              <a:xfrm>
                <a:off x="569825" y="250475"/>
                <a:ext cx="143400" cy="2454350"/>
                <a:chOff x="2030200" y="685625"/>
                <a:chExt cx="143400" cy="2454350"/>
              </a:xfrm>
            </p:grpSpPr>
            <p:grpSp>
              <p:nvGrpSpPr>
                <p:cNvPr id="691" name="Google Shape;691;p9"/>
                <p:cNvGrpSpPr/>
                <p:nvPr/>
              </p:nvGrpSpPr>
              <p:grpSpPr>
                <a:xfrm>
                  <a:off x="2030200" y="685625"/>
                  <a:ext cx="143400" cy="2454350"/>
                  <a:chOff x="2436050" y="685625"/>
                  <a:chExt cx="143400" cy="2454350"/>
                </a:xfrm>
              </p:grpSpPr>
              <p:sp>
                <p:nvSpPr>
                  <p:cNvPr id="692" name="Google Shape;692;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3" name="Google Shape;693;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4" name="Google Shape;694;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5" name="Google Shape;695;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6" name="Google Shape;696;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7" name="Google Shape;697;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8" name="Google Shape;698;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99" name="Google Shape;699;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0" name="Google Shape;700;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1" name="Google Shape;701;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2" name="Google Shape;702;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3" name="Google Shape;703;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04" name="Google Shape;704;p9"/>
                <p:cNvGrpSpPr/>
                <p:nvPr/>
              </p:nvGrpSpPr>
              <p:grpSpPr>
                <a:xfrm>
                  <a:off x="2030200" y="685625"/>
                  <a:ext cx="143400" cy="2454350"/>
                  <a:chOff x="2436050" y="685625"/>
                  <a:chExt cx="143400" cy="2454350"/>
                </a:xfrm>
              </p:grpSpPr>
              <p:sp>
                <p:nvSpPr>
                  <p:cNvPr id="705" name="Google Shape;705;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6" name="Google Shape;706;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7" name="Google Shape;707;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8" name="Google Shape;708;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09" name="Google Shape;709;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0" name="Google Shape;710;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1" name="Google Shape;711;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2" name="Google Shape;712;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3" name="Google Shape;713;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4" name="Google Shape;714;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5" name="Google Shape;715;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16" name="Google Shape;716;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17" name="Google Shape;717;p9"/>
              <p:cNvGrpSpPr/>
              <p:nvPr/>
            </p:nvGrpSpPr>
            <p:grpSpPr>
              <a:xfrm>
                <a:off x="8681775" y="1123225"/>
                <a:ext cx="143400" cy="2454350"/>
                <a:chOff x="2436050" y="685625"/>
                <a:chExt cx="143400" cy="2454350"/>
              </a:xfrm>
            </p:grpSpPr>
            <p:grpSp>
              <p:nvGrpSpPr>
                <p:cNvPr id="718" name="Google Shape;718;p9"/>
                <p:cNvGrpSpPr/>
                <p:nvPr/>
              </p:nvGrpSpPr>
              <p:grpSpPr>
                <a:xfrm>
                  <a:off x="2436050" y="685625"/>
                  <a:ext cx="143400" cy="2454350"/>
                  <a:chOff x="2436050" y="685625"/>
                  <a:chExt cx="143400" cy="2454350"/>
                </a:xfrm>
              </p:grpSpPr>
              <p:sp>
                <p:nvSpPr>
                  <p:cNvPr id="719" name="Google Shape;719;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0" name="Google Shape;720;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1" name="Google Shape;721;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2" name="Google Shape;722;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3" name="Google Shape;723;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4" name="Google Shape;724;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5" name="Google Shape;725;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6" name="Google Shape;726;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7" name="Google Shape;727;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8" name="Google Shape;728;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29" name="Google Shape;729;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0" name="Google Shape;730;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31" name="Google Shape;731;p9"/>
                <p:cNvGrpSpPr/>
                <p:nvPr/>
              </p:nvGrpSpPr>
              <p:grpSpPr>
                <a:xfrm>
                  <a:off x="2436050" y="685625"/>
                  <a:ext cx="143400" cy="2454350"/>
                  <a:chOff x="2436050" y="685625"/>
                  <a:chExt cx="143400" cy="2454350"/>
                </a:xfrm>
              </p:grpSpPr>
              <p:sp>
                <p:nvSpPr>
                  <p:cNvPr id="732" name="Google Shape;732;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3" name="Google Shape;733;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4" name="Google Shape;734;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5" name="Google Shape;735;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6" name="Google Shape;736;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7" name="Google Shape;737;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8" name="Google Shape;738;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39" name="Google Shape;739;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0" name="Google Shape;740;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1" name="Google Shape;741;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2" name="Google Shape;742;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3" name="Google Shape;743;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nvGrpSpPr>
            <p:cNvPr id="744" name="Google Shape;744;p9"/>
            <p:cNvGrpSpPr/>
            <p:nvPr/>
          </p:nvGrpSpPr>
          <p:grpSpPr>
            <a:xfrm>
              <a:off x="7008450" y="-1198102"/>
              <a:ext cx="1311925" cy="6738673"/>
              <a:chOff x="7008450" y="-1198102"/>
              <a:chExt cx="1311925" cy="6738673"/>
            </a:xfrm>
          </p:grpSpPr>
          <p:grpSp>
            <p:nvGrpSpPr>
              <p:cNvPr id="745" name="Google Shape;745;p9"/>
              <p:cNvGrpSpPr/>
              <p:nvPr/>
            </p:nvGrpSpPr>
            <p:grpSpPr>
              <a:xfrm>
                <a:off x="7008450" y="-1198102"/>
                <a:ext cx="143400" cy="2454350"/>
                <a:chOff x="2436050" y="685625"/>
                <a:chExt cx="143400" cy="2454350"/>
              </a:xfrm>
            </p:grpSpPr>
            <p:grpSp>
              <p:nvGrpSpPr>
                <p:cNvPr id="746" name="Google Shape;746;p9"/>
                <p:cNvGrpSpPr/>
                <p:nvPr/>
              </p:nvGrpSpPr>
              <p:grpSpPr>
                <a:xfrm>
                  <a:off x="2436050" y="685625"/>
                  <a:ext cx="143400" cy="2454350"/>
                  <a:chOff x="2436050" y="685625"/>
                  <a:chExt cx="143400" cy="2454350"/>
                </a:xfrm>
              </p:grpSpPr>
              <p:sp>
                <p:nvSpPr>
                  <p:cNvPr id="747" name="Google Shape;747;p9"/>
                  <p:cNvSpPr/>
                  <p:nvPr/>
                </p:nvSpPr>
                <p:spPr>
                  <a:xfrm>
                    <a:off x="2436050" y="2996575"/>
                    <a:ext cx="143400" cy="14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8" name="Google Shape;748;p9"/>
                  <p:cNvSpPr/>
                  <p:nvPr/>
                </p:nvSpPr>
                <p:spPr>
                  <a:xfrm>
                    <a:off x="2444600" y="278585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49" name="Google Shape;749;p9"/>
                  <p:cNvSpPr/>
                  <p:nvPr/>
                </p:nvSpPr>
                <p:spPr>
                  <a:xfrm>
                    <a:off x="2444600" y="2575125"/>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0" name="Google Shape;750;p9"/>
                  <p:cNvSpPr/>
                  <p:nvPr/>
                </p:nvSpPr>
                <p:spPr>
                  <a:xfrm>
                    <a:off x="2444600" y="2364400"/>
                    <a:ext cx="126300" cy="1266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1" name="Google Shape;751;p9"/>
                  <p:cNvSpPr/>
                  <p:nvPr/>
                </p:nvSpPr>
                <p:spPr>
                  <a:xfrm>
                    <a:off x="2448950" y="2153675"/>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2" name="Google Shape;752;p9"/>
                  <p:cNvSpPr/>
                  <p:nvPr/>
                </p:nvSpPr>
                <p:spPr>
                  <a:xfrm>
                    <a:off x="2448950" y="1942950"/>
                    <a:ext cx="117600" cy="117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3" name="Google Shape;753;p9"/>
                  <p:cNvSpPr/>
                  <p:nvPr/>
                </p:nvSpPr>
                <p:spPr>
                  <a:xfrm>
                    <a:off x="2451050" y="1732225"/>
                    <a:ext cx="113400" cy="113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4" name="Google Shape;754;p9"/>
                  <p:cNvSpPr/>
                  <p:nvPr/>
                </p:nvSpPr>
                <p:spPr>
                  <a:xfrm>
                    <a:off x="2453300" y="1521500"/>
                    <a:ext cx="108900" cy="1089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5" name="Google Shape;755;p9"/>
                  <p:cNvSpPr/>
                  <p:nvPr/>
                </p:nvSpPr>
                <p:spPr>
                  <a:xfrm>
                    <a:off x="2458250" y="1315275"/>
                    <a:ext cx="99000" cy="990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6" name="Google Shape;756;p9"/>
                  <p:cNvSpPr/>
                  <p:nvPr/>
                </p:nvSpPr>
                <p:spPr>
                  <a:xfrm>
                    <a:off x="2463050" y="1109050"/>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7" name="Google Shape;757;p9"/>
                  <p:cNvSpPr/>
                  <p:nvPr/>
                </p:nvSpPr>
                <p:spPr>
                  <a:xfrm>
                    <a:off x="2463050" y="902825"/>
                    <a:ext cx="89400" cy="894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58" name="Google Shape;758;p9"/>
                  <p:cNvSpPr/>
                  <p:nvPr/>
                </p:nvSpPr>
                <p:spPr>
                  <a:xfrm>
                    <a:off x="2468000" y="685625"/>
                    <a:ext cx="79500" cy="79500"/>
                  </a:xfrm>
                  <a:prstGeom prst="rect">
                    <a:avLst/>
                  </a:prstGeom>
                  <a:gradFill>
                    <a:gsLst>
                      <a:gs pos="0">
                        <a:schemeClr val="lt2"/>
                      </a:gs>
                      <a:gs pos="100000">
                        <a:schemeClr val="dk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59" name="Google Shape;759;p9"/>
                <p:cNvGrpSpPr/>
                <p:nvPr/>
              </p:nvGrpSpPr>
              <p:grpSpPr>
                <a:xfrm>
                  <a:off x="2436050" y="685625"/>
                  <a:ext cx="143400" cy="2454350"/>
                  <a:chOff x="2436050" y="685625"/>
                  <a:chExt cx="143400" cy="2454350"/>
                </a:xfrm>
              </p:grpSpPr>
              <p:sp>
                <p:nvSpPr>
                  <p:cNvPr id="760" name="Google Shape;760;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1" name="Google Shape;761;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2" name="Google Shape;762;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3" name="Google Shape;763;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4" name="Google Shape;764;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5" name="Google Shape;765;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6" name="Google Shape;766;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7" name="Google Shape;767;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8" name="Google Shape;768;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69" name="Google Shape;769;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0" name="Google Shape;770;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1" name="Google Shape;771;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72" name="Google Shape;772;p9"/>
              <p:cNvGrpSpPr/>
              <p:nvPr/>
            </p:nvGrpSpPr>
            <p:grpSpPr>
              <a:xfrm>
                <a:off x="7816550" y="250475"/>
                <a:ext cx="143400" cy="2454350"/>
                <a:chOff x="2030200" y="685625"/>
                <a:chExt cx="143400" cy="2454350"/>
              </a:xfrm>
            </p:grpSpPr>
            <p:grpSp>
              <p:nvGrpSpPr>
                <p:cNvPr id="773" name="Google Shape;773;p9"/>
                <p:cNvGrpSpPr/>
                <p:nvPr/>
              </p:nvGrpSpPr>
              <p:grpSpPr>
                <a:xfrm>
                  <a:off x="2030200" y="685625"/>
                  <a:ext cx="143400" cy="2454350"/>
                  <a:chOff x="2436050" y="685625"/>
                  <a:chExt cx="143400" cy="2454350"/>
                </a:xfrm>
              </p:grpSpPr>
              <p:sp>
                <p:nvSpPr>
                  <p:cNvPr id="774" name="Google Shape;774;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5" name="Google Shape;775;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6" name="Google Shape;776;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7" name="Google Shape;777;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8" name="Google Shape;778;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79" name="Google Shape;779;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0" name="Google Shape;780;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1" name="Google Shape;781;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2" name="Google Shape;782;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3" name="Google Shape;783;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4" name="Google Shape;784;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5" name="Google Shape;785;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786" name="Google Shape;786;p9"/>
                <p:cNvGrpSpPr/>
                <p:nvPr/>
              </p:nvGrpSpPr>
              <p:grpSpPr>
                <a:xfrm>
                  <a:off x="2030200" y="685625"/>
                  <a:ext cx="143400" cy="2454350"/>
                  <a:chOff x="2436050" y="685625"/>
                  <a:chExt cx="143400" cy="2454350"/>
                </a:xfrm>
              </p:grpSpPr>
              <p:sp>
                <p:nvSpPr>
                  <p:cNvPr id="787" name="Google Shape;787;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8" name="Google Shape;788;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89" name="Google Shape;789;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0" name="Google Shape;790;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1" name="Google Shape;791;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2" name="Google Shape;792;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3" name="Google Shape;793;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4" name="Google Shape;794;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5" name="Google Shape;795;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6" name="Google Shape;796;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7" name="Google Shape;797;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8" name="Google Shape;798;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799" name="Google Shape;799;p9"/>
              <p:cNvGrpSpPr/>
              <p:nvPr/>
            </p:nvGrpSpPr>
            <p:grpSpPr>
              <a:xfrm>
                <a:off x="8176975" y="3086221"/>
                <a:ext cx="143400" cy="2454350"/>
                <a:chOff x="2030200" y="685625"/>
                <a:chExt cx="143400" cy="2454350"/>
              </a:xfrm>
            </p:grpSpPr>
            <p:grpSp>
              <p:nvGrpSpPr>
                <p:cNvPr id="800" name="Google Shape;800;p9"/>
                <p:cNvGrpSpPr/>
                <p:nvPr/>
              </p:nvGrpSpPr>
              <p:grpSpPr>
                <a:xfrm>
                  <a:off x="2030200" y="685625"/>
                  <a:ext cx="143400" cy="2454350"/>
                  <a:chOff x="2436050" y="685625"/>
                  <a:chExt cx="143400" cy="2454350"/>
                </a:xfrm>
              </p:grpSpPr>
              <p:sp>
                <p:nvSpPr>
                  <p:cNvPr id="801" name="Google Shape;801;p9"/>
                  <p:cNvSpPr/>
                  <p:nvPr/>
                </p:nvSpPr>
                <p:spPr>
                  <a:xfrm>
                    <a:off x="2436050" y="2996575"/>
                    <a:ext cx="143400" cy="14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2" name="Google Shape;802;p9"/>
                  <p:cNvSpPr/>
                  <p:nvPr/>
                </p:nvSpPr>
                <p:spPr>
                  <a:xfrm>
                    <a:off x="2444600" y="278585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3" name="Google Shape;803;p9"/>
                  <p:cNvSpPr/>
                  <p:nvPr/>
                </p:nvSpPr>
                <p:spPr>
                  <a:xfrm>
                    <a:off x="2444600" y="2575125"/>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4" name="Google Shape;804;p9"/>
                  <p:cNvSpPr/>
                  <p:nvPr/>
                </p:nvSpPr>
                <p:spPr>
                  <a:xfrm>
                    <a:off x="2444600" y="2364400"/>
                    <a:ext cx="126300" cy="1266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5" name="Google Shape;805;p9"/>
                  <p:cNvSpPr/>
                  <p:nvPr/>
                </p:nvSpPr>
                <p:spPr>
                  <a:xfrm>
                    <a:off x="2448950" y="2153675"/>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6" name="Google Shape;806;p9"/>
                  <p:cNvSpPr/>
                  <p:nvPr/>
                </p:nvSpPr>
                <p:spPr>
                  <a:xfrm>
                    <a:off x="2448950" y="1942950"/>
                    <a:ext cx="117600" cy="117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7" name="Google Shape;807;p9"/>
                  <p:cNvSpPr/>
                  <p:nvPr/>
                </p:nvSpPr>
                <p:spPr>
                  <a:xfrm>
                    <a:off x="2451050" y="1732225"/>
                    <a:ext cx="113400" cy="113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8" name="Google Shape;808;p9"/>
                  <p:cNvSpPr/>
                  <p:nvPr/>
                </p:nvSpPr>
                <p:spPr>
                  <a:xfrm>
                    <a:off x="2453300" y="1521500"/>
                    <a:ext cx="108900" cy="1089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9" name="Google Shape;809;p9"/>
                  <p:cNvSpPr/>
                  <p:nvPr/>
                </p:nvSpPr>
                <p:spPr>
                  <a:xfrm>
                    <a:off x="2458250" y="1315275"/>
                    <a:ext cx="99000" cy="990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0" name="Google Shape;810;p9"/>
                  <p:cNvSpPr/>
                  <p:nvPr/>
                </p:nvSpPr>
                <p:spPr>
                  <a:xfrm>
                    <a:off x="2463050" y="1109050"/>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1" name="Google Shape;811;p9"/>
                  <p:cNvSpPr/>
                  <p:nvPr/>
                </p:nvSpPr>
                <p:spPr>
                  <a:xfrm>
                    <a:off x="2463050" y="902825"/>
                    <a:ext cx="89400" cy="894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2" name="Google Shape;812;p9"/>
                  <p:cNvSpPr/>
                  <p:nvPr/>
                </p:nvSpPr>
                <p:spPr>
                  <a:xfrm>
                    <a:off x="2468000" y="685625"/>
                    <a:ext cx="79500" cy="79500"/>
                  </a:xfrm>
                  <a:prstGeom prst="rect">
                    <a:avLst/>
                  </a:prstGeom>
                  <a:gradFill>
                    <a:gsLst>
                      <a:gs pos="0">
                        <a:schemeClr val="accent1"/>
                      </a:gs>
                      <a:gs pos="100000">
                        <a:schemeClr val="lt2"/>
                      </a:gs>
                    </a:gsLst>
                    <a:lin ang="2700006" scaled="0"/>
                  </a:gradFill>
                  <a:ln>
                    <a:noFill/>
                  </a:ln>
                  <a:effectLst>
                    <a:outerShdw blurRad="185738" rotWithShape="0" algn="bl">
                      <a:schemeClr val="dk1">
                        <a:alpha val="31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13" name="Google Shape;813;p9"/>
                <p:cNvGrpSpPr/>
                <p:nvPr/>
              </p:nvGrpSpPr>
              <p:grpSpPr>
                <a:xfrm>
                  <a:off x="2030200" y="685625"/>
                  <a:ext cx="143400" cy="2454350"/>
                  <a:chOff x="2436050" y="685625"/>
                  <a:chExt cx="143400" cy="2454350"/>
                </a:xfrm>
              </p:grpSpPr>
              <p:sp>
                <p:nvSpPr>
                  <p:cNvPr id="814" name="Google Shape;814;p9"/>
                  <p:cNvSpPr/>
                  <p:nvPr/>
                </p:nvSpPr>
                <p:spPr>
                  <a:xfrm>
                    <a:off x="2436050" y="2996575"/>
                    <a:ext cx="143400" cy="143400"/>
                  </a:xfrm>
                  <a:prstGeom prst="rect">
                    <a:avLst/>
                  </a:prstGeom>
                  <a:solidFill>
                    <a:srgbClr val="009F8C">
                      <a:alpha val="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5" name="Google Shape;815;p9"/>
                  <p:cNvSpPr/>
                  <p:nvPr/>
                </p:nvSpPr>
                <p:spPr>
                  <a:xfrm>
                    <a:off x="2444600" y="2785850"/>
                    <a:ext cx="126300" cy="126600"/>
                  </a:xfrm>
                  <a:prstGeom prst="rect">
                    <a:avLst/>
                  </a:prstGeom>
                  <a:solidFill>
                    <a:srgbClr val="009F8C">
                      <a:alpha val="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6" name="Google Shape;816;p9"/>
                  <p:cNvSpPr/>
                  <p:nvPr/>
                </p:nvSpPr>
                <p:spPr>
                  <a:xfrm>
                    <a:off x="2444600" y="2575125"/>
                    <a:ext cx="126300" cy="126600"/>
                  </a:xfrm>
                  <a:prstGeom prst="rect">
                    <a:avLst/>
                  </a:prstGeom>
                  <a:solidFill>
                    <a:srgbClr val="009F8C">
                      <a:alpha val="1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7" name="Google Shape;817;p9"/>
                  <p:cNvSpPr/>
                  <p:nvPr/>
                </p:nvSpPr>
                <p:spPr>
                  <a:xfrm>
                    <a:off x="2444600" y="2364400"/>
                    <a:ext cx="126300" cy="126600"/>
                  </a:xfrm>
                  <a:prstGeom prst="rect">
                    <a:avLst/>
                  </a:prstGeom>
                  <a:solidFill>
                    <a:srgbClr val="009F8C">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8" name="Google Shape;818;p9"/>
                  <p:cNvSpPr/>
                  <p:nvPr/>
                </p:nvSpPr>
                <p:spPr>
                  <a:xfrm>
                    <a:off x="2448950" y="2153675"/>
                    <a:ext cx="117600" cy="117900"/>
                  </a:xfrm>
                  <a:prstGeom prst="rect">
                    <a:avLst/>
                  </a:prstGeom>
                  <a:solidFill>
                    <a:srgbClr val="009F8C">
                      <a:alpha val="3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19" name="Google Shape;819;p9"/>
                  <p:cNvSpPr/>
                  <p:nvPr/>
                </p:nvSpPr>
                <p:spPr>
                  <a:xfrm>
                    <a:off x="2448950" y="1942950"/>
                    <a:ext cx="117600" cy="117900"/>
                  </a:xfrm>
                  <a:prstGeom prst="rect">
                    <a:avLst/>
                  </a:prstGeom>
                  <a:solidFill>
                    <a:srgbClr val="009F8C">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0" name="Google Shape;820;p9"/>
                  <p:cNvSpPr/>
                  <p:nvPr/>
                </p:nvSpPr>
                <p:spPr>
                  <a:xfrm>
                    <a:off x="2451050" y="1732225"/>
                    <a:ext cx="113400" cy="113400"/>
                  </a:xfrm>
                  <a:prstGeom prst="rect">
                    <a:avLst/>
                  </a:prstGeom>
                  <a:solidFill>
                    <a:srgbClr val="009F8C">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1" name="Google Shape;821;p9"/>
                  <p:cNvSpPr/>
                  <p:nvPr/>
                </p:nvSpPr>
                <p:spPr>
                  <a:xfrm>
                    <a:off x="2453300" y="1521500"/>
                    <a:ext cx="108900" cy="108900"/>
                  </a:xfrm>
                  <a:prstGeom prst="rect">
                    <a:avLst/>
                  </a:prstGeom>
                  <a:solidFill>
                    <a:srgbClr val="009F8C">
                      <a:alpha val="5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2" name="Google Shape;822;p9"/>
                  <p:cNvSpPr/>
                  <p:nvPr/>
                </p:nvSpPr>
                <p:spPr>
                  <a:xfrm>
                    <a:off x="2458250" y="1315275"/>
                    <a:ext cx="99000" cy="99000"/>
                  </a:xfrm>
                  <a:prstGeom prst="rect">
                    <a:avLst/>
                  </a:prstGeom>
                  <a:solidFill>
                    <a:srgbClr val="009F8C">
                      <a:alpha val="6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3" name="Google Shape;823;p9"/>
                  <p:cNvSpPr/>
                  <p:nvPr/>
                </p:nvSpPr>
                <p:spPr>
                  <a:xfrm>
                    <a:off x="2463050" y="1109050"/>
                    <a:ext cx="89400" cy="89400"/>
                  </a:xfrm>
                  <a:prstGeom prst="rect">
                    <a:avLst/>
                  </a:prstGeom>
                  <a:solidFill>
                    <a:srgbClr val="009F8C">
                      <a:alpha val="6499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4" name="Google Shape;824;p9"/>
                  <p:cNvSpPr/>
                  <p:nvPr/>
                </p:nvSpPr>
                <p:spPr>
                  <a:xfrm>
                    <a:off x="2463050" y="902825"/>
                    <a:ext cx="89400" cy="89400"/>
                  </a:xfrm>
                  <a:prstGeom prst="rect">
                    <a:avLst/>
                  </a:prstGeom>
                  <a:solidFill>
                    <a:srgbClr val="009F8C">
                      <a:alpha val="7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5" name="Google Shape;825;p9"/>
                  <p:cNvSpPr/>
                  <p:nvPr/>
                </p:nvSpPr>
                <p:spPr>
                  <a:xfrm>
                    <a:off x="2468000" y="685625"/>
                    <a:ext cx="79500" cy="79500"/>
                  </a:xfrm>
                  <a:prstGeom prst="rect">
                    <a:avLst/>
                  </a:prstGeom>
                  <a:solidFill>
                    <a:srgbClr val="009F8C">
                      <a:alpha val="8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6" name="Shape 826"/>
        <p:cNvGrpSpPr/>
        <p:nvPr/>
      </p:nvGrpSpPr>
      <p:grpSpPr>
        <a:xfrm>
          <a:off x="0" y="0"/>
          <a:ext cx="0" cy="0"/>
          <a:chOff x="0" y="0"/>
          <a:chExt cx="0" cy="0"/>
        </a:xfrm>
      </p:grpSpPr>
      <p:sp>
        <p:nvSpPr>
          <p:cNvPr id="827" name="Google Shape;827;p10"/>
          <p:cNvSpPr/>
          <p:nvPr>
            <p:ph idx="2" type="pic"/>
          </p:nvPr>
        </p:nvSpPr>
        <p:spPr>
          <a:xfrm>
            <a:off x="-25" y="-13725"/>
            <a:ext cx="9144000" cy="5157300"/>
          </a:xfrm>
          <a:prstGeom prst="rect">
            <a:avLst/>
          </a:prstGeom>
          <a:noFill/>
          <a:ln>
            <a:noFill/>
          </a:ln>
        </p:spPr>
      </p:sp>
      <p:sp>
        <p:nvSpPr>
          <p:cNvPr id="828" name="Google Shape;828;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5818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2pPr>
            <a:lvl3pPr lvl="2"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3pPr>
            <a:lvl4pPr lvl="3"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4pPr>
            <a:lvl5pPr lvl="4"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5pPr>
            <a:lvl6pPr lvl="5"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6pPr>
            <a:lvl7pPr lvl="6"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7pPr>
            <a:lvl8pPr lvl="7"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8pPr>
            <a:lvl9pPr lvl="8"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gn="ctr">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e_lT9srIkGJkdczZf1dK067KA54HkK70/view"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9" name="Shape 3209"/>
        <p:cNvGrpSpPr/>
        <p:nvPr/>
      </p:nvGrpSpPr>
      <p:grpSpPr>
        <a:xfrm>
          <a:off x="0" y="0"/>
          <a:ext cx="0" cy="0"/>
          <a:chOff x="0" y="0"/>
          <a:chExt cx="0" cy="0"/>
        </a:xfrm>
      </p:grpSpPr>
      <p:sp>
        <p:nvSpPr>
          <p:cNvPr id="3210" name="Google Shape;3210;p32"/>
          <p:cNvSpPr txBox="1"/>
          <p:nvPr>
            <p:ph type="ctrTitle"/>
          </p:nvPr>
        </p:nvSpPr>
        <p:spPr>
          <a:xfrm>
            <a:off x="1612200" y="1890138"/>
            <a:ext cx="5919600" cy="112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Veyon</a:t>
            </a:r>
            <a:endParaRPr/>
          </a:p>
        </p:txBody>
      </p:sp>
      <p:sp>
        <p:nvSpPr>
          <p:cNvPr id="3211" name="Google Shape;3211;p32"/>
          <p:cNvSpPr txBox="1"/>
          <p:nvPr>
            <p:ph idx="1" type="subTitle"/>
          </p:nvPr>
        </p:nvSpPr>
        <p:spPr>
          <a:xfrm>
            <a:off x="2307600" y="3238086"/>
            <a:ext cx="4528800" cy="3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Remote Control Desktop Software</a:t>
            </a:r>
            <a:endParaRPr/>
          </a:p>
        </p:txBody>
      </p:sp>
      <p:grpSp>
        <p:nvGrpSpPr>
          <p:cNvPr id="3212" name="Google Shape;3212;p32"/>
          <p:cNvGrpSpPr/>
          <p:nvPr/>
        </p:nvGrpSpPr>
        <p:grpSpPr>
          <a:xfrm>
            <a:off x="3982822" y="542069"/>
            <a:ext cx="1178352" cy="1127514"/>
            <a:chOff x="4334725" y="1355875"/>
            <a:chExt cx="3106650" cy="3001900"/>
          </a:xfrm>
        </p:grpSpPr>
        <p:grpSp>
          <p:nvGrpSpPr>
            <p:cNvPr id="3213" name="Google Shape;3213;p32"/>
            <p:cNvGrpSpPr/>
            <p:nvPr/>
          </p:nvGrpSpPr>
          <p:grpSpPr>
            <a:xfrm>
              <a:off x="4516050" y="1724875"/>
              <a:ext cx="2693725" cy="2632900"/>
              <a:chOff x="4516050" y="1724875"/>
              <a:chExt cx="2693725" cy="2632900"/>
            </a:xfrm>
          </p:grpSpPr>
          <p:sp>
            <p:nvSpPr>
              <p:cNvPr id="3214" name="Google Shape;3214;p32"/>
              <p:cNvSpPr/>
              <p:nvPr/>
            </p:nvSpPr>
            <p:spPr>
              <a:xfrm>
                <a:off x="6227525" y="1737400"/>
                <a:ext cx="982250" cy="1548550"/>
              </a:xfrm>
              <a:custGeom>
                <a:rect b="b" l="l" r="r" t="t"/>
                <a:pathLst>
                  <a:path extrusionOk="0" h="61942" w="3929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2"/>
              <p:cNvSpPr/>
              <p:nvPr/>
            </p:nvSpPr>
            <p:spPr>
              <a:xfrm>
                <a:off x="4516050" y="1724875"/>
                <a:ext cx="1010900" cy="1581800"/>
              </a:xfrm>
              <a:custGeom>
                <a:rect b="b" l="l" r="r" t="t"/>
                <a:pathLst>
                  <a:path extrusionOk="0" h="63272" w="40436">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2"/>
              <p:cNvSpPr/>
              <p:nvPr/>
            </p:nvSpPr>
            <p:spPr>
              <a:xfrm>
                <a:off x="4977525" y="3800325"/>
                <a:ext cx="1782050" cy="557450"/>
              </a:xfrm>
              <a:custGeom>
                <a:rect b="b" l="l" r="r" t="t"/>
                <a:pathLst>
                  <a:path extrusionOk="0" h="22298" w="71282">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7" name="Google Shape;3217;p32"/>
            <p:cNvGrpSpPr/>
            <p:nvPr/>
          </p:nvGrpSpPr>
          <p:grpSpPr>
            <a:xfrm>
              <a:off x="4334725" y="1355875"/>
              <a:ext cx="3106650" cy="2709650"/>
              <a:chOff x="4334725" y="1355875"/>
              <a:chExt cx="3106650" cy="2709650"/>
            </a:xfrm>
          </p:grpSpPr>
          <p:sp>
            <p:nvSpPr>
              <p:cNvPr id="3218" name="Google Shape;3218;p32"/>
              <p:cNvSpPr/>
              <p:nvPr/>
            </p:nvSpPr>
            <p:spPr>
              <a:xfrm>
                <a:off x="5427950" y="1355875"/>
                <a:ext cx="904575" cy="1665925"/>
              </a:xfrm>
              <a:custGeom>
                <a:rect b="b" l="l" r="r" t="t"/>
                <a:pathLst>
                  <a:path extrusionOk="0" fill="none" h="66637" w="36183">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noFill/>
              <a:ln cap="flat" cmpd="sng" w="9525">
                <a:solidFill>
                  <a:srgbClr val="00FFFF"/>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2"/>
              <p:cNvSpPr/>
              <p:nvPr/>
            </p:nvSpPr>
            <p:spPr>
              <a:xfrm>
                <a:off x="4334725" y="2760325"/>
                <a:ext cx="1547125" cy="1304775"/>
              </a:xfrm>
              <a:custGeom>
                <a:rect b="b" l="l" r="r" t="t"/>
                <a:pathLst>
                  <a:path extrusionOk="0" fill="none" h="52191" w="61885">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noFill/>
              <a:ln cap="flat" cmpd="sng" w="9525">
                <a:solidFill>
                  <a:schemeClr val="lt2"/>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2"/>
              <p:cNvSpPr/>
              <p:nvPr/>
            </p:nvSpPr>
            <p:spPr>
              <a:xfrm>
                <a:off x="5881825" y="2760325"/>
                <a:ext cx="1559550" cy="1305200"/>
              </a:xfrm>
              <a:custGeom>
                <a:rect b="b" l="l" r="r" t="t"/>
                <a:pathLst>
                  <a:path extrusionOk="0" fill="none" h="52208" w="62382">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noFill/>
              <a:ln cap="flat" cmpd="sng" w="9525">
                <a:solidFill>
                  <a:srgbClr val="00FF00"/>
                </a:solidFill>
                <a:prstDash val="solid"/>
                <a:miter lim="245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21" name="Google Shape;3221;p32"/>
          <p:cNvGrpSpPr/>
          <p:nvPr/>
        </p:nvGrpSpPr>
        <p:grpSpPr>
          <a:xfrm>
            <a:off x="3982834" y="3797030"/>
            <a:ext cx="1178336" cy="804410"/>
            <a:chOff x="1306445" y="3397829"/>
            <a:chExt cx="367255" cy="269855"/>
          </a:xfrm>
        </p:grpSpPr>
        <p:sp>
          <p:nvSpPr>
            <p:cNvPr id="3222" name="Google Shape;3222;p32"/>
            <p:cNvSpPr/>
            <p:nvPr/>
          </p:nvSpPr>
          <p:spPr>
            <a:xfrm>
              <a:off x="1588395" y="3513054"/>
              <a:ext cx="45517" cy="16297"/>
            </a:xfrm>
            <a:custGeom>
              <a:rect b="b" l="l" r="r" t="t"/>
              <a:pathLst>
                <a:path extrusionOk="0" h="512" w="1430">
                  <a:moveTo>
                    <a:pt x="168" y="0"/>
                  </a:moveTo>
                  <a:cubicBezTo>
                    <a:pt x="72" y="0"/>
                    <a:pt x="1" y="71"/>
                    <a:pt x="1" y="167"/>
                  </a:cubicBezTo>
                  <a:cubicBezTo>
                    <a:pt x="1" y="250"/>
                    <a:pt x="72" y="333"/>
                    <a:pt x="168" y="333"/>
                  </a:cubicBezTo>
                  <a:cubicBezTo>
                    <a:pt x="358" y="333"/>
                    <a:pt x="906" y="357"/>
                    <a:pt x="1180" y="488"/>
                  </a:cubicBezTo>
                  <a:cubicBezTo>
                    <a:pt x="1204" y="512"/>
                    <a:pt x="1227" y="512"/>
                    <a:pt x="1251" y="512"/>
                  </a:cubicBezTo>
                  <a:cubicBezTo>
                    <a:pt x="1311" y="512"/>
                    <a:pt x="1370" y="476"/>
                    <a:pt x="1406" y="417"/>
                  </a:cubicBezTo>
                  <a:cubicBezTo>
                    <a:pt x="1430" y="333"/>
                    <a:pt x="1406" y="226"/>
                    <a:pt x="1323" y="191"/>
                  </a:cubicBezTo>
                  <a:cubicBezTo>
                    <a:pt x="942" y="0"/>
                    <a:pt x="191" y="0"/>
                    <a:pt x="168" y="0"/>
                  </a:cubicBezTo>
                  <a:close/>
                </a:path>
              </a:pathLst>
            </a:custGeom>
            <a:solidFill>
              <a:schemeClr val="lt2"/>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2"/>
            <p:cNvSpPr/>
            <p:nvPr/>
          </p:nvSpPr>
          <p:spPr>
            <a:xfrm>
              <a:off x="1306445" y="3397829"/>
              <a:ext cx="367255" cy="269091"/>
            </a:xfrm>
            <a:custGeom>
              <a:rect b="b" l="l" r="r" t="t"/>
              <a:pathLst>
                <a:path extrusionOk="0" h="8454" w="11538">
                  <a:moveTo>
                    <a:pt x="7573" y="334"/>
                  </a:moveTo>
                  <a:lnTo>
                    <a:pt x="7573" y="1965"/>
                  </a:lnTo>
                  <a:cubicBezTo>
                    <a:pt x="7573" y="2227"/>
                    <a:pt x="7525" y="2465"/>
                    <a:pt x="7418" y="2679"/>
                  </a:cubicBezTo>
                  <a:cubicBezTo>
                    <a:pt x="7395" y="2715"/>
                    <a:pt x="7395" y="2727"/>
                    <a:pt x="7395" y="2763"/>
                  </a:cubicBezTo>
                  <a:lnTo>
                    <a:pt x="7395" y="3239"/>
                  </a:lnTo>
                  <a:cubicBezTo>
                    <a:pt x="7395" y="3691"/>
                    <a:pt x="7216" y="4108"/>
                    <a:pt x="6883" y="4442"/>
                  </a:cubicBezTo>
                  <a:cubicBezTo>
                    <a:pt x="6835" y="4489"/>
                    <a:pt x="6787" y="4513"/>
                    <a:pt x="6740" y="4549"/>
                  </a:cubicBezTo>
                  <a:cubicBezTo>
                    <a:pt x="6466" y="4759"/>
                    <a:pt x="6137" y="4876"/>
                    <a:pt x="5785" y="4876"/>
                  </a:cubicBezTo>
                  <a:cubicBezTo>
                    <a:pt x="5739" y="4876"/>
                    <a:pt x="5692" y="4874"/>
                    <a:pt x="5644" y="4870"/>
                  </a:cubicBezTo>
                  <a:cubicBezTo>
                    <a:pt x="4787" y="4823"/>
                    <a:pt x="4108" y="4072"/>
                    <a:pt x="4108" y="3180"/>
                  </a:cubicBezTo>
                  <a:lnTo>
                    <a:pt x="4108" y="2763"/>
                  </a:lnTo>
                  <a:cubicBezTo>
                    <a:pt x="4108" y="2727"/>
                    <a:pt x="4108" y="2715"/>
                    <a:pt x="4096" y="2679"/>
                  </a:cubicBezTo>
                  <a:cubicBezTo>
                    <a:pt x="3989" y="2465"/>
                    <a:pt x="3930" y="2227"/>
                    <a:pt x="3930" y="1965"/>
                  </a:cubicBezTo>
                  <a:lnTo>
                    <a:pt x="3930" y="1608"/>
                  </a:lnTo>
                  <a:cubicBezTo>
                    <a:pt x="3930" y="917"/>
                    <a:pt x="4513" y="334"/>
                    <a:pt x="5216" y="334"/>
                  </a:cubicBezTo>
                  <a:close/>
                  <a:moveTo>
                    <a:pt x="1763" y="3025"/>
                  </a:moveTo>
                  <a:cubicBezTo>
                    <a:pt x="2049" y="3025"/>
                    <a:pt x="2311" y="3144"/>
                    <a:pt x="2525" y="3358"/>
                  </a:cubicBezTo>
                  <a:cubicBezTo>
                    <a:pt x="2715" y="3561"/>
                    <a:pt x="2846" y="3846"/>
                    <a:pt x="2858" y="4144"/>
                  </a:cubicBezTo>
                  <a:cubicBezTo>
                    <a:pt x="2858" y="4227"/>
                    <a:pt x="2882" y="4346"/>
                    <a:pt x="2882" y="4465"/>
                  </a:cubicBezTo>
                  <a:lnTo>
                    <a:pt x="2882" y="4501"/>
                  </a:lnTo>
                  <a:cubicBezTo>
                    <a:pt x="2703" y="4215"/>
                    <a:pt x="2406" y="4013"/>
                    <a:pt x="2049" y="3894"/>
                  </a:cubicBezTo>
                  <a:cubicBezTo>
                    <a:pt x="1703" y="3787"/>
                    <a:pt x="1406" y="3787"/>
                    <a:pt x="1406" y="3787"/>
                  </a:cubicBezTo>
                  <a:cubicBezTo>
                    <a:pt x="1358" y="3787"/>
                    <a:pt x="1310" y="3799"/>
                    <a:pt x="1287" y="3834"/>
                  </a:cubicBezTo>
                  <a:lnTo>
                    <a:pt x="977" y="4144"/>
                  </a:lnTo>
                  <a:cubicBezTo>
                    <a:pt x="918" y="4215"/>
                    <a:pt x="918" y="4323"/>
                    <a:pt x="977" y="4382"/>
                  </a:cubicBezTo>
                  <a:cubicBezTo>
                    <a:pt x="1013" y="4412"/>
                    <a:pt x="1057" y="4427"/>
                    <a:pt x="1101" y="4427"/>
                  </a:cubicBezTo>
                  <a:cubicBezTo>
                    <a:pt x="1144" y="4427"/>
                    <a:pt x="1185" y="4412"/>
                    <a:pt x="1215" y="4382"/>
                  </a:cubicBezTo>
                  <a:lnTo>
                    <a:pt x="1465" y="4108"/>
                  </a:lnTo>
                  <a:cubicBezTo>
                    <a:pt x="1691" y="4132"/>
                    <a:pt x="2382" y="4203"/>
                    <a:pt x="2668" y="4811"/>
                  </a:cubicBezTo>
                  <a:cubicBezTo>
                    <a:pt x="2596" y="5275"/>
                    <a:pt x="2215" y="5596"/>
                    <a:pt x="1763" y="5596"/>
                  </a:cubicBezTo>
                  <a:cubicBezTo>
                    <a:pt x="1251" y="5596"/>
                    <a:pt x="834" y="5180"/>
                    <a:pt x="834" y="4680"/>
                  </a:cubicBezTo>
                  <a:cubicBezTo>
                    <a:pt x="834" y="4584"/>
                    <a:pt x="763" y="4513"/>
                    <a:pt x="679" y="4513"/>
                  </a:cubicBezTo>
                  <a:lnTo>
                    <a:pt x="644" y="4513"/>
                  </a:lnTo>
                  <a:lnTo>
                    <a:pt x="644" y="4465"/>
                  </a:lnTo>
                  <a:cubicBezTo>
                    <a:pt x="644" y="4346"/>
                    <a:pt x="644" y="4251"/>
                    <a:pt x="656" y="4144"/>
                  </a:cubicBezTo>
                  <a:cubicBezTo>
                    <a:pt x="679" y="3846"/>
                    <a:pt x="810" y="3561"/>
                    <a:pt x="1001" y="3358"/>
                  </a:cubicBezTo>
                  <a:cubicBezTo>
                    <a:pt x="1215" y="3144"/>
                    <a:pt x="1477" y="3025"/>
                    <a:pt x="1763" y="3025"/>
                  </a:cubicBezTo>
                  <a:close/>
                  <a:moveTo>
                    <a:pt x="10657" y="3025"/>
                  </a:moveTo>
                  <a:lnTo>
                    <a:pt x="10657" y="3727"/>
                  </a:lnTo>
                  <a:cubicBezTo>
                    <a:pt x="10657" y="3846"/>
                    <a:pt x="10633" y="3953"/>
                    <a:pt x="10585" y="4049"/>
                  </a:cubicBezTo>
                  <a:lnTo>
                    <a:pt x="10502" y="4251"/>
                  </a:lnTo>
                  <a:cubicBezTo>
                    <a:pt x="10478" y="4275"/>
                    <a:pt x="10478" y="4287"/>
                    <a:pt x="10478" y="4323"/>
                  </a:cubicBezTo>
                  <a:lnTo>
                    <a:pt x="10478" y="4680"/>
                  </a:lnTo>
                  <a:cubicBezTo>
                    <a:pt x="10478" y="4930"/>
                    <a:pt x="10383" y="5168"/>
                    <a:pt x="10204" y="5346"/>
                  </a:cubicBezTo>
                  <a:cubicBezTo>
                    <a:pt x="10044" y="5507"/>
                    <a:pt x="9835" y="5600"/>
                    <a:pt x="9605" y="5600"/>
                  </a:cubicBezTo>
                  <a:cubicBezTo>
                    <a:pt x="9579" y="5600"/>
                    <a:pt x="9552" y="5599"/>
                    <a:pt x="9526" y="5596"/>
                  </a:cubicBezTo>
                  <a:cubicBezTo>
                    <a:pt x="9038" y="5585"/>
                    <a:pt x="8633" y="5156"/>
                    <a:pt x="8633" y="4632"/>
                  </a:cubicBezTo>
                  <a:lnTo>
                    <a:pt x="8633" y="4323"/>
                  </a:lnTo>
                  <a:cubicBezTo>
                    <a:pt x="8633" y="4287"/>
                    <a:pt x="8633" y="4263"/>
                    <a:pt x="8621" y="4251"/>
                  </a:cubicBezTo>
                  <a:lnTo>
                    <a:pt x="8514" y="4037"/>
                  </a:lnTo>
                  <a:cubicBezTo>
                    <a:pt x="8466" y="3965"/>
                    <a:pt x="8454" y="3870"/>
                    <a:pt x="8454" y="3787"/>
                  </a:cubicBezTo>
                  <a:lnTo>
                    <a:pt x="8454" y="3775"/>
                  </a:lnTo>
                  <a:cubicBezTo>
                    <a:pt x="8454" y="3370"/>
                    <a:pt x="8788" y="3025"/>
                    <a:pt x="9204" y="3025"/>
                  </a:cubicBezTo>
                  <a:close/>
                  <a:moveTo>
                    <a:pt x="584" y="5180"/>
                  </a:moveTo>
                  <a:cubicBezTo>
                    <a:pt x="679" y="5406"/>
                    <a:pt x="834" y="5596"/>
                    <a:pt x="1037" y="5739"/>
                  </a:cubicBezTo>
                  <a:lnTo>
                    <a:pt x="1037" y="5925"/>
                  </a:lnTo>
                  <a:lnTo>
                    <a:pt x="1037" y="5925"/>
                  </a:lnTo>
                  <a:cubicBezTo>
                    <a:pt x="723" y="5807"/>
                    <a:pt x="571" y="5655"/>
                    <a:pt x="501" y="5585"/>
                  </a:cubicBezTo>
                  <a:cubicBezTo>
                    <a:pt x="537" y="5466"/>
                    <a:pt x="572" y="5335"/>
                    <a:pt x="584" y="5180"/>
                  </a:cubicBezTo>
                  <a:close/>
                  <a:moveTo>
                    <a:pt x="2918" y="5168"/>
                  </a:moveTo>
                  <a:cubicBezTo>
                    <a:pt x="2942" y="5323"/>
                    <a:pt x="2965" y="5454"/>
                    <a:pt x="3013" y="5573"/>
                  </a:cubicBezTo>
                  <a:cubicBezTo>
                    <a:pt x="2953" y="5656"/>
                    <a:pt x="2787" y="5811"/>
                    <a:pt x="2477" y="5930"/>
                  </a:cubicBezTo>
                  <a:lnTo>
                    <a:pt x="2477" y="5716"/>
                  </a:lnTo>
                  <a:cubicBezTo>
                    <a:pt x="2668" y="5585"/>
                    <a:pt x="2834" y="5394"/>
                    <a:pt x="2918" y="5168"/>
                  </a:cubicBezTo>
                  <a:close/>
                  <a:moveTo>
                    <a:pt x="6668" y="4989"/>
                  </a:moveTo>
                  <a:lnTo>
                    <a:pt x="6668" y="5299"/>
                  </a:lnTo>
                  <a:lnTo>
                    <a:pt x="5751" y="5930"/>
                  </a:lnTo>
                  <a:lnTo>
                    <a:pt x="4823" y="5299"/>
                  </a:lnTo>
                  <a:lnTo>
                    <a:pt x="4823" y="4989"/>
                  </a:lnTo>
                  <a:cubicBezTo>
                    <a:pt x="5061" y="5120"/>
                    <a:pt x="5335" y="5204"/>
                    <a:pt x="5620" y="5215"/>
                  </a:cubicBezTo>
                  <a:lnTo>
                    <a:pt x="5751" y="5215"/>
                  </a:lnTo>
                  <a:cubicBezTo>
                    <a:pt x="6073" y="5215"/>
                    <a:pt x="6394" y="5144"/>
                    <a:pt x="6668" y="4989"/>
                  </a:cubicBezTo>
                  <a:close/>
                  <a:moveTo>
                    <a:pt x="9942" y="5882"/>
                  </a:moveTo>
                  <a:lnTo>
                    <a:pt x="9942" y="5954"/>
                  </a:lnTo>
                  <a:cubicBezTo>
                    <a:pt x="9942" y="5989"/>
                    <a:pt x="9942" y="6025"/>
                    <a:pt x="9966" y="6061"/>
                  </a:cubicBezTo>
                  <a:lnTo>
                    <a:pt x="9561" y="6454"/>
                  </a:lnTo>
                  <a:lnTo>
                    <a:pt x="9169" y="6061"/>
                  </a:lnTo>
                  <a:cubicBezTo>
                    <a:pt x="9169" y="6025"/>
                    <a:pt x="9192" y="6001"/>
                    <a:pt x="9192" y="5954"/>
                  </a:cubicBezTo>
                  <a:lnTo>
                    <a:pt x="9192" y="5882"/>
                  </a:lnTo>
                  <a:cubicBezTo>
                    <a:pt x="9288" y="5918"/>
                    <a:pt x="9407" y="5942"/>
                    <a:pt x="9526" y="5942"/>
                  </a:cubicBezTo>
                  <a:lnTo>
                    <a:pt x="9573" y="5942"/>
                  </a:lnTo>
                  <a:cubicBezTo>
                    <a:pt x="9704" y="5942"/>
                    <a:pt x="9823" y="5930"/>
                    <a:pt x="9942" y="5882"/>
                  </a:cubicBezTo>
                  <a:close/>
                  <a:moveTo>
                    <a:pt x="2120" y="5882"/>
                  </a:moveTo>
                  <a:lnTo>
                    <a:pt x="2120" y="6061"/>
                  </a:lnTo>
                  <a:cubicBezTo>
                    <a:pt x="2120" y="6120"/>
                    <a:pt x="2132" y="6180"/>
                    <a:pt x="2168" y="6228"/>
                  </a:cubicBezTo>
                  <a:lnTo>
                    <a:pt x="2013" y="6394"/>
                  </a:lnTo>
                  <a:cubicBezTo>
                    <a:pt x="1941" y="6460"/>
                    <a:pt x="1849" y="6492"/>
                    <a:pt x="1755" y="6492"/>
                  </a:cubicBezTo>
                  <a:cubicBezTo>
                    <a:pt x="1662" y="6492"/>
                    <a:pt x="1566" y="6460"/>
                    <a:pt x="1489" y="6394"/>
                  </a:cubicBezTo>
                  <a:lnTo>
                    <a:pt x="1322" y="6239"/>
                  </a:lnTo>
                  <a:cubicBezTo>
                    <a:pt x="1358" y="6192"/>
                    <a:pt x="1370" y="6132"/>
                    <a:pt x="1370" y="6073"/>
                  </a:cubicBezTo>
                  <a:lnTo>
                    <a:pt x="1370" y="5882"/>
                  </a:lnTo>
                  <a:cubicBezTo>
                    <a:pt x="1489" y="5918"/>
                    <a:pt x="1608" y="5942"/>
                    <a:pt x="1751" y="5942"/>
                  </a:cubicBezTo>
                  <a:cubicBezTo>
                    <a:pt x="1882" y="5942"/>
                    <a:pt x="2001" y="5930"/>
                    <a:pt x="2120" y="5882"/>
                  </a:cubicBezTo>
                  <a:close/>
                  <a:moveTo>
                    <a:pt x="4692" y="5620"/>
                  </a:moveTo>
                  <a:lnTo>
                    <a:pt x="5490" y="6168"/>
                  </a:lnTo>
                  <a:lnTo>
                    <a:pt x="5061" y="6585"/>
                  </a:lnTo>
                  <a:lnTo>
                    <a:pt x="5049" y="6585"/>
                  </a:lnTo>
                  <a:lnTo>
                    <a:pt x="4525" y="5799"/>
                  </a:lnTo>
                  <a:lnTo>
                    <a:pt x="4692" y="5620"/>
                  </a:lnTo>
                  <a:close/>
                  <a:moveTo>
                    <a:pt x="6823" y="5596"/>
                  </a:moveTo>
                  <a:lnTo>
                    <a:pt x="6978" y="5775"/>
                  </a:lnTo>
                  <a:lnTo>
                    <a:pt x="6466" y="6585"/>
                  </a:lnTo>
                  <a:lnTo>
                    <a:pt x="6442" y="6585"/>
                  </a:lnTo>
                  <a:lnTo>
                    <a:pt x="6013" y="6156"/>
                  </a:lnTo>
                  <a:lnTo>
                    <a:pt x="6823" y="5596"/>
                  </a:lnTo>
                  <a:close/>
                  <a:moveTo>
                    <a:pt x="5251" y="1"/>
                  </a:moveTo>
                  <a:cubicBezTo>
                    <a:pt x="4358" y="1"/>
                    <a:pt x="3632" y="739"/>
                    <a:pt x="3632" y="1632"/>
                  </a:cubicBezTo>
                  <a:lnTo>
                    <a:pt x="3632" y="1989"/>
                  </a:lnTo>
                  <a:cubicBezTo>
                    <a:pt x="3632" y="2263"/>
                    <a:pt x="3692" y="2548"/>
                    <a:pt x="3811" y="2799"/>
                  </a:cubicBezTo>
                  <a:lnTo>
                    <a:pt x="3811" y="3191"/>
                  </a:lnTo>
                  <a:cubicBezTo>
                    <a:pt x="3811" y="3834"/>
                    <a:pt x="4096" y="4394"/>
                    <a:pt x="4537" y="4763"/>
                  </a:cubicBezTo>
                  <a:lnTo>
                    <a:pt x="4537" y="5335"/>
                  </a:lnTo>
                  <a:lnTo>
                    <a:pt x="4227" y="5656"/>
                  </a:lnTo>
                  <a:cubicBezTo>
                    <a:pt x="4204" y="5692"/>
                    <a:pt x="4180" y="5751"/>
                    <a:pt x="4180" y="5799"/>
                  </a:cubicBezTo>
                  <a:lnTo>
                    <a:pt x="3144" y="6168"/>
                  </a:lnTo>
                  <a:cubicBezTo>
                    <a:pt x="3073" y="6192"/>
                    <a:pt x="2989" y="6228"/>
                    <a:pt x="2930" y="6275"/>
                  </a:cubicBezTo>
                  <a:lnTo>
                    <a:pt x="2775" y="6180"/>
                  </a:lnTo>
                  <a:cubicBezTo>
                    <a:pt x="3263" y="5977"/>
                    <a:pt x="3406" y="5680"/>
                    <a:pt x="3430" y="5656"/>
                  </a:cubicBezTo>
                  <a:cubicBezTo>
                    <a:pt x="3454" y="5620"/>
                    <a:pt x="3454" y="5561"/>
                    <a:pt x="3430" y="5513"/>
                  </a:cubicBezTo>
                  <a:cubicBezTo>
                    <a:pt x="3311" y="5275"/>
                    <a:pt x="3287" y="4811"/>
                    <a:pt x="3275" y="4453"/>
                  </a:cubicBezTo>
                  <a:cubicBezTo>
                    <a:pt x="3275" y="4334"/>
                    <a:pt x="3263" y="4215"/>
                    <a:pt x="3263" y="4132"/>
                  </a:cubicBezTo>
                  <a:cubicBezTo>
                    <a:pt x="3204" y="3310"/>
                    <a:pt x="2596" y="2691"/>
                    <a:pt x="1822" y="2691"/>
                  </a:cubicBezTo>
                  <a:cubicBezTo>
                    <a:pt x="1060" y="2691"/>
                    <a:pt x="429" y="3310"/>
                    <a:pt x="370" y="4132"/>
                  </a:cubicBezTo>
                  <a:cubicBezTo>
                    <a:pt x="370" y="4227"/>
                    <a:pt x="358" y="4334"/>
                    <a:pt x="358" y="4453"/>
                  </a:cubicBezTo>
                  <a:cubicBezTo>
                    <a:pt x="346" y="4811"/>
                    <a:pt x="334" y="5263"/>
                    <a:pt x="215" y="5513"/>
                  </a:cubicBezTo>
                  <a:cubicBezTo>
                    <a:pt x="179" y="5561"/>
                    <a:pt x="179" y="5620"/>
                    <a:pt x="215" y="5656"/>
                  </a:cubicBezTo>
                  <a:cubicBezTo>
                    <a:pt x="215" y="5680"/>
                    <a:pt x="370" y="5977"/>
                    <a:pt x="870" y="6180"/>
                  </a:cubicBezTo>
                  <a:lnTo>
                    <a:pt x="406" y="6406"/>
                  </a:lnTo>
                  <a:cubicBezTo>
                    <a:pt x="167" y="6525"/>
                    <a:pt x="1" y="6775"/>
                    <a:pt x="1" y="7049"/>
                  </a:cubicBezTo>
                  <a:lnTo>
                    <a:pt x="1" y="8299"/>
                  </a:lnTo>
                  <a:cubicBezTo>
                    <a:pt x="1" y="8383"/>
                    <a:pt x="72" y="8454"/>
                    <a:pt x="167" y="8454"/>
                  </a:cubicBezTo>
                  <a:cubicBezTo>
                    <a:pt x="251" y="8454"/>
                    <a:pt x="334" y="8383"/>
                    <a:pt x="334" y="8299"/>
                  </a:cubicBezTo>
                  <a:lnTo>
                    <a:pt x="334" y="7049"/>
                  </a:lnTo>
                  <a:cubicBezTo>
                    <a:pt x="334" y="6894"/>
                    <a:pt x="406" y="6775"/>
                    <a:pt x="537" y="6704"/>
                  </a:cubicBezTo>
                  <a:lnTo>
                    <a:pt x="1108" y="6418"/>
                  </a:lnTo>
                  <a:lnTo>
                    <a:pt x="1299" y="6609"/>
                  </a:lnTo>
                  <a:cubicBezTo>
                    <a:pt x="1429" y="6751"/>
                    <a:pt x="1608" y="6811"/>
                    <a:pt x="1787" y="6811"/>
                  </a:cubicBezTo>
                  <a:cubicBezTo>
                    <a:pt x="1965" y="6811"/>
                    <a:pt x="2144" y="6751"/>
                    <a:pt x="2275" y="6609"/>
                  </a:cubicBezTo>
                  <a:lnTo>
                    <a:pt x="2477" y="6418"/>
                  </a:lnTo>
                  <a:lnTo>
                    <a:pt x="2656" y="6513"/>
                  </a:lnTo>
                  <a:cubicBezTo>
                    <a:pt x="2561" y="6644"/>
                    <a:pt x="2513" y="6811"/>
                    <a:pt x="2513" y="6990"/>
                  </a:cubicBezTo>
                  <a:lnTo>
                    <a:pt x="2513" y="8299"/>
                  </a:lnTo>
                  <a:cubicBezTo>
                    <a:pt x="2513" y="8383"/>
                    <a:pt x="2596" y="8454"/>
                    <a:pt x="2680" y="8454"/>
                  </a:cubicBezTo>
                  <a:cubicBezTo>
                    <a:pt x="2775" y="8454"/>
                    <a:pt x="2846" y="8383"/>
                    <a:pt x="2846" y="8299"/>
                  </a:cubicBezTo>
                  <a:lnTo>
                    <a:pt x="2846" y="6990"/>
                  </a:lnTo>
                  <a:cubicBezTo>
                    <a:pt x="2846" y="6751"/>
                    <a:pt x="2989" y="6537"/>
                    <a:pt x="3215" y="6466"/>
                  </a:cubicBezTo>
                  <a:lnTo>
                    <a:pt x="4323" y="6061"/>
                  </a:lnTo>
                  <a:lnTo>
                    <a:pt x="4775" y="6751"/>
                  </a:lnTo>
                  <a:cubicBezTo>
                    <a:pt x="4835" y="6835"/>
                    <a:pt x="4930" y="6894"/>
                    <a:pt x="5037" y="6894"/>
                  </a:cubicBezTo>
                  <a:lnTo>
                    <a:pt x="5061" y="6894"/>
                  </a:lnTo>
                  <a:cubicBezTo>
                    <a:pt x="5156" y="6894"/>
                    <a:pt x="5239" y="6870"/>
                    <a:pt x="5311" y="6787"/>
                  </a:cubicBezTo>
                  <a:lnTo>
                    <a:pt x="5597" y="6513"/>
                  </a:lnTo>
                  <a:lnTo>
                    <a:pt x="5597" y="8275"/>
                  </a:lnTo>
                  <a:cubicBezTo>
                    <a:pt x="5597" y="8371"/>
                    <a:pt x="5668" y="8442"/>
                    <a:pt x="5763" y="8442"/>
                  </a:cubicBezTo>
                  <a:cubicBezTo>
                    <a:pt x="5847" y="8442"/>
                    <a:pt x="5930" y="8371"/>
                    <a:pt x="5930" y="8275"/>
                  </a:cubicBezTo>
                  <a:lnTo>
                    <a:pt x="5930" y="6513"/>
                  </a:lnTo>
                  <a:lnTo>
                    <a:pt x="6204" y="6787"/>
                  </a:lnTo>
                  <a:cubicBezTo>
                    <a:pt x="6263" y="6847"/>
                    <a:pt x="6359" y="6894"/>
                    <a:pt x="6466" y="6894"/>
                  </a:cubicBezTo>
                  <a:lnTo>
                    <a:pt x="6490" y="6894"/>
                  </a:lnTo>
                  <a:cubicBezTo>
                    <a:pt x="6597" y="6882"/>
                    <a:pt x="6680" y="6835"/>
                    <a:pt x="6740" y="6751"/>
                  </a:cubicBezTo>
                  <a:lnTo>
                    <a:pt x="7204" y="6061"/>
                  </a:lnTo>
                  <a:lnTo>
                    <a:pt x="8311" y="6466"/>
                  </a:lnTo>
                  <a:cubicBezTo>
                    <a:pt x="8526" y="6537"/>
                    <a:pt x="8680" y="6751"/>
                    <a:pt x="8680" y="6990"/>
                  </a:cubicBezTo>
                  <a:lnTo>
                    <a:pt x="8680" y="8299"/>
                  </a:lnTo>
                  <a:cubicBezTo>
                    <a:pt x="8680" y="8383"/>
                    <a:pt x="8752" y="8454"/>
                    <a:pt x="8847" y="8454"/>
                  </a:cubicBezTo>
                  <a:cubicBezTo>
                    <a:pt x="8930" y="8454"/>
                    <a:pt x="9002" y="8383"/>
                    <a:pt x="9002" y="8299"/>
                  </a:cubicBezTo>
                  <a:lnTo>
                    <a:pt x="9002" y="6990"/>
                  </a:lnTo>
                  <a:cubicBezTo>
                    <a:pt x="9002" y="6751"/>
                    <a:pt x="8919" y="6525"/>
                    <a:pt x="8752" y="6358"/>
                  </a:cubicBezTo>
                  <a:lnTo>
                    <a:pt x="8799" y="6347"/>
                  </a:lnTo>
                  <a:cubicBezTo>
                    <a:pt x="8847" y="6335"/>
                    <a:pt x="8907" y="6311"/>
                    <a:pt x="8966" y="6287"/>
                  </a:cubicBezTo>
                  <a:lnTo>
                    <a:pt x="9395" y="6716"/>
                  </a:lnTo>
                  <a:lnTo>
                    <a:pt x="9395" y="8275"/>
                  </a:lnTo>
                  <a:cubicBezTo>
                    <a:pt x="9395" y="8371"/>
                    <a:pt x="9466" y="8442"/>
                    <a:pt x="9561" y="8442"/>
                  </a:cubicBezTo>
                  <a:cubicBezTo>
                    <a:pt x="9645" y="8442"/>
                    <a:pt x="9728" y="8371"/>
                    <a:pt x="9728" y="8275"/>
                  </a:cubicBezTo>
                  <a:lnTo>
                    <a:pt x="9728" y="6716"/>
                  </a:lnTo>
                  <a:lnTo>
                    <a:pt x="10157" y="6287"/>
                  </a:lnTo>
                  <a:cubicBezTo>
                    <a:pt x="10181" y="6299"/>
                    <a:pt x="10204" y="6299"/>
                    <a:pt x="10228" y="6311"/>
                  </a:cubicBezTo>
                  <a:lnTo>
                    <a:pt x="10931" y="6513"/>
                  </a:lnTo>
                  <a:cubicBezTo>
                    <a:pt x="11097" y="6549"/>
                    <a:pt x="11193" y="6704"/>
                    <a:pt x="11193" y="6870"/>
                  </a:cubicBezTo>
                  <a:lnTo>
                    <a:pt x="11193" y="8263"/>
                  </a:lnTo>
                  <a:cubicBezTo>
                    <a:pt x="11193" y="8359"/>
                    <a:pt x="11276" y="8430"/>
                    <a:pt x="11359" y="8430"/>
                  </a:cubicBezTo>
                  <a:cubicBezTo>
                    <a:pt x="11455" y="8430"/>
                    <a:pt x="11526" y="8359"/>
                    <a:pt x="11526" y="8263"/>
                  </a:cubicBezTo>
                  <a:lnTo>
                    <a:pt x="11526" y="6870"/>
                  </a:lnTo>
                  <a:cubicBezTo>
                    <a:pt x="11538" y="6597"/>
                    <a:pt x="11335" y="6311"/>
                    <a:pt x="11014" y="6228"/>
                  </a:cubicBezTo>
                  <a:lnTo>
                    <a:pt x="10323" y="6037"/>
                  </a:lnTo>
                  <a:cubicBezTo>
                    <a:pt x="10288" y="6013"/>
                    <a:pt x="10276" y="6001"/>
                    <a:pt x="10276" y="5954"/>
                  </a:cubicBezTo>
                  <a:lnTo>
                    <a:pt x="10276" y="5716"/>
                  </a:lnTo>
                  <a:cubicBezTo>
                    <a:pt x="10335" y="5680"/>
                    <a:pt x="10383" y="5632"/>
                    <a:pt x="10443" y="5585"/>
                  </a:cubicBezTo>
                  <a:cubicBezTo>
                    <a:pt x="10693" y="5346"/>
                    <a:pt x="10824" y="5025"/>
                    <a:pt x="10824" y="4680"/>
                  </a:cubicBezTo>
                  <a:lnTo>
                    <a:pt x="10824" y="4346"/>
                  </a:lnTo>
                  <a:lnTo>
                    <a:pt x="10895" y="4215"/>
                  </a:lnTo>
                  <a:cubicBezTo>
                    <a:pt x="10978" y="4072"/>
                    <a:pt x="11014" y="3906"/>
                    <a:pt x="11014" y="3739"/>
                  </a:cubicBezTo>
                  <a:lnTo>
                    <a:pt x="11014" y="2858"/>
                  </a:lnTo>
                  <a:cubicBezTo>
                    <a:pt x="11014" y="2775"/>
                    <a:pt x="10943" y="2691"/>
                    <a:pt x="10859" y="2691"/>
                  </a:cubicBezTo>
                  <a:lnTo>
                    <a:pt x="9216" y="2691"/>
                  </a:lnTo>
                  <a:cubicBezTo>
                    <a:pt x="8621" y="2691"/>
                    <a:pt x="8145" y="3180"/>
                    <a:pt x="8145" y="3775"/>
                  </a:cubicBezTo>
                  <a:lnTo>
                    <a:pt x="8145" y="3787"/>
                  </a:lnTo>
                  <a:cubicBezTo>
                    <a:pt x="8145" y="3918"/>
                    <a:pt x="8180" y="4072"/>
                    <a:pt x="8240" y="4192"/>
                  </a:cubicBezTo>
                  <a:lnTo>
                    <a:pt x="8323" y="4370"/>
                  </a:lnTo>
                  <a:lnTo>
                    <a:pt x="8323" y="4644"/>
                  </a:lnTo>
                  <a:cubicBezTo>
                    <a:pt x="8323" y="5096"/>
                    <a:pt x="8549" y="5477"/>
                    <a:pt x="8871" y="5716"/>
                  </a:cubicBezTo>
                  <a:lnTo>
                    <a:pt x="8871" y="5954"/>
                  </a:lnTo>
                  <a:cubicBezTo>
                    <a:pt x="8871" y="6001"/>
                    <a:pt x="8871" y="6013"/>
                    <a:pt x="8740" y="6049"/>
                  </a:cubicBezTo>
                  <a:lnTo>
                    <a:pt x="8395" y="6156"/>
                  </a:lnTo>
                  <a:lnTo>
                    <a:pt x="7418" y="5799"/>
                  </a:lnTo>
                  <a:cubicBezTo>
                    <a:pt x="7418" y="5751"/>
                    <a:pt x="7406" y="5704"/>
                    <a:pt x="7371" y="5656"/>
                  </a:cubicBezTo>
                  <a:lnTo>
                    <a:pt x="7061" y="5335"/>
                  </a:lnTo>
                  <a:lnTo>
                    <a:pt x="7061" y="4787"/>
                  </a:lnTo>
                  <a:cubicBezTo>
                    <a:pt x="7085" y="4751"/>
                    <a:pt x="7121" y="4727"/>
                    <a:pt x="7168" y="4692"/>
                  </a:cubicBezTo>
                  <a:cubicBezTo>
                    <a:pt x="7561" y="4323"/>
                    <a:pt x="7787" y="3787"/>
                    <a:pt x="7787" y="3251"/>
                  </a:cubicBezTo>
                  <a:lnTo>
                    <a:pt x="7787" y="2799"/>
                  </a:lnTo>
                  <a:cubicBezTo>
                    <a:pt x="7906" y="2537"/>
                    <a:pt x="7966" y="2263"/>
                    <a:pt x="7966" y="1989"/>
                  </a:cubicBezTo>
                  <a:lnTo>
                    <a:pt x="7966" y="167"/>
                  </a:lnTo>
                  <a:cubicBezTo>
                    <a:pt x="7966" y="84"/>
                    <a:pt x="7895" y="1"/>
                    <a:pt x="7799" y="1"/>
                  </a:cubicBezTo>
                  <a:close/>
                </a:path>
              </a:pathLst>
            </a:custGeom>
            <a:solidFill>
              <a:schemeClr val="lt2"/>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2"/>
            <p:cNvSpPr/>
            <p:nvPr/>
          </p:nvSpPr>
          <p:spPr>
            <a:xfrm>
              <a:off x="1639960" y="3622549"/>
              <a:ext cx="10631" cy="45135"/>
            </a:xfrm>
            <a:custGeom>
              <a:rect b="b" l="l" r="r" t="t"/>
              <a:pathLst>
                <a:path extrusionOk="0" h="1418" w="334">
                  <a:moveTo>
                    <a:pt x="167" y="1"/>
                  </a:moveTo>
                  <a:cubicBezTo>
                    <a:pt x="84" y="1"/>
                    <a:pt x="0" y="72"/>
                    <a:pt x="0" y="168"/>
                  </a:cubicBezTo>
                  <a:lnTo>
                    <a:pt x="0" y="1251"/>
                  </a:lnTo>
                  <a:cubicBezTo>
                    <a:pt x="0" y="1334"/>
                    <a:pt x="84" y="1418"/>
                    <a:pt x="167" y="1418"/>
                  </a:cubicBezTo>
                  <a:cubicBezTo>
                    <a:pt x="262" y="1418"/>
                    <a:pt x="334" y="1334"/>
                    <a:pt x="334" y="1251"/>
                  </a:cubicBezTo>
                  <a:lnTo>
                    <a:pt x="334" y="168"/>
                  </a:lnTo>
                  <a:cubicBezTo>
                    <a:pt x="334" y="72"/>
                    <a:pt x="262" y="1"/>
                    <a:pt x="167" y="1"/>
                  </a:cubicBezTo>
                  <a:close/>
                </a:path>
              </a:pathLst>
            </a:custGeom>
            <a:solidFill>
              <a:schemeClr val="lt2"/>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2"/>
            <p:cNvSpPr/>
            <p:nvPr/>
          </p:nvSpPr>
          <p:spPr>
            <a:xfrm>
              <a:off x="1444014" y="3446466"/>
              <a:ext cx="91734" cy="30589"/>
            </a:xfrm>
            <a:custGeom>
              <a:rect b="b" l="l" r="r" t="t"/>
              <a:pathLst>
                <a:path extrusionOk="0" h="961" w="2882">
                  <a:moveTo>
                    <a:pt x="1169" y="1"/>
                  </a:moveTo>
                  <a:cubicBezTo>
                    <a:pt x="820" y="1"/>
                    <a:pt x="503" y="37"/>
                    <a:pt x="298" y="68"/>
                  </a:cubicBezTo>
                  <a:cubicBezTo>
                    <a:pt x="120" y="104"/>
                    <a:pt x="1" y="247"/>
                    <a:pt x="1" y="413"/>
                  </a:cubicBezTo>
                  <a:lnTo>
                    <a:pt x="1" y="794"/>
                  </a:lnTo>
                  <a:cubicBezTo>
                    <a:pt x="1" y="890"/>
                    <a:pt x="72" y="961"/>
                    <a:pt x="167" y="961"/>
                  </a:cubicBezTo>
                  <a:cubicBezTo>
                    <a:pt x="251" y="961"/>
                    <a:pt x="322" y="890"/>
                    <a:pt x="322" y="794"/>
                  </a:cubicBezTo>
                  <a:lnTo>
                    <a:pt x="322" y="413"/>
                  </a:lnTo>
                  <a:cubicBezTo>
                    <a:pt x="322" y="413"/>
                    <a:pt x="322" y="401"/>
                    <a:pt x="346" y="401"/>
                  </a:cubicBezTo>
                  <a:cubicBezTo>
                    <a:pt x="514" y="373"/>
                    <a:pt x="820" y="331"/>
                    <a:pt x="1157" y="331"/>
                  </a:cubicBezTo>
                  <a:cubicBezTo>
                    <a:pt x="1250" y="331"/>
                    <a:pt x="1346" y="334"/>
                    <a:pt x="1441" y="342"/>
                  </a:cubicBezTo>
                  <a:cubicBezTo>
                    <a:pt x="1977" y="366"/>
                    <a:pt x="2346" y="497"/>
                    <a:pt x="2584" y="735"/>
                  </a:cubicBezTo>
                  <a:cubicBezTo>
                    <a:pt x="2614" y="765"/>
                    <a:pt x="2659" y="779"/>
                    <a:pt x="2703" y="779"/>
                  </a:cubicBezTo>
                  <a:cubicBezTo>
                    <a:pt x="2748" y="779"/>
                    <a:pt x="2793" y="765"/>
                    <a:pt x="2822" y="735"/>
                  </a:cubicBezTo>
                  <a:cubicBezTo>
                    <a:pt x="2882" y="675"/>
                    <a:pt x="2882" y="556"/>
                    <a:pt x="2822" y="497"/>
                  </a:cubicBezTo>
                  <a:cubicBezTo>
                    <a:pt x="2428" y="102"/>
                    <a:pt x="1753" y="1"/>
                    <a:pt x="1169" y="1"/>
                  </a:cubicBezTo>
                  <a:close/>
                </a:path>
              </a:pathLst>
            </a:custGeom>
            <a:solidFill>
              <a:schemeClr val="lt2"/>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2"/>
            <p:cNvSpPr/>
            <p:nvPr/>
          </p:nvSpPr>
          <p:spPr>
            <a:xfrm>
              <a:off x="1420524" y="3633944"/>
              <a:ext cx="11013" cy="33740"/>
            </a:xfrm>
            <a:custGeom>
              <a:rect b="b" l="l" r="r" t="t"/>
              <a:pathLst>
                <a:path extrusionOk="0" h="1060" w="346">
                  <a:moveTo>
                    <a:pt x="167" y="0"/>
                  </a:moveTo>
                  <a:cubicBezTo>
                    <a:pt x="84" y="0"/>
                    <a:pt x="1" y="72"/>
                    <a:pt x="1" y="167"/>
                  </a:cubicBezTo>
                  <a:lnTo>
                    <a:pt x="1" y="893"/>
                  </a:lnTo>
                  <a:cubicBezTo>
                    <a:pt x="1" y="976"/>
                    <a:pt x="84" y="1060"/>
                    <a:pt x="167" y="1060"/>
                  </a:cubicBezTo>
                  <a:cubicBezTo>
                    <a:pt x="262" y="1060"/>
                    <a:pt x="334" y="976"/>
                    <a:pt x="334" y="893"/>
                  </a:cubicBezTo>
                  <a:lnTo>
                    <a:pt x="334" y="167"/>
                  </a:lnTo>
                  <a:cubicBezTo>
                    <a:pt x="346" y="72"/>
                    <a:pt x="262" y="0"/>
                    <a:pt x="167" y="0"/>
                  </a:cubicBezTo>
                  <a:close/>
                </a:path>
              </a:pathLst>
            </a:custGeom>
            <a:solidFill>
              <a:schemeClr val="lt2"/>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2"/>
            <p:cNvSpPr/>
            <p:nvPr/>
          </p:nvSpPr>
          <p:spPr>
            <a:xfrm>
              <a:off x="1547494" y="3633944"/>
              <a:ext cx="11013" cy="33740"/>
            </a:xfrm>
            <a:custGeom>
              <a:rect b="b" l="l" r="r" t="t"/>
              <a:pathLst>
                <a:path extrusionOk="0" h="1060" w="346">
                  <a:moveTo>
                    <a:pt x="167" y="0"/>
                  </a:moveTo>
                  <a:cubicBezTo>
                    <a:pt x="83" y="0"/>
                    <a:pt x="0" y="72"/>
                    <a:pt x="0" y="167"/>
                  </a:cubicBezTo>
                  <a:lnTo>
                    <a:pt x="0" y="893"/>
                  </a:lnTo>
                  <a:cubicBezTo>
                    <a:pt x="0" y="976"/>
                    <a:pt x="83" y="1060"/>
                    <a:pt x="167" y="1060"/>
                  </a:cubicBezTo>
                  <a:cubicBezTo>
                    <a:pt x="262" y="1060"/>
                    <a:pt x="333" y="976"/>
                    <a:pt x="333" y="893"/>
                  </a:cubicBezTo>
                  <a:lnTo>
                    <a:pt x="333" y="167"/>
                  </a:lnTo>
                  <a:cubicBezTo>
                    <a:pt x="345" y="72"/>
                    <a:pt x="274" y="0"/>
                    <a:pt x="167" y="0"/>
                  </a:cubicBezTo>
                  <a:close/>
                </a:path>
              </a:pathLst>
            </a:custGeom>
            <a:solidFill>
              <a:schemeClr val="lt2"/>
            </a:solidFill>
            <a:ln cap="flat" cmpd="sng" w="9525">
              <a:solidFill>
                <a:srgbClr val="45818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1" name="Shape 3341"/>
        <p:cNvGrpSpPr/>
        <p:nvPr/>
      </p:nvGrpSpPr>
      <p:grpSpPr>
        <a:xfrm>
          <a:off x="0" y="0"/>
          <a:ext cx="0" cy="0"/>
          <a:chOff x="0" y="0"/>
          <a:chExt cx="0" cy="0"/>
        </a:xfrm>
      </p:grpSpPr>
      <p:sp>
        <p:nvSpPr>
          <p:cNvPr id="3342" name="Google Shape;3342;p41"/>
          <p:cNvSpPr txBox="1"/>
          <p:nvPr>
            <p:ph type="title"/>
          </p:nvPr>
        </p:nvSpPr>
        <p:spPr>
          <a:xfrm>
            <a:off x="720000" y="663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Table of contents</a:t>
            </a:r>
            <a:endParaRPr/>
          </a:p>
        </p:txBody>
      </p:sp>
      <p:sp>
        <p:nvSpPr>
          <p:cNvPr id="3343" name="Google Shape;3343;p41"/>
          <p:cNvSpPr txBox="1"/>
          <p:nvPr>
            <p:ph idx="7" type="title"/>
          </p:nvPr>
        </p:nvSpPr>
        <p:spPr>
          <a:xfrm>
            <a:off x="1937375" y="2571750"/>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01</a:t>
            </a:r>
            <a:endParaRPr/>
          </a:p>
        </p:txBody>
      </p:sp>
      <p:sp>
        <p:nvSpPr>
          <p:cNvPr id="3344" name="Google Shape;3344;p41"/>
          <p:cNvSpPr txBox="1"/>
          <p:nvPr>
            <p:ph idx="9" type="title"/>
          </p:nvPr>
        </p:nvSpPr>
        <p:spPr>
          <a:xfrm>
            <a:off x="4636659" y="2571750"/>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02</a:t>
            </a:r>
            <a:endParaRPr/>
          </a:p>
        </p:txBody>
      </p:sp>
      <p:sp>
        <p:nvSpPr>
          <p:cNvPr id="3345" name="Google Shape;3345;p41"/>
          <p:cNvSpPr txBox="1"/>
          <p:nvPr>
            <p:ph idx="16" type="subTitle"/>
          </p:nvPr>
        </p:nvSpPr>
        <p:spPr>
          <a:xfrm>
            <a:off x="1937375" y="3068329"/>
            <a:ext cx="2305500" cy="89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When to use each?</a:t>
            </a:r>
            <a:endParaRPr/>
          </a:p>
        </p:txBody>
      </p:sp>
      <p:sp>
        <p:nvSpPr>
          <p:cNvPr id="3346" name="Google Shape;3346;p41"/>
          <p:cNvSpPr txBox="1"/>
          <p:nvPr>
            <p:ph idx="17" type="subTitle"/>
          </p:nvPr>
        </p:nvSpPr>
        <p:spPr>
          <a:xfrm>
            <a:off x="4372200" y="3068325"/>
            <a:ext cx="2834400" cy="8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Commons situations of use</a:t>
            </a:r>
            <a:endParaRPr/>
          </a:p>
        </p:txBody>
      </p:sp>
      <p:sp>
        <p:nvSpPr>
          <p:cNvPr id="3347" name="Google Shape;3347;p41"/>
          <p:cNvSpPr txBox="1"/>
          <p:nvPr>
            <p:ph idx="19" type="subTitle"/>
          </p:nvPr>
        </p:nvSpPr>
        <p:spPr>
          <a:xfrm>
            <a:off x="720000" y="1591413"/>
            <a:ext cx="77040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sz="2100"/>
              <a:t>Terminal emulation (tty) vs Remote Control </a:t>
            </a:r>
            <a:r>
              <a:rPr lang="ca" sz="2100"/>
              <a:t>Desktop</a:t>
            </a:r>
            <a:r>
              <a:rPr lang="ca" sz="2100"/>
              <a:t> software</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1" name="Shape 3351"/>
        <p:cNvGrpSpPr/>
        <p:nvPr/>
      </p:nvGrpSpPr>
      <p:grpSpPr>
        <a:xfrm>
          <a:off x="0" y="0"/>
          <a:ext cx="0" cy="0"/>
          <a:chOff x="0" y="0"/>
          <a:chExt cx="0" cy="0"/>
        </a:xfrm>
      </p:grpSpPr>
      <p:sp>
        <p:nvSpPr>
          <p:cNvPr id="3352" name="Google Shape;335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When to use each?</a:t>
            </a:r>
            <a:endParaRPr/>
          </a:p>
        </p:txBody>
      </p:sp>
      <p:sp>
        <p:nvSpPr>
          <p:cNvPr id="3353" name="Google Shape;3353;p42"/>
          <p:cNvSpPr txBox="1"/>
          <p:nvPr>
            <p:ph idx="1" type="body"/>
          </p:nvPr>
        </p:nvSpPr>
        <p:spPr>
          <a:xfrm>
            <a:off x="1333350" y="1276225"/>
            <a:ext cx="6477300" cy="34056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b="1" lang="ca"/>
              <a:t>Terminal emulation (TTY):</a:t>
            </a:r>
            <a:endParaRPr b="1"/>
          </a:p>
          <a:p>
            <a:pPr indent="-317500" lvl="0" marL="457200" rtl="0" algn="just">
              <a:lnSpc>
                <a:spcPct val="200000"/>
              </a:lnSpc>
              <a:spcBef>
                <a:spcPts val="0"/>
              </a:spcBef>
              <a:spcAft>
                <a:spcPts val="0"/>
              </a:spcAft>
              <a:buSzPts val="1400"/>
              <a:buChar char="●"/>
            </a:pPr>
            <a:r>
              <a:rPr lang="ca"/>
              <a:t>Terminal emulation is useful when you need to access remote systems quickly and efficiently, especially in text and command-based environments. It is commonly used in UNIX and Linux environments.</a:t>
            </a:r>
            <a:endParaRPr/>
          </a:p>
          <a:p>
            <a:pPr indent="0" lvl="0" marL="0" rtl="0" algn="just">
              <a:lnSpc>
                <a:spcPct val="200000"/>
              </a:lnSpc>
              <a:spcBef>
                <a:spcPts val="0"/>
              </a:spcBef>
              <a:spcAft>
                <a:spcPts val="0"/>
              </a:spcAft>
              <a:buNone/>
            </a:pPr>
            <a:r>
              <a:rPr b="1" lang="ca"/>
              <a:t>Remote desktop software:</a:t>
            </a:r>
            <a:endParaRPr b="1"/>
          </a:p>
          <a:p>
            <a:pPr indent="-317500" lvl="0" marL="457200" rtl="0" algn="just">
              <a:lnSpc>
                <a:spcPct val="200000"/>
              </a:lnSpc>
              <a:spcBef>
                <a:spcPts val="0"/>
              </a:spcBef>
              <a:spcAft>
                <a:spcPts val="0"/>
              </a:spcAft>
              <a:buSzPts val="1400"/>
              <a:buChar char="●"/>
            </a:pPr>
            <a:r>
              <a:rPr lang="ca"/>
              <a:t>Remote desktop software is ideal when you need to access and control a remote system that has a graphical user interface (GUI), including programs and applications that cannot be run from a terminal.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7" name="Shape 3357"/>
        <p:cNvGrpSpPr/>
        <p:nvPr/>
      </p:nvGrpSpPr>
      <p:grpSpPr>
        <a:xfrm>
          <a:off x="0" y="0"/>
          <a:ext cx="0" cy="0"/>
          <a:chOff x="0" y="0"/>
          <a:chExt cx="0" cy="0"/>
        </a:xfrm>
      </p:grpSpPr>
      <p:sp>
        <p:nvSpPr>
          <p:cNvPr id="3358" name="Google Shape;3358;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Commons situations of use</a:t>
            </a:r>
            <a:endParaRPr/>
          </a:p>
        </p:txBody>
      </p:sp>
      <p:sp>
        <p:nvSpPr>
          <p:cNvPr id="3359" name="Google Shape;3359;p43"/>
          <p:cNvSpPr txBox="1"/>
          <p:nvPr>
            <p:ph idx="1" type="body"/>
          </p:nvPr>
        </p:nvSpPr>
        <p:spPr>
          <a:xfrm>
            <a:off x="1242000" y="1200125"/>
            <a:ext cx="6660000" cy="3438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ca"/>
              <a:t>Terminal emulation (TTY):</a:t>
            </a:r>
            <a:endParaRPr b="1"/>
          </a:p>
          <a:p>
            <a:pPr indent="-317500" lvl="0" marL="457200" rtl="0" algn="just">
              <a:spcBef>
                <a:spcPts val="0"/>
              </a:spcBef>
              <a:spcAft>
                <a:spcPts val="0"/>
              </a:spcAft>
              <a:buSzPts val="1400"/>
              <a:buChar char="●"/>
            </a:pPr>
            <a:r>
              <a:rPr lang="ca"/>
              <a:t>Remote administration of UNIX/Linux servers and systems.</a:t>
            </a:r>
            <a:endParaRPr/>
          </a:p>
          <a:p>
            <a:pPr indent="-317500" lvl="0" marL="457200" rtl="0" algn="just">
              <a:spcBef>
                <a:spcPts val="0"/>
              </a:spcBef>
              <a:spcAft>
                <a:spcPts val="0"/>
              </a:spcAft>
              <a:buSzPts val="1400"/>
              <a:buChar char="●"/>
            </a:pPr>
            <a:r>
              <a:rPr lang="ca"/>
              <a:t>Command line access to perform administration, configuration, and maintenance tasks.</a:t>
            </a:r>
            <a:endParaRPr/>
          </a:p>
          <a:p>
            <a:pPr indent="-317500" lvl="0" marL="457200" rtl="0" algn="just">
              <a:spcBef>
                <a:spcPts val="0"/>
              </a:spcBef>
              <a:spcAft>
                <a:spcPts val="0"/>
              </a:spcAft>
              <a:buSzPts val="1400"/>
              <a:buChar char="●"/>
            </a:pPr>
            <a:r>
              <a:rPr lang="ca"/>
              <a:t>Debugging operating system level issues and executing commands on remote servers.</a:t>
            </a:r>
            <a:endParaRPr/>
          </a:p>
          <a:p>
            <a:pPr indent="0" lvl="0" marL="0" rtl="0" algn="just">
              <a:spcBef>
                <a:spcPts val="0"/>
              </a:spcBef>
              <a:spcAft>
                <a:spcPts val="0"/>
              </a:spcAft>
              <a:buNone/>
            </a:pPr>
            <a:r>
              <a:rPr b="1" lang="ca"/>
              <a:t>Remote desktop software:</a:t>
            </a:r>
            <a:endParaRPr b="1"/>
          </a:p>
          <a:p>
            <a:pPr indent="-317500" lvl="0" marL="457200" rtl="0" algn="just">
              <a:spcBef>
                <a:spcPts val="0"/>
              </a:spcBef>
              <a:spcAft>
                <a:spcPts val="0"/>
              </a:spcAft>
              <a:buSzPts val="1400"/>
              <a:buChar char="●"/>
            </a:pPr>
            <a:r>
              <a:rPr lang="ca"/>
              <a:t>Remote Technical Support: Allows technicians to access an end user's desktop to troubleshoot and perform configurations.</a:t>
            </a:r>
            <a:endParaRPr/>
          </a:p>
          <a:p>
            <a:pPr indent="-317500" lvl="0" marL="457200" rtl="0" algn="just">
              <a:spcBef>
                <a:spcPts val="0"/>
              </a:spcBef>
              <a:spcAft>
                <a:spcPts val="0"/>
              </a:spcAft>
              <a:buSzPts val="1400"/>
              <a:buChar char="●"/>
            </a:pPr>
            <a:r>
              <a:rPr lang="ca"/>
              <a:t>Remote Work: Allows employees to access their desktops and corporate applications from external locations.</a:t>
            </a:r>
            <a:endParaRPr/>
          </a:p>
          <a:p>
            <a:pPr indent="-317500" lvl="0" marL="457200" rtl="0" algn="just">
              <a:spcBef>
                <a:spcPts val="0"/>
              </a:spcBef>
              <a:spcAft>
                <a:spcPts val="0"/>
              </a:spcAft>
              <a:buSzPts val="1400"/>
              <a:buChar char="●"/>
            </a:pPr>
            <a:r>
              <a:rPr lang="ca"/>
              <a:t>Demonstrations and Presentations: Facilitates software demonstration and real-time collaboration through remote desktop viewing.</a:t>
            </a:r>
            <a:endParaRPr/>
          </a:p>
          <a:p>
            <a:pPr indent="0" lvl="0" marL="0" rtl="0" algn="just">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3" name="Shape 3363"/>
        <p:cNvGrpSpPr/>
        <p:nvPr/>
      </p:nvGrpSpPr>
      <p:grpSpPr>
        <a:xfrm>
          <a:off x="0" y="0"/>
          <a:ext cx="0" cy="0"/>
          <a:chOff x="0" y="0"/>
          <a:chExt cx="0" cy="0"/>
        </a:xfrm>
      </p:grpSpPr>
      <p:grpSp>
        <p:nvGrpSpPr>
          <p:cNvPr id="3364" name="Google Shape;3364;p44"/>
          <p:cNvGrpSpPr/>
          <p:nvPr/>
        </p:nvGrpSpPr>
        <p:grpSpPr>
          <a:xfrm rot="5400000">
            <a:off x="4269160" y="-2377640"/>
            <a:ext cx="553591" cy="7756189"/>
            <a:chOff x="4417845" y="1862879"/>
            <a:chExt cx="446408" cy="2603622"/>
          </a:xfrm>
        </p:grpSpPr>
        <p:sp>
          <p:nvSpPr>
            <p:cNvPr id="3365" name="Google Shape;3365;p44"/>
            <p:cNvSpPr/>
            <p:nvPr/>
          </p:nvSpPr>
          <p:spPr>
            <a:xfrm>
              <a:off x="4417845" y="1867300"/>
              <a:ext cx="32100" cy="259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6" name="Google Shape;3366;p44"/>
            <p:cNvSpPr/>
            <p:nvPr/>
          </p:nvSpPr>
          <p:spPr>
            <a:xfrm>
              <a:off x="4555944" y="1862879"/>
              <a:ext cx="32100" cy="259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7" name="Google Shape;3367;p44"/>
            <p:cNvSpPr/>
            <p:nvPr/>
          </p:nvSpPr>
          <p:spPr>
            <a:xfrm>
              <a:off x="4694053" y="1862879"/>
              <a:ext cx="32100" cy="2599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8" name="Google Shape;3368;p44"/>
            <p:cNvSpPr/>
            <p:nvPr/>
          </p:nvSpPr>
          <p:spPr>
            <a:xfrm>
              <a:off x="4832154" y="1862879"/>
              <a:ext cx="32100" cy="259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3369" name="Google Shape;3369;p44"/>
          <p:cNvSpPr txBox="1"/>
          <p:nvPr>
            <p:ph type="title"/>
          </p:nvPr>
        </p:nvSpPr>
        <p:spPr>
          <a:xfrm>
            <a:off x="2070388" y="482550"/>
            <a:ext cx="4898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Table of contents</a:t>
            </a:r>
            <a:endParaRPr/>
          </a:p>
        </p:txBody>
      </p:sp>
      <p:sp>
        <p:nvSpPr>
          <p:cNvPr id="3370" name="Google Shape;3370;p44"/>
          <p:cNvSpPr txBox="1"/>
          <p:nvPr>
            <p:ph idx="7" type="title"/>
          </p:nvPr>
        </p:nvSpPr>
        <p:spPr>
          <a:xfrm>
            <a:off x="719975" y="2060538"/>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01</a:t>
            </a:r>
            <a:endParaRPr/>
          </a:p>
        </p:txBody>
      </p:sp>
      <p:sp>
        <p:nvSpPr>
          <p:cNvPr id="3371" name="Google Shape;3371;p44"/>
          <p:cNvSpPr txBox="1"/>
          <p:nvPr>
            <p:ph idx="8" type="title"/>
          </p:nvPr>
        </p:nvSpPr>
        <p:spPr>
          <a:xfrm>
            <a:off x="2069613" y="3291462"/>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04</a:t>
            </a:r>
            <a:endParaRPr/>
          </a:p>
        </p:txBody>
      </p:sp>
      <p:sp>
        <p:nvSpPr>
          <p:cNvPr id="3372" name="Google Shape;3372;p44"/>
          <p:cNvSpPr txBox="1"/>
          <p:nvPr>
            <p:ph idx="9" type="title"/>
          </p:nvPr>
        </p:nvSpPr>
        <p:spPr>
          <a:xfrm>
            <a:off x="3419259" y="2060538"/>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02</a:t>
            </a:r>
            <a:endParaRPr/>
          </a:p>
        </p:txBody>
      </p:sp>
      <p:sp>
        <p:nvSpPr>
          <p:cNvPr id="3373" name="Google Shape;3373;p44"/>
          <p:cNvSpPr txBox="1"/>
          <p:nvPr>
            <p:ph idx="13" type="title"/>
          </p:nvPr>
        </p:nvSpPr>
        <p:spPr>
          <a:xfrm>
            <a:off x="4768896" y="3291462"/>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05</a:t>
            </a:r>
            <a:endParaRPr/>
          </a:p>
        </p:txBody>
      </p:sp>
      <p:sp>
        <p:nvSpPr>
          <p:cNvPr id="3374" name="Google Shape;3374;p44"/>
          <p:cNvSpPr txBox="1"/>
          <p:nvPr>
            <p:ph idx="14" type="title"/>
          </p:nvPr>
        </p:nvSpPr>
        <p:spPr>
          <a:xfrm>
            <a:off x="6118528" y="2060538"/>
            <a:ext cx="2305500" cy="4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a:t>03</a:t>
            </a:r>
            <a:endParaRPr/>
          </a:p>
        </p:txBody>
      </p:sp>
      <p:sp>
        <p:nvSpPr>
          <p:cNvPr id="3375" name="Google Shape;3375;p44"/>
          <p:cNvSpPr txBox="1"/>
          <p:nvPr>
            <p:ph idx="16" type="subTitle"/>
          </p:nvPr>
        </p:nvSpPr>
        <p:spPr>
          <a:xfrm>
            <a:off x="893375" y="2458113"/>
            <a:ext cx="1958700" cy="9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sz="2000"/>
              <a:t>Requirements HW / SW</a:t>
            </a:r>
            <a:endParaRPr sz="2000"/>
          </a:p>
        </p:txBody>
      </p:sp>
      <p:sp>
        <p:nvSpPr>
          <p:cNvPr id="3376" name="Google Shape;3376;p44"/>
          <p:cNvSpPr txBox="1"/>
          <p:nvPr>
            <p:ph idx="17" type="subTitle"/>
          </p:nvPr>
        </p:nvSpPr>
        <p:spPr>
          <a:xfrm>
            <a:off x="3419246" y="2527274"/>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sz="2000"/>
              <a:t>Main features</a:t>
            </a:r>
            <a:endParaRPr sz="2000"/>
          </a:p>
        </p:txBody>
      </p:sp>
      <p:sp>
        <p:nvSpPr>
          <p:cNvPr id="3377" name="Google Shape;3377;p44"/>
          <p:cNvSpPr txBox="1"/>
          <p:nvPr>
            <p:ph idx="18" type="subTitle"/>
          </p:nvPr>
        </p:nvSpPr>
        <p:spPr>
          <a:xfrm>
            <a:off x="6118525" y="2445388"/>
            <a:ext cx="2305500" cy="95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sz="2000"/>
              <a:t>Price and value for money</a:t>
            </a:r>
            <a:endParaRPr sz="2000"/>
          </a:p>
        </p:txBody>
      </p:sp>
      <p:sp>
        <p:nvSpPr>
          <p:cNvPr id="3378" name="Google Shape;3378;p44"/>
          <p:cNvSpPr txBox="1"/>
          <p:nvPr>
            <p:ph idx="19" type="subTitle"/>
          </p:nvPr>
        </p:nvSpPr>
        <p:spPr>
          <a:xfrm>
            <a:off x="2190975" y="3739038"/>
            <a:ext cx="2062800" cy="8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sz="2000"/>
              <a:t>Compare it with an alike SW</a:t>
            </a:r>
            <a:endParaRPr sz="2000"/>
          </a:p>
        </p:txBody>
      </p:sp>
      <p:sp>
        <p:nvSpPr>
          <p:cNvPr id="3379" name="Google Shape;3379;p44"/>
          <p:cNvSpPr txBox="1"/>
          <p:nvPr>
            <p:ph idx="20" type="subTitle"/>
          </p:nvPr>
        </p:nvSpPr>
        <p:spPr>
          <a:xfrm>
            <a:off x="4768900" y="3739038"/>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sz="2000"/>
              <a:t>Recorded demo</a:t>
            </a:r>
            <a:endParaRPr sz="2000"/>
          </a:p>
        </p:txBody>
      </p:sp>
      <p:sp>
        <p:nvSpPr>
          <p:cNvPr id="3380" name="Google Shape;3380;p44"/>
          <p:cNvSpPr txBox="1"/>
          <p:nvPr>
            <p:ph idx="21" type="subTitle"/>
          </p:nvPr>
        </p:nvSpPr>
        <p:spPr>
          <a:xfrm>
            <a:off x="667753" y="1258038"/>
            <a:ext cx="77040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sz="2200"/>
              <a:t>Analyzing</a:t>
            </a:r>
            <a:r>
              <a:rPr lang="ca" sz="2200"/>
              <a:t> One particular remote control desktop software</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4" name="Shape 3384"/>
        <p:cNvGrpSpPr/>
        <p:nvPr/>
      </p:nvGrpSpPr>
      <p:grpSpPr>
        <a:xfrm>
          <a:off x="0" y="0"/>
          <a:ext cx="0" cy="0"/>
          <a:chOff x="0" y="0"/>
          <a:chExt cx="0" cy="0"/>
        </a:xfrm>
      </p:grpSpPr>
      <p:sp>
        <p:nvSpPr>
          <p:cNvPr id="3385" name="Google Shape;338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Requirements HW / SW</a:t>
            </a:r>
            <a:endParaRPr/>
          </a:p>
        </p:txBody>
      </p:sp>
      <p:sp>
        <p:nvSpPr>
          <p:cNvPr id="3386" name="Google Shape;3386;p45"/>
          <p:cNvSpPr txBox="1"/>
          <p:nvPr>
            <p:ph idx="1" type="body"/>
          </p:nvPr>
        </p:nvSpPr>
        <p:spPr>
          <a:xfrm>
            <a:off x="1182450" y="1307550"/>
            <a:ext cx="6779100" cy="3385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ca"/>
              <a:t>HW: </a:t>
            </a:r>
            <a:endParaRPr b="1"/>
          </a:p>
          <a:p>
            <a:pPr indent="-317500" lvl="0" marL="914400" rtl="0" algn="just">
              <a:spcBef>
                <a:spcPts val="0"/>
              </a:spcBef>
              <a:spcAft>
                <a:spcPts val="0"/>
              </a:spcAft>
              <a:buSzPts val="1400"/>
              <a:buChar char="-"/>
            </a:pPr>
            <a:r>
              <a:rPr b="1" lang="ca"/>
              <a:t>Processor: </a:t>
            </a:r>
            <a:r>
              <a:rPr lang="ca"/>
              <a:t>A processor of at least 1 GHz is recommended.</a:t>
            </a:r>
            <a:endParaRPr/>
          </a:p>
          <a:p>
            <a:pPr indent="-317500" lvl="0" marL="914400" rtl="0" algn="just">
              <a:spcBef>
                <a:spcPts val="0"/>
              </a:spcBef>
              <a:spcAft>
                <a:spcPts val="0"/>
              </a:spcAft>
              <a:buSzPts val="1400"/>
              <a:buChar char="-"/>
            </a:pPr>
            <a:r>
              <a:rPr b="1" lang="ca"/>
              <a:t>RAM:</a:t>
            </a:r>
            <a:r>
              <a:rPr lang="ca"/>
              <a:t> At least 512 MB of RAM is recommended.</a:t>
            </a:r>
            <a:endParaRPr/>
          </a:p>
          <a:p>
            <a:pPr indent="-317500" lvl="0" marL="914400" rtl="0" algn="just">
              <a:spcBef>
                <a:spcPts val="0"/>
              </a:spcBef>
              <a:spcAft>
                <a:spcPts val="0"/>
              </a:spcAft>
              <a:buSzPts val="1400"/>
              <a:buChar char="-"/>
            </a:pPr>
            <a:r>
              <a:rPr b="1" lang="ca"/>
              <a:t>Disk space:</a:t>
            </a:r>
            <a:r>
              <a:rPr lang="ca"/>
              <a:t> At least </a:t>
            </a:r>
            <a:r>
              <a:rPr lang="ca"/>
              <a:t>100MB</a:t>
            </a:r>
            <a:r>
              <a:rPr lang="ca"/>
              <a:t> of free disk space is recommended for installation and data storage.</a:t>
            </a:r>
            <a:endParaRPr/>
          </a:p>
          <a:p>
            <a:pPr indent="-317500" lvl="0" marL="914400" rtl="0" algn="just">
              <a:spcBef>
                <a:spcPts val="0"/>
              </a:spcBef>
              <a:spcAft>
                <a:spcPts val="0"/>
              </a:spcAft>
              <a:buSzPts val="1400"/>
              <a:buChar char="-"/>
            </a:pPr>
            <a:r>
              <a:rPr b="1" lang="ca"/>
              <a:t>Graphics Card:</a:t>
            </a:r>
            <a:r>
              <a:rPr lang="ca"/>
              <a:t> No minimum graphics card requirements are specified, but a standard graphics card should be sufficient for Veyon features.</a:t>
            </a:r>
            <a:endParaRPr/>
          </a:p>
          <a:p>
            <a:pPr indent="-317500" lvl="0" marL="914400" rtl="0" algn="just">
              <a:spcBef>
                <a:spcPts val="0"/>
              </a:spcBef>
              <a:spcAft>
                <a:spcPts val="0"/>
              </a:spcAft>
              <a:buSzPts val="1400"/>
              <a:buChar char="-"/>
            </a:pPr>
            <a:r>
              <a:rPr b="1" lang="ca"/>
              <a:t>Network:</a:t>
            </a:r>
            <a:r>
              <a:rPr lang="ca"/>
              <a:t> A TCP/IP compatible network card.</a:t>
            </a:r>
            <a:endParaRPr/>
          </a:p>
          <a:p>
            <a:pPr indent="-317500" lvl="0" marL="457200" rtl="0" algn="just">
              <a:spcBef>
                <a:spcPts val="0"/>
              </a:spcBef>
              <a:spcAft>
                <a:spcPts val="0"/>
              </a:spcAft>
              <a:buSzPts val="1400"/>
              <a:buChar char="●"/>
            </a:pPr>
            <a:r>
              <a:rPr b="1" lang="ca"/>
              <a:t>SW:</a:t>
            </a:r>
            <a:endParaRPr b="1"/>
          </a:p>
          <a:p>
            <a:pPr indent="-317500" lvl="0" marL="914400" rtl="0" algn="just">
              <a:spcBef>
                <a:spcPts val="0"/>
              </a:spcBef>
              <a:spcAft>
                <a:spcPts val="0"/>
              </a:spcAft>
              <a:buSzPts val="1400"/>
              <a:buChar char="-"/>
            </a:pPr>
            <a:r>
              <a:rPr b="1" lang="ca"/>
              <a:t>Operating System:</a:t>
            </a:r>
            <a:r>
              <a:rPr lang="ca"/>
              <a:t> Veyon is compatible with a variety of operating systems, including Windows (since Windows 7), Linux, and macOS.</a:t>
            </a:r>
            <a:endParaRPr/>
          </a:p>
          <a:p>
            <a:pPr indent="-317500" lvl="0" marL="914400" rtl="0" algn="just">
              <a:spcBef>
                <a:spcPts val="0"/>
              </a:spcBef>
              <a:spcAft>
                <a:spcPts val="0"/>
              </a:spcAft>
              <a:buSzPts val="1400"/>
              <a:buChar char="-"/>
            </a:pPr>
            <a:r>
              <a:rPr b="1" lang="ca"/>
              <a:t>Software dependencies:</a:t>
            </a:r>
            <a:r>
              <a:rPr lang="ca"/>
              <a:t> You may need to install certain software dependencies, such as the Qt Framework, to run Veyon on your system.</a:t>
            </a:r>
            <a:endParaRPr/>
          </a:p>
        </p:txBody>
      </p:sp>
      <p:grpSp>
        <p:nvGrpSpPr>
          <p:cNvPr id="3387" name="Google Shape;3387;p45"/>
          <p:cNvGrpSpPr/>
          <p:nvPr/>
        </p:nvGrpSpPr>
        <p:grpSpPr>
          <a:xfrm>
            <a:off x="8746409" y="2571746"/>
            <a:ext cx="133831" cy="2571747"/>
            <a:chOff x="4417850" y="1862875"/>
            <a:chExt cx="446400" cy="2693775"/>
          </a:xfrm>
        </p:grpSpPr>
        <p:sp>
          <p:nvSpPr>
            <p:cNvPr id="3388" name="Google Shape;3388;p45"/>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89" name="Google Shape;3389;p45"/>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0" name="Google Shape;3390;p45"/>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1" name="Google Shape;3391;p45"/>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92" name="Google Shape;3392;p45"/>
          <p:cNvGrpSpPr/>
          <p:nvPr/>
        </p:nvGrpSpPr>
        <p:grpSpPr>
          <a:xfrm>
            <a:off x="558543" y="1017715"/>
            <a:ext cx="161597" cy="4125786"/>
            <a:chOff x="4417850" y="1862875"/>
            <a:chExt cx="446400" cy="2693775"/>
          </a:xfrm>
        </p:grpSpPr>
        <p:sp>
          <p:nvSpPr>
            <p:cNvPr id="3393" name="Google Shape;3393;p45"/>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4" name="Google Shape;3394;p45"/>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5" name="Google Shape;3395;p45"/>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6" name="Google Shape;3396;p45"/>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0" name="Shape 3400"/>
        <p:cNvGrpSpPr/>
        <p:nvPr/>
      </p:nvGrpSpPr>
      <p:grpSpPr>
        <a:xfrm>
          <a:off x="0" y="0"/>
          <a:ext cx="0" cy="0"/>
          <a:chOff x="0" y="0"/>
          <a:chExt cx="0" cy="0"/>
        </a:xfrm>
      </p:grpSpPr>
      <p:sp>
        <p:nvSpPr>
          <p:cNvPr id="3401" name="Google Shape;3401;p46"/>
          <p:cNvSpPr txBox="1"/>
          <p:nvPr>
            <p:ph idx="1" type="body"/>
          </p:nvPr>
        </p:nvSpPr>
        <p:spPr>
          <a:xfrm>
            <a:off x="720000" y="1441225"/>
            <a:ext cx="7704000" cy="3191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b="1" lang="ca"/>
              <a:t>Remote Computer Control:</a:t>
            </a:r>
            <a:r>
              <a:rPr lang="ca"/>
              <a:t> Allows system administrators and educators to remotely control user computers within a local network.</a:t>
            </a:r>
            <a:endParaRPr/>
          </a:p>
          <a:p>
            <a:pPr indent="-317500" lvl="0" marL="457200" rtl="0" algn="just">
              <a:spcBef>
                <a:spcPts val="0"/>
              </a:spcBef>
              <a:spcAft>
                <a:spcPts val="0"/>
              </a:spcAft>
              <a:buSzPts val="1400"/>
              <a:buChar char="●"/>
            </a:pPr>
            <a:r>
              <a:rPr b="1" lang="ca"/>
              <a:t>Real-time monitoring:</a:t>
            </a:r>
            <a:r>
              <a:rPr lang="ca"/>
              <a:t> Provides the ability to view users' computer screens within the network in real time.</a:t>
            </a:r>
            <a:endParaRPr/>
          </a:p>
          <a:p>
            <a:pPr indent="-317500" lvl="0" marL="457200" rtl="0" algn="just">
              <a:spcBef>
                <a:spcPts val="0"/>
              </a:spcBef>
              <a:spcAft>
                <a:spcPts val="0"/>
              </a:spcAft>
              <a:buSzPts val="1400"/>
              <a:buChar char="●"/>
            </a:pPr>
            <a:r>
              <a:rPr b="1" lang="ca"/>
              <a:t>Communication:</a:t>
            </a:r>
            <a:r>
              <a:rPr lang="ca"/>
              <a:t> Facilitates communication between system administrators and computer users.</a:t>
            </a:r>
            <a:endParaRPr/>
          </a:p>
          <a:p>
            <a:pPr indent="-317500" lvl="0" marL="457200" rtl="0" algn="just">
              <a:spcBef>
                <a:spcPts val="0"/>
              </a:spcBef>
              <a:spcAft>
                <a:spcPts val="0"/>
              </a:spcAft>
              <a:buSzPts val="1400"/>
              <a:buChar char="●"/>
            </a:pPr>
            <a:r>
              <a:rPr b="1" lang="ca"/>
              <a:t>File and Link Distribution:</a:t>
            </a:r>
            <a:r>
              <a:rPr lang="ca"/>
              <a:t> Allows administrators to distribute files and links to computer users within the network efficiently.</a:t>
            </a:r>
            <a:endParaRPr/>
          </a:p>
          <a:p>
            <a:pPr indent="-317500" lvl="0" marL="457200" rtl="0" algn="just">
              <a:spcBef>
                <a:spcPts val="0"/>
              </a:spcBef>
              <a:spcAft>
                <a:spcPts val="0"/>
              </a:spcAft>
              <a:buSzPts val="1400"/>
              <a:buChar char="●"/>
            </a:pPr>
            <a:r>
              <a:rPr b="1" lang="ca"/>
              <a:t>Security and Privacy:</a:t>
            </a:r>
            <a:r>
              <a:rPr lang="ca"/>
              <a:t> Provides security and privacy features that protect the integrity of remote control sessions and monitoring.</a:t>
            </a:r>
            <a:endParaRPr/>
          </a:p>
          <a:p>
            <a:pPr indent="-317500" lvl="0" marL="457200" rtl="0" algn="just">
              <a:spcBef>
                <a:spcPts val="0"/>
              </a:spcBef>
              <a:spcAft>
                <a:spcPts val="0"/>
              </a:spcAft>
              <a:buSzPts val="1400"/>
              <a:buChar char="●"/>
            </a:pPr>
            <a:r>
              <a:rPr b="1" lang="ca"/>
              <a:t>Centralized Administration:</a:t>
            </a:r>
            <a:r>
              <a:rPr lang="ca"/>
              <a:t> Provides a centralized administration interface that allows system administrators to configure and manage all Veyon features efficiently.</a:t>
            </a:r>
            <a:endParaRPr/>
          </a:p>
        </p:txBody>
      </p:sp>
      <p:sp>
        <p:nvSpPr>
          <p:cNvPr id="3402" name="Google Shape;3402;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Main features</a:t>
            </a:r>
            <a:endParaRPr/>
          </a:p>
        </p:txBody>
      </p:sp>
      <p:grpSp>
        <p:nvGrpSpPr>
          <p:cNvPr id="3403" name="Google Shape;3403;p46"/>
          <p:cNvGrpSpPr/>
          <p:nvPr/>
        </p:nvGrpSpPr>
        <p:grpSpPr>
          <a:xfrm>
            <a:off x="8746409" y="2571746"/>
            <a:ext cx="133831" cy="2571747"/>
            <a:chOff x="4417850" y="1862875"/>
            <a:chExt cx="446400" cy="2693775"/>
          </a:xfrm>
        </p:grpSpPr>
        <p:sp>
          <p:nvSpPr>
            <p:cNvPr id="3404" name="Google Shape;3404;p46"/>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5" name="Google Shape;3405;p46"/>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6" name="Google Shape;3406;p46"/>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07" name="Google Shape;3407;p46"/>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08" name="Google Shape;3408;p46"/>
          <p:cNvGrpSpPr/>
          <p:nvPr/>
        </p:nvGrpSpPr>
        <p:grpSpPr>
          <a:xfrm>
            <a:off x="558543" y="1017715"/>
            <a:ext cx="161597" cy="4125786"/>
            <a:chOff x="4417850" y="1862875"/>
            <a:chExt cx="446400" cy="2693775"/>
          </a:xfrm>
        </p:grpSpPr>
        <p:sp>
          <p:nvSpPr>
            <p:cNvPr id="3409" name="Google Shape;3409;p46"/>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0" name="Google Shape;3410;p46"/>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1" name="Google Shape;3411;p46"/>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12" name="Google Shape;3412;p46"/>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6" name="Shape 3416"/>
        <p:cNvGrpSpPr/>
        <p:nvPr/>
      </p:nvGrpSpPr>
      <p:grpSpPr>
        <a:xfrm>
          <a:off x="0" y="0"/>
          <a:ext cx="0" cy="0"/>
          <a:chOff x="0" y="0"/>
          <a:chExt cx="0" cy="0"/>
        </a:xfrm>
      </p:grpSpPr>
      <p:sp>
        <p:nvSpPr>
          <p:cNvPr id="3417" name="Google Shape;3417;p47"/>
          <p:cNvSpPr txBox="1"/>
          <p:nvPr>
            <p:ph type="title"/>
          </p:nvPr>
        </p:nvSpPr>
        <p:spPr>
          <a:xfrm>
            <a:off x="881275"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Price and value for money</a:t>
            </a:r>
            <a:endParaRPr/>
          </a:p>
        </p:txBody>
      </p:sp>
      <p:sp>
        <p:nvSpPr>
          <p:cNvPr id="3418" name="Google Shape;3418;p47"/>
          <p:cNvSpPr txBox="1"/>
          <p:nvPr>
            <p:ph idx="1" type="body"/>
          </p:nvPr>
        </p:nvSpPr>
        <p:spPr>
          <a:xfrm>
            <a:off x="1196575" y="1246075"/>
            <a:ext cx="7073400" cy="3391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ca"/>
              <a:t>As of my last update in January 2022, Veyon is open source software distributed under the GNU General Public License (GPL).</a:t>
            </a:r>
            <a:endParaRPr/>
          </a:p>
          <a:p>
            <a:pPr indent="0" lvl="0" marL="0" rtl="0" algn="just">
              <a:lnSpc>
                <a:spcPct val="150000"/>
              </a:lnSpc>
              <a:spcBef>
                <a:spcPts val="0"/>
              </a:spcBef>
              <a:spcAft>
                <a:spcPts val="0"/>
              </a:spcAft>
              <a:buNone/>
            </a:pPr>
            <a:r>
              <a:rPr lang="ca"/>
              <a:t>In terms of value for money, Veyon offers an excellent proposition as it provides a wide range of features to control and monitor computers in educational and business environments without incurring licensing costs.</a:t>
            </a:r>
            <a:endParaRPr/>
          </a:p>
          <a:p>
            <a:pPr indent="0" lvl="0" marL="0" rtl="0" algn="just">
              <a:lnSpc>
                <a:spcPct val="150000"/>
              </a:lnSpc>
              <a:spcBef>
                <a:spcPts val="0"/>
              </a:spcBef>
              <a:spcAft>
                <a:spcPts val="0"/>
              </a:spcAft>
              <a:buNone/>
            </a:pPr>
            <a:r>
              <a:rPr lang="ca"/>
              <a:t>However, it is important to note that although the software itself is free, there may be costs associated with implementation and maintenance, such as staff training, network configuration, and technical support.</a:t>
            </a:r>
            <a:endParaRPr/>
          </a:p>
          <a:p>
            <a:pPr indent="0" lvl="0" marL="0" rtl="0" algn="just">
              <a:lnSpc>
                <a:spcPct val="150000"/>
              </a:lnSpc>
              <a:spcBef>
                <a:spcPts val="0"/>
              </a:spcBef>
              <a:spcAft>
                <a:spcPts val="0"/>
              </a:spcAft>
              <a:buNone/>
            </a:pPr>
            <a:r>
              <a:rPr lang="ca"/>
              <a:t>Overall, Veyon's value for money is high, especially for organizations looking for a remote control and computer monitoring solution that is reliable, secure, and free.</a:t>
            </a:r>
            <a:endParaRPr/>
          </a:p>
        </p:txBody>
      </p:sp>
      <p:grpSp>
        <p:nvGrpSpPr>
          <p:cNvPr id="3419" name="Google Shape;3419;p47"/>
          <p:cNvGrpSpPr/>
          <p:nvPr/>
        </p:nvGrpSpPr>
        <p:grpSpPr>
          <a:xfrm>
            <a:off x="8746409" y="2571746"/>
            <a:ext cx="133831" cy="2571747"/>
            <a:chOff x="4417850" y="1862875"/>
            <a:chExt cx="446400" cy="2693775"/>
          </a:xfrm>
        </p:grpSpPr>
        <p:sp>
          <p:nvSpPr>
            <p:cNvPr id="3420" name="Google Shape;3420;p47"/>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1" name="Google Shape;3421;p47"/>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2" name="Google Shape;3422;p47"/>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3" name="Google Shape;3423;p47"/>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24" name="Google Shape;3424;p47"/>
          <p:cNvGrpSpPr/>
          <p:nvPr/>
        </p:nvGrpSpPr>
        <p:grpSpPr>
          <a:xfrm>
            <a:off x="558543" y="1017715"/>
            <a:ext cx="161597" cy="4125786"/>
            <a:chOff x="4417850" y="1862875"/>
            <a:chExt cx="446400" cy="2693775"/>
          </a:xfrm>
        </p:grpSpPr>
        <p:sp>
          <p:nvSpPr>
            <p:cNvPr id="3425" name="Google Shape;3425;p47"/>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6" name="Google Shape;3426;p47"/>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7" name="Google Shape;3427;p47"/>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8" name="Google Shape;3428;p47"/>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2" name="Shape 3432"/>
        <p:cNvGrpSpPr/>
        <p:nvPr/>
      </p:nvGrpSpPr>
      <p:grpSpPr>
        <a:xfrm>
          <a:off x="0" y="0"/>
          <a:ext cx="0" cy="0"/>
          <a:chOff x="0" y="0"/>
          <a:chExt cx="0" cy="0"/>
        </a:xfrm>
      </p:grpSpPr>
      <p:sp>
        <p:nvSpPr>
          <p:cNvPr id="3433" name="Google Shape;3433;p48"/>
          <p:cNvSpPr txBox="1"/>
          <p:nvPr>
            <p:ph type="title"/>
          </p:nvPr>
        </p:nvSpPr>
        <p:spPr>
          <a:xfrm>
            <a:off x="881275" y="249602"/>
            <a:ext cx="7704000" cy="57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Compare it with an alike SW</a:t>
            </a:r>
            <a:endParaRPr/>
          </a:p>
        </p:txBody>
      </p:sp>
      <p:sp>
        <p:nvSpPr>
          <p:cNvPr id="3434" name="Google Shape;3434;p48"/>
          <p:cNvSpPr txBox="1"/>
          <p:nvPr>
            <p:ph idx="1" type="body"/>
          </p:nvPr>
        </p:nvSpPr>
        <p:spPr>
          <a:xfrm>
            <a:off x="1150825" y="941525"/>
            <a:ext cx="7164900" cy="3940500"/>
          </a:xfrm>
          <a:prstGeom prst="rect">
            <a:avLst/>
          </a:prstGeom>
        </p:spPr>
        <p:txBody>
          <a:bodyPr anchorCtr="0" anchor="t" bIns="91425" lIns="91425" spcFirstLastPara="1" rIns="91425" wrap="square" tIns="91425">
            <a:noAutofit/>
          </a:bodyPr>
          <a:lstStyle/>
          <a:p>
            <a:pPr indent="0" lvl="0" marL="0" rtl="0" algn="just">
              <a:lnSpc>
                <a:spcPct val="110000"/>
              </a:lnSpc>
              <a:spcBef>
                <a:spcPts val="0"/>
              </a:spcBef>
              <a:spcAft>
                <a:spcPts val="0"/>
              </a:spcAft>
              <a:buNone/>
            </a:pPr>
            <a:r>
              <a:rPr lang="ca"/>
              <a:t>A software similar to Veyon is the famous remote control and monitoring software called “Remote Desktop Services” from Microsoft.</a:t>
            </a:r>
            <a:endParaRPr/>
          </a:p>
          <a:p>
            <a:pPr indent="-317500" lvl="0" marL="457200" rtl="0" algn="just">
              <a:lnSpc>
                <a:spcPct val="110000"/>
              </a:lnSpc>
              <a:spcBef>
                <a:spcPts val="0"/>
              </a:spcBef>
              <a:spcAft>
                <a:spcPts val="0"/>
              </a:spcAft>
              <a:buSzPts val="1400"/>
              <a:buChar char="●"/>
            </a:pPr>
            <a:r>
              <a:rPr b="1" lang="ca"/>
              <a:t>Price:</a:t>
            </a:r>
            <a:endParaRPr b="1"/>
          </a:p>
          <a:p>
            <a:pPr indent="-317500" lvl="0" marL="914400" rtl="0" algn="just">
              <a:lnSpc>
                <a:spcPct val="110000"/>
              </a:lnSpc>
              <a:spcBef>
                <a:spcPts val="0"/>
              </a:spcBef>
              <a:spcAft>
                <a:spcPts val="0"/>
              </a:spcAft>
              <a:buSzPts val="1400"/>
              <a:buChar char="-"/>
            </a:pPr>
            <a:r>
              <a:rPr b="1" lang="ca"/>
              <a:t>Veyon:</a:t>
            </a:r>
            <a:r>
              <a:rPr lang="ca"/>
              <a:t> Free and open source.</a:t>
            </a:r>
            <a:endParaRPr/>
          </a:p>
          <a:p>
            <a:pPr indent="-317500" lvl="0" marL="914400" rtl="0" algn="just">
              <a:lnSpc>
                <a:spcPct val="110000"/>
              </a:lnSpc>
              <a:spcBef>
                <a:spcPts val="0"/>
              </a:spcBef>
              <a:spcAft>
                <a:spcPts val="0"/>
              </a:spcAft>
              <a:buSzPts val="1400"/>
              <a:buChar char="-"/>
            </a:pPr>
            <a:r>
              <a:rPr b="1" lang="ca"/>
              <a:t>Remote Desktop Services:</a:t>
            </a:r>
            <a:r>
              <a:rPr lang="ca"/>
              <a:t> Requires client access licenses (CALs) for each user or device that connects to the RDS server.</a:t>
            </a:r>
            <a:endParaRPr/>
          </a:p>
          <a:p>
            <a:pPr indent="-317500" lvl="0" marL="457200" rtl="0" algn="just">
              <a:lnSpc>
                <a:spcPct val="110000"/>
              </a:lnSpc>
              <a:spcBef>
                <a:spcPts val="0"/>
              </a:spcBef>
              <a:spcAft>
                <a:spcPts val="0"/>
              </a:spcAft>
              <a:buSzPts val="1400"/>
              <a:buChar char="●"/>
            </a:pPr>
            <a:r>
              <a:rPr b="1" lang="ca"/>
              <a:t>Functionality:</a:t>
            </a:r>
            <a:endParaRPr b="1"/>
          </a:p>
          <a:p>
            <a:pPr indent="-317500" lvl="0" marL="914400" rtl="0" algn="just">
              <a:lnSpc>
                <a:spcPct val="110000"/>
              </a:lnSpc>
              <a:spcBef>
                <a:spcPts val="0"/>
              </a:spcBef>
              <a:spcAft>
                <a:spcPts val="0"/>
              </a:spcAft>
              <a:buSzPts val="1400"/>
              <a:buChar char="-"/>
            </a:pPr>
            <a:r>
              <a:rPr b="1" lang="ca"/>
              <a:t>Veyon:</a:t>
            </a:r>
            <a:r>
              <a:rPr lang="ca"/>
              <a:t> Offers basic remote control and monitoring functions.</a:t>
            </a:r>
            <a:endParaRPr/>
          </a:p>
          <a:p>
            <a:pPr indent="-317500" lvl="0" marL="914400" rtl="0" algn="just">
              <a:lnSpc>
                <a:spcPct val="110000"/>
              </a:lnSpc>
              <a:spcBef>
                <a:spcPts val="0"/>
              </a:spcBef>
              <a:spcAft>
                <a:spcPts val="0"/>
              </a:spcAft>
              <a:buSzPts val="1400"/>
              <a:buChar char="-"/>
            </a:pPr>
            <a:r>
              <a:rPr b="1" lang="ca"/>
              <a:t>Remote Desktop Services:</a:t>
            </a:r>
            <a:r>
              <a:rPr lang="ca"/>
              <a:t> Provides more advanced functionality.</a:t>
            </a:r>
            <a:endParaRPr/>
          </a:p>
          <a:p>
            <a:pPr indent="-317500" lvl="0" marL="457200" rtl="0" algn="just">
              <a:lnSpc>
                <a:spcPct val="110000"/>
              </a:lnSpc>
              <a:spcBef>
                <a:spcPts val="0"/>
              </a:spcBef>
              <a:spcAft>
                <a:spcPts val="0"/>
              </a:spcAft>
              <a:buSzPts val="1400"/>
              <a:buChar char="●"/>
            </a:pPr>
            <a:r>
              <a:rPr b="1" lang="ca"/>
              <a:t>Easy to use:</a:t>
            </a:r>
            <a:endParaRPr b="1"/>
          </a:p>
          <a:p>
            <a:pPr indent="-317500" lvl="0" marL="914400" rtl="0" algn="just">
              <a:lnSpc>
                <a:spcPct val="110000"/>
              </a:lnSpc>
              <a:spcBef>
                <a:spcPts val="0"/>
              </a:spcBef>
              <a:spcAft>
                <a:spcPts val="0"/>
              </a:spcAft>
              <a:buSzPts val="1400"/>
              <a:buChar char="-"/>
            </a:pPr>
            <a:r>
              <a:rPr b="1" lang="ca"/>
              <a:t>Veyon:</a:t>
            </a:r>
            <a:r>
              <a:rPr lang="ca"/>
              <a:t> Has a relatively low learning curve.</a:t>
            </a:r>
            <a:endParaRPr/>
          </a:p>
          <a:p>
            <a:pPr indent="-317500" lvl="0" marL="914400" rtl="0" algn="just">
              <a:lnSpc>
                <a:spcPct val="110000"/>
              </a:lnSpc>
              <a:spcBef>
                <a:spcPts val="0"/>
              </a:spcBef>
              <a:spcAft>
                <a:spcPts val="0"/>
              </a:spcAft>
              <a:buSzPts val="1400"/>
              <a:buChar char="-"/>
            </a:pPr>
            <a:r>
              <a:rPr b="1" lang="ca"/>
              <a:t>Remote Desktop Services:</a:t>
            </a:r>
            <a:r>
              <a:rPr lang="ca"/>
              <a:t> Requires more advanced configuration</a:t>
            </a:r>
            <a:endParaRPr/>
          </a:p>
          <a:p>
            <a:pPr indent="-317500" lvl="0" marL="457200" rtl="0" algn="just">
              <a:lnSpc>
                <a:spcPct val="110000"/>
              </a:lnSpc>
              <a:spcBef>
                <a:spcPts val="0"/>
              </a:spcBef>
              <a:spcAft>
                <a:spcPts val="0"/>
              </a:spcAft>
              <a:buSzPts val="1400"/>
              <a:buChar char="●"/>
            </a:pPr>
            <a:r>
              <a:rPr b="1" lang="ca"/>
              <a:t>Support and Community:</a:t>
            </a:r>
            <a:endParaRPr b="1"/>
          </a:p>
          <a:p>
            <a:pPr indent="-317500" lvl="0" marL="914400" rtl="0" algn="just">
              <a:lnSpc>
                <a:spcPct val="110000"/>
              </a:lnSpc>
              <a:spcBef>
                <a:spcPts val="0"/>
              </a:spcBef>
              <a:spcAft>
                <a:spcPts val="0"/>
              </a:spcAft>
              <a:buSzPts val="1400"/>
              <a:buChar char="-"/>
            </a:pPr>
            <a:r>
              <a:rPr b="1" lang="ca"/>
              <a:t>Veyon:</a:t>
            </a:r>
            <a:r>
              <a:rPr lang="ca"/>
              <a:t> Being open source, it has an active community of users</a:t>
            </a:r>
            <a:endParaRPr/>
          </a:p>
          <a:p>
            <a:pPr indent="-317500" lvl="0" marL="914400" rtl="0" algn="just">
              <a:lnSpc>
                <a:spcPct val="110000"/>
              </a:lnSpc>
              <a:spcBef>
                <a:spcPts val="0"/>
              </a:spcBef>
              <a:spcAft>
                <a:spcPts val="0"/>
              </a:spcAft>
              <a:buSzPts val="1400"/>
              <a:buChar char="-"/>
            </a:pPr>
            <a:r>
              <a:rPr b="1" lang="ca"/>
              <a:t>Remote Desktop Services:</a:t>
            </a:r>
            <a:r>
              <a:rPr lang="ca"/>
              <a:t> Has official support from Microsoft and access to detailed documentation, but support may require additional support contracts.</a:t>
            </a:r>
            <a:endParaRPr/>
          </a:p>
        </p:txBody>
      </p:sp>
      <p:grpSp>
        <p:nvGrpSpPr>
          <p:cNvPr id="3435" name="Google Shape;3435;p48"/>
          <p:cNvGrpSpPr/>
          <p:nvPr/>
        </p:nvGrpSpPr>
        <p:grpSpPr>
          <a:xfrm>
            <a:off x="8746409" y="2571746"/>
            <a:ext cx="133831" cy="2571747"/>
            <a:chOff x="4417850" y="1862875"/>
            <a:chExt cx="446400" cy="2693775"/>
          </a:xfrm>
        </p:grpSpPr>
        <p:sp>
          <p:nvSpPr>
            <p:cNvPr id="3436" name="Google Shape;3436;p48"/>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7" name="Google Shape;3437;p48"/>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8" name="Google Shape;3438;p48"/>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9" name="Google Shape;3439;p48"/>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40" name="Google Shape;3440;p48"/>
          <p:cNvGrpSpPr/>
          <p:nvPr/>
        </p:nvGrpSpPr>
        <p:grpSpPr>
          <a:xfrm>
            <a:off x="558543" y="1017715"/>
            <a:ext cx="161597" cy="4125786"/>
            <a:chOff x="4417850" y="1862875"/>
            <a:chExt cx="446400" cy="2693775"/>
          </a:xfrm>
        </p:grpSpPr>
        <p:sp>
          <p:nvSpPr>
            <p:cNvPr id="3441" name="Google Shape;3441;p48"/>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2" name="Google Shape;3442;p48"/>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3" name="Google Shape;3443;p48"/>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44" name="Google Shape;3444;p48"/>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8" name="Shape 3448"/>
        <p:cNvGrpSpPr/>
        <p:nvPr/>
      </p:nvGrpSpPr>
      <p:grpSpPr>
        <a:xfrm>
          <a:off x="0" y="0"/>
          <a:ext cx="0" cy="0"/>
          <a:chOff x="0" y="0"/>
          <a:chExt cx="0" cy="0"/>
        </a:xfrm>
      </p:grpSpPr>
      <p:sp>
        <p:nvSpPr>
          <p:cNvPr id="3449" name="Google Shape;3449;p49"/>
          <p:cNvSpPr txBox="1"/>
          <p:nvPr>
            <p:ph type="title"/>
          </p:nvPr>
        </p:nvSpPr>
        <p:spPr>
          <a:xfrm>
            <a:off x="8599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Recorded demo</a:t>
            </a:r>
            <a:endParaRPr/>
          </a:p>
        </p:txBody>
      </p:sp>
      <p:grpSp>
        <p:nvGrpSpPr>
          <p:cNvPr id="3450" name="Google Shape;3450;p49"/>
          <p:cNvGrpSpPr/>
          <p:nvPr/>
        </p:nvGrpSpPr>
        <p:grpSpPr>
          <a:xfrm>
            <a:off x="8746409" y="2571746"/>
            <a:ext cx="133831" cy="2571747"/>
            <a:chOff x="4417850" y="1862875"/>
            <a:chExt cx="446400" cy="2693775"/>
          </a:xfrm>
        </p:grpSpPr>
        <p:sp>
          <p:nvSpPr>
            <p:cNvPr id="3451" name="Google Shape;3451;p49"/>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2" name="Google Shape;3452;p49"/>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3" name="Google Shape;3453;p49"/>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4" name="Google Shape;3454;p49"/>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55" name="Google Shape;3455;p49"/>
          <p:cNvGrpSpPr/>
          <p:nvPr/>
        </p:nvGrpSpPr>
        <p:grpSpPr>
          <a:xfrm>
            <a:off x="558543" y="1017715"/>
            <a:ext cx="161597" cy="4125786"/>
            <a:chOff x="4417850" y="1862875"/>
            <a:chExt cx="446400" cy="2693775"/>
          </a:xfrm>
        </p:grpSpPr>
        <p:sp>
          <p:nvSpPr>
            <p:cNvPr id="3456" name="Google Shape;3456;p49"/>
            <p:cNvSpPr/>
            <p:nvPr/>
          </p:nvSpPr>
          <p:spPr>
            <a:xfrm>
              <a:off x="4417850" y="1867450"/>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7" name="Google Shape;3457;p49"/>
            <p:cNvSpPr/>
            <p:nvPr/>
          </p:nvSpPr>
          <p:spPr>
            <a:xfrm>
              <a:off x="45559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8" name="Google Shape;3458;p49"/>
            <p:cNvSpPr/>
            <p:nvPr/>
          </p:nvSpPr>
          <p:spPr>
            <a:xfrm>
              <a:off x="4694050" y="1862875"/>
              <a:ext cx="32100" cy="2689200"/>
            </a:xfrm>
            <a:prstGeom prst="rect">
              <a:avLst/>
            </a:prstGeom>
            <a:solidFill>
              <a:srgbClr val="02C5A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59" name="Google Shape;3459;p49"/>
            <p:cNvSpPr/>
            <p:nvPr/>
          </p:nvSpPr>
          <p:spPr>
            <a:xfrm>
              <a:off x="4832150" y="1862875"/>
              <a:ext cx="32100" cy="2689200"/>
            </a:xfrm>
            <a:prstGeom prst="rect">
              <a:avLst/>
            </a:prstGeom>
            <a:solidFill>
              <a:srgbClr val="7DF3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pic>
        <p:nvPicPr>
          <p:cNvPr id="3460" name="Google Shape;3460;p49" title="RECORDED_DEMO_VEYON - Hecho con Clipchamp_1710711969740.mp4">
            <a:hlinkClick r:id="rId3"/>
          </p:cNvPr>
          <p:cNvPicPr preferRelativeResize="0"/>
          <p:nvPr/>
        </p:nvPicPr>
        <p:blipFill>
          <a:blip r:embed="rId4">
            <a:alphaModFix/>
          </a:blip>
          <a:stretch>
            <a:fillRect/>
          </a:stretch>
        </p:blipFill>
        <p:spPr>
          <a:xfrm>
            <a:off x="1361551" y="1092600"/>
            <a:ext cx="6743443" cy="379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0"/>
                                        </p:tgtEl>
                                        <p:attrNameLst>
                                          <p:attrName>style.visibility</p:attrName>
                                        </p:attrNameLst>
                                      </p:cBhvr>
                                      <p:to>
                                        <p:strVal val="visible"/>
                                      </p:to>
                                    </p:set>
                                    <p:animEffect filter="fade" transition="in">
                                      <p:cBhvr>
                                        <p:cTn dur="1000"/>
                                        <p:tgtEl>
                                          <p:spTgt spid="3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1" name="Shape 3231"/>
        <p:cNvGrpSpPr/>
        <p:nvPr/>
      </p:nvGrpSpPr>
      <p:grpSpPr>
        <a:xfrm>
          <a:off x="0" y="0"/>
          <a:ext cx="0" cy="0"/>
          <a:chOff x="0" y="0"/>
          <a:chExt cx="0" cy="0"/>
        </a:xfrm>
      </p:grpSpPr>
      <p:sp>
        <p:nvSpPr>
          <p:cNvPr id="3232" name="Google Shape;3232;p33"/>
          <p:cNvSpPr txBox="1"/>
          <p:nvPr>
            <p:ph type="title"/>
          </p:nvPr>
        </p:nvSpPr>
        <p:spPr>
          <a:xfrm>
            <a:off x="720000" y="356888"/>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Table of contents</a:t>
            </a:r>
            <a:endParaRPr/>
          </a:p>
        </p:txBody>
      </p:sp>
      <p:sp>
        <p:nvSpPr>
          <p:cNvPr id="3233" name="Google Shape;3233;p33"/>
          <p:cNvSpPr txBox="1"/>
          <p:nvPr>
            <p:ph idx="7" type="title"/>
          </p:nvPr>
        </p:nvSpPr>
        <p:spPr>
          <a:xfrm>
            <a:off x="2176088" y="1633613"/>
            <a:ext cx="23055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01</a:t>
            </a:r>
            <a:endParaRPr/>
          </a:p>
        </p:txBody>
      </p:sp>
      <p:sp>
        <p:nvSpPr>
          <p:cNvPr id="3234" name="Google Shape;3234;p33"/>
          <p:cNvSpPr txBox="1"/>
          <p:nvPr>
            <p:ph idx="8" type="title"/>
          </p:nvPr>
        </p:nvSpPr>
        <p:spPr>
          <a:xfrm>
            <a:off x="3419250" y="3211112"/>
            <a:ext cx="23055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04</a:t>
            </a:r>
            <a:endParaRPr/>
          </a:p>
        </p:txBody>
      </p:sp>
      <p:sp>
        <p:nvSpPr>
          <p:cNvPr id="3235" name="Google Shape;3235;p33"/>
          <p:cNvSpPr txBox="1"/>
          <p:nvPr>
            <p:ph idx="9" type="title"/>
          </p:nvPr>
        </p:nvSpPr>
        <p:spPr>
          <a:xfrm>
            <a:off x="4882134" y="1633613"/>
            <a:ext cx="23055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02</a:t>
            </a:r>
            <a:endParaRPr/>
          </a:p>
        </p:txBody>
      </p:sp>
      <p:sp>
        <p:nvSpPr>
          <p:cNvPr id="3236" name="Google Shape;3236;p33"/>
          <p:cNvSpPr txBox="1"/>
          <p:nvPr>
            <p:ph idx="13" type="title"/>
          </p:nvPr>
        </p:nvSpPr>
        <p:spPr>
          <a:xfrm>
            <a:off x="5724759" y="3211112"/>
            <a:ext cx="23055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05</a:t>
            </a:r>
            <a:endParaRPr/>
          </a:p>
        </p:txBody>
      </p:sp>
      <p:sp>
        <p:nvSpPr>
          <p:cNvPr id="3237" name="Google Shape;3237;p33"/>
          <p:cNvSpPr txBox="1"/>
          <p:nvPr>
            <p:ph idx="16" type="subTitle"/>
          </p:nvPr>
        </p:nvSpPr>
        <p:spPr>
          <a:xfrm>
            <a:off x="1758200" y="2100350"/>
            <a:ext cx="3141300" cy="95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sz="1600"/>
              <a:t>Remote Control, Remote Access and Remote Administration</a:t>
            </a:r>
            <a:endParaRPr sz="1600"/>
          </a:p>
        </p:txBody>
      </p:sp>
      <p:sp>
        <p:nvSpPr>
          <p:cNvPr id="3238" name="Google Shape;3238;p33"/>
          <p:cNvSpPr txBox="1"/>
          <p:nvPr>
            <p:ph idx="17" type="subTitle"/>
          </p:nvPr>
        </p:nvSpPr>
        <p:spPr>
          <a:xfrm>
            <a:off x="4686675" y="2192000"/>
            <a:ext cx="26991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sz="1800"/>
              <a:t>Remote Access Common Protocols</a:t>
            </a:r>
            <a:endParaRPr sz="1800"/>
          </a:p>
        </p:txBody>
      </p:sp>
      <p:sp>
        <p:nvSpPr>
          <p:cNvPr id="3239" name="Google Shape;3239;p33"/>
          <p:cNvSpPr txBox="1"/>
          <p:nvPr>
            <p:ph idx="18" type="subTitle"/>
          </p:nvPr>
        </p:nvSpPr>
        <p:spPr>
          <a:xfrm>
            <a:off x="3664500" y="3814663"/>
            <a:ext cx="18150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sz="2000"/>
              <a:t>Use and advantages</a:t>
            </a:r>
            <a:endParaRPr sz="2000"/>
          </a:p>
        </p:txBody>
      </p:sp>
      <p:sp>
        <p:nvSpPr>
          <p:cNvPr id="3240" name="Google Shape;3240;p33"/>
          <p:cNvSpPr txBox="1"/>
          <p:nvPr>
            <p:ph idx="19" type="subTitle"/>
          </p:nvPr>
        </p:nvSpPr>
        <p:spPr>
          <a:xfrm>
            <a:off x="1426213" y="3829663"/>
            <a:ext cx="1680600" cy="77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sz="2000"/>
              <a:t>G</a:t>
            </a:r>
            <a:r>
              <a:rPr lang="ca" sz="2000"/>
              <a:t>eneric feature</a:t>
            </a:r>
            <a:endParaRPr sz="2000"/>
          </a:p>
        </p:txBody>
      </p:sp>
      <p:sp>
        <p:nvSpPr>
          <p:cNvPr id="3241" name="Google Shape;3241;p33"/>
          <p:cNvSpPr txBox="1"/>
          <p:nvPr>
            <p:ph idx="20" type="subTitle"/>
          </p:nvPr>
        </p:nvSpPr>
        <p:spPr>
          <a:xfrm>
            <a:off x="5724746" y="3957613"/>
            <a:ext cx="2305500" cy="484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ca" sz="2000"/>
              <a:t>Limitations</a:t>
            </a:r>
            <a:endParaRPr sz="2000"/>
          </a:p>
        </p:txBody>
      </p:sp>
      <p:sp>
        <p:nvSpPr>
          <p:cNvPr id="3242" name="Google Shape;3242;p33"/>
          <p:cNvSpPr txBox="1"/>
          <p:nvPr>
            <p:ph idx="21" type="subTitle"/>
          </p:nvPr>
        </p:nvSpPr>
        <p:spPr>
          <a:xfrm>
            <a:off x="3222450" y="929600"/>
            <a:ext cx="2699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Introduction</a:t>
            </a:r>
            <a:endParaRPr/>
          </a:p>
        </p:txBody>
      </p:sp>
      <p:sp>
        <p:nvSpPr>
          <p:cNvPr id="3243" name="Google Shape;3243;p33"/>
          <p:cNvSpPr txBox="1"/>
          <p:nvPr>
            <p:ph idx="13" type="title"/>
          </p:nvPr>
        </p:nvSpPr>
        <p:spPr>
          <a:xfrm>
            <a:off x="1113759" y="3211112"/>
            <a:ext cx="23055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ca"/>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7" name="Shape 3247"/>
        <p:cNvGrpSpPr/>
        <p:nvPr/>
      </p:nvGrpSpPr>
      <p:grpSpPr>
        <a:xfrm>
          <a:off x="0" y="0"/>
          <a:ext cx="0" cy="0"/>
          <a:chOff x="0" y="0"/>
          <a:chExt cx="0" cy="0"/>
        </a:xfrm>
      </p:grpSpPr>
      <p:sp>
        <p:nvSpPr>
          <p:cNvPr id="3248" name="Google Shape;324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Remote Control</a:t>
            </a:r>
            <a:endParaRPr/>
          </a:p>
        </p:txBody>
      </p:sp>
      <p:sp>
        <p:nvSpPr>
          <p:cNvPr id="3249" name="Google Shape;3249;p34"/>
          <p:cNvSpPr txBox="1"/>
          <p:nvPr>
            <p:ph idx="1" type="body"/>
          </p:nvPr>
        </p:nvSpPr>
        <p:spPr>
          <a:xfrm>
            <a:off x="1249350" y="1572325"/>
            <a:ext cx="6645300" cy="2342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ca"/>
              <a:t>It is the ability to control a device or system from a different location through a remote connection, such as a television remote control that allows you to change channels or adjust the volume from across the room.</a:t>
            </a:r>
            <a:endParaRPr/>
          </a:p>
          <a:p>
            <a:pPr indent="0" lvl="0" marL="0" rtl="0" algn="just">
              <a:lnSpc>
                <a:spcPct val="150000"/>
              </a:lnSpc>
              <a:spcBef>
                <a:spcPts val="0"/>
              </a:spcBef>
              <a:spcAft>
                <a:spcPts val="0"/>
              </a:spcAft>
              <a:buNone/>
            </a:pPr>
            <a:r>
              <a:t/>
            </a:r>
            <a:endParaRPr/>
          </a:p>
          <a:p>
            <a:pPr indent="0" lvl="0" marL="0" rtl="0" algn="just">
              <a:lnSpc>
                <a:spcPct val="150000"/>
              </a:lnSpc>
              <a:spcBef>
                <a:spcPts val="0"/>
              </a:spcBef>
              <a:spcAft>
                <a:spcPts val="0"/>
              </a:spcAft>
              <a:buNone/>
            </a:pPr>
            <a:r>
              <a:rPr lang="ca"/>
              <a:t>It also allows the operation and management of electronic devices, computer systems, industrial equipment, among others, without the need to be physically present in the place where the devices are located.</a:t>
            </a:r>
            <a:endParaRPr/>
          </a:p>
          <a:p>
            <a:pPr indent="0" lvl="0" marL="0" rtl="0" algn="just">
              <a:spcBef>
                <a:spcPts val="0"/>
              </a:spcBef>
              <a:spcAft>
                <a:spcPts val="0"/>
              </a:spcAft>
              <a:buNone/>
            </a:pPr>
            <a:r>
              <a:t/>
            </a:r>
            <a:endParaRPr/>
          </a:p>
        </p:txBody>
      </p:sp>
      <p:grpSp>
        <p:nvGrpSpPr>
          <p:cNvPr id="3250" name="Google Shape;3250;p34"/>
          <p:cNvGrpSpPr/>
          <p:nvPr/>
        </p:nvGrpSpPr>
        <p:grpSpPr>
          <a:xfrm rot="5400000">
            <a:off x="4484685" y="3918850"/>
            <a:ext cx="174640" cy="1275600"/>
            <a:chOff x="4383404" y="1862875"/>
            <a:chExt cx="377192" cy="2551200"/>
          </a:xfrm>
        </p:grpSpPr>
        <p:sp>
          <p:nvSpPr>
            <p:cNvPr id="3251" name="Google Shape;3251;p34"/>
            <p:cNvSpPr/>
            <p:nvPr/>
          </p:nvSpPr>
          <p:spPr>
            <a:xfrm>
              <a:off x="4383404" y="2817175"/>
              <a:ext cx="85200" cy="15969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2" name="Google Shape;3252;p34"/>
            <p:cNvSpPr/>
            <p:nvPr/>
          </p:nvSpPr>
          <p:spPr>
            <a:xfrm>
              <a:off x="4529400" y="1862875"/>
              <a:ext cx="85200" cy="15969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53" name="Google Shape;3253;p34"/>
            <p:cNvSpPr/>
            <p:nvPr/>
          </p:nvSpPr>
          <p:spPr>
            <a:xfrm>
              <a:off x="4675396" y="2721125"/>
              <a:ext cx="85200" cy="15969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7" name="Shape 3257"/>
        <p:cNvGrpSpPr/>
        <p:nvPr/>
      </p:nvGrpSpPr>
      <p:grpSpPr>
        <a:xfrm>
          <a:off x="0" y="0"/>
          <a:ext cx="0" cy="0"/>
          <a:chOff x="0" y="0"/>
          <a:chExt cx="0" cy="0"/>
        </a:xfrm>
      </p:grpSpPr>
      <p:sp>
        <p:nvSpPr>
          <p:cNvPr id="3258" name="Google Shape;325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Remote Access</a:t>
            </a:r>
            <a:endParaRPr/>
          </a:p>
        </p:txBody>
      </p:sp>
      <p:sp>
        <p:nvSpPr>
          <p:cNvPr id="3259" name="Google Shape;3259;p35"/>
          <p:cNvSpPr txBox="1"/>
          <p:nvPr>
            <p:ph idx="1" type="body"/>
          </p:nvPr>
        </p:nvSpPr>
        <p:spPr>
          <a:xfrm>
            <a:off x="1510950" y="1733400"/>
            <a:ext cx="6122100" cy="20871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ca"/>
              <a:t>Remote access is essential to be able to access information that does not require you to be physically there as it could be in modern work environments, allowing employees to access files, applications, and company resources from locations outside the main office. It is also used in technical support to solve problems in computer systems and in server management.</a:t>
            </a:r>
            <a:endParaRPr/>
          </a:p>
        </p:txBody>
      </p:sp>
      <p:grpSp>
        <p:nvGrpSpPr>
          <p:cNvPr id="3260" name="Google Shape;3260;p35"/>
          <p:cNvGrpSpPr/>
          <p:nvPr/>
        </p:nvGrpSpPr>
        <p:grpSpPr>
          <a:xfrm rot="5400000">
            <a:off x="4484685" y="3918850"/>
            <a:ext cx="174640" cy="1275600"/>
            <a:chOff x="4383404" y="1862875"/>
            <a:chExt cx="377192" cy="2551200"/>
          </a:xfrm>
        </p:grpSpPr>
        <p:sp>
          <p:nvSpPr>
            <p:cNvPr id="3261" name="Google Shape;3261;p35"/>
            <p:cNvSpPr/>
            <p:nvPr/>
          </p:nvSpPr>
          <p:spPr>
            <a:xfrm>
              <a:off x="4383404" y="2817175"/>
              <a:ext cx="85200" cy="15969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2" name="Google Shape;3262;p35"/>
            <p:cNvSpPr/>
            <p:nvPr/>
          </p:nvSpPr>
          <p:spPr>
            <a:xfrm>
              <a:off x="4529400" y="1862875"/>
              <a:ext cx="85200" cy="15969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63" name="Google Shape;3263;p35"/>
            <p:cNvSpPr/>
            <p:nvPr/>
          </p:nvSpPr>
          <p:spPr>
            <a:xfrm>
              <a:off x="4675396" y="2721125"/>
              <a:ext cx="85200" cy="15969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7" name="Shape 3267"/>
        <p:cNvGrpSpPr/>
        <p:nvPr/>
      </p:nvGrpSpPr>
      <p:grpSpPr>
        <a:xfrm>
          <a:off x="0" y="0"/>
          <a:ext cx="0" cy="0"/>
          <a:chOff x="0" y="0"/>
          <a:chExt cx="0" cy="0"/>
        </a:xfrm>
      </p:grpSpPr>
      <p:sp>
        <p:nvSpPr>
          <p:cNvPr id="3268" name="Google Shape;326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Remote Administration</a:t>
            </a:r>
            <a:endParaRPr/>
          </a:p>
        </p:txBody>
      </p:sp>
      <p:sp>
        <p:nvSpPr>
          <p:cNvPr id="3269" name="Google Shape;3269;p36"/>
          <p:cNvSpPr txBox="1"/>
          <p:nvPr>
            <p:ph idx="1" type="body"/>
          </p:nvPr>
        </p:nvSpPr>
        <p:spPr>
          <a:xfrm>
            <a:off x="1159050" y="1576325"/>
            <a:ext cx="6825900" cy="2584200"/>
          </a:xfrm>
          <a:prstGeom prst="rect">
            <a:avLst/>
          </a:prstGeom>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ca"/>
              <a:t>Remote administration is essential for the efficient management of IT infrastructures (a set of information technology components), as it allows administrators to monitor system performance, apply software updates, troubleshoot problems, and perform maintenance tasks. Without the need to be physically present in the place where the devices or servers are located. This is especially useful in geographically distributed business environments or in companies with dispersed IT teams.</a:t>
            </a:r>
            <a:endParaRPr/>
          </a:p>
        </p:txBody>
      </p:sp>
      <p:grpSp>
        <p:nvGrpSpPr>
          <p:cNvPr id="3270" name="Google Shape;3270;p36"/>
          <p:cNvGrpSpPr/>
          <p:nvPr/>
        </p:nvGrpSpPr>
        <p:grpSpPr>
          <a:xfrm rot="5400000">
            <a:off x="4484685" y="3918850"/>
            <a:ext cx="174640" cy="1275600"/>
            <a:chOff x="4383404" y="1862875"/>
            <a:chExt cx="377192" cy="2551200"/>
          </a:xfrm>
        </p:grpSpPr>
        <p:sp>
          <p:nvSpPr>
            <p:cNvPr id="3271" name="Google Shape;3271;p36"/>
            <p:cNvSpPr/>
            <p:nvPr/>
          </p:nvSpPr>
          <p:spPr>
            <a:xfrm>
              <a:off x="4383404" y="2817175"/>
              <a:ext cx="85200" cy="15969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2" name="Google Shape;3272;p36"/>
            <p:cNvSpPr/>
            <p:nvPr/>
          </p:nvSpPr>
          <p:spPr>
            <a:xfrm>
              <a:off x="4529400" y="1862875"/>
              <a:ext cx="85200" cy="15969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3" name="Google Shape;3273;p36"/>
            <p:cNvSpPr/>
            <p:nvPr/>
          </p:nvSpPr>
          <p:spPr>
            <a:xfrm>
              <a:off x="4675396" y="2721125"/>
              <a:ext cx="85200" cy="15969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7" name="Shape 3277"/>
        <p:cNvGrpSpPr/>
        <p:nvPr/>
      </p:nvGrpSpPr>
      <p:grpSpPr>
        <a:xfrm>
          <a:off x="0" y="0"/>
          <a:ext cx="0" cy="0"/>
          <a:chOff x="0" y="0"/>
          <a:chExt cx="0" cy="0"/>
        </a:xfrm>
      </p:grpSpPr>
      <p:sp>
        <p:nvSpPr>
          <p:cNvPr id="3278" name="Google Shape;3278;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Remote Access Common Protocols</a:t>
            </a:r>
            <a:endParaRPr/>
          </a:p>
        </p:txBody>
      </p:sp>
      <p:sp>
        <p:nvSpPr>
          <p:cNvPr id="3279" name="Google Shape;3279;p37"/>
          <p:cNvSpPr txBox="1"/>
          <p:nvPr>
            <p:ph idx="1" type="body"/>
          </p:nvPr>
        </p:nvSpPr>
        <p:spPr>
          <a:xfrm>
            <a:off x="872400" y="1372100"/>
            <a:ext cx="7289700" cy="29490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b="1" lang="ca"/>
              <a:t>Remote Desktop Protocol (RDP):</a:t>
            </a:r>
            <a:r>
              <a:rPr lang="ca"/>
              <a:t> Allows users to connect to and control a remote desktop of a</a:t>
            </a:r>
            <a:r>
              <a:rPr lang="ca"/>
              <a:t> </a:t>
            </a:r>
            <a:r>
              <a:rPr lang="ca"/>
              <a:t>Windows computer over the network.</a:t>
            </a:r>
            <a:endParaRPr/>
          </a:p>
          <a:p>
            <a:pPr indent="-317500" lvl="0" marL="457200" rtl="0" algn="just">
              <a:lnSpc>
                <a:spcPct val="150000"/>
              </a:lnSpc>
              <a:spcBef>
                <a:spcPts val="0"/>
              </a:spcBef>
              <a:spcAft>
                <a:spcPts val="0"/>
              </a:spcAft>
              <a:buSzPts val="1400"/>
              <a:buChar char="●"/>
            </a:pPr>
            <a:r>
              <a:rPr lang="ca"/>
              <a:t>Virtual Network Computing (VNC): Allows you to remotely view and control the screen and keyboard of a computer system.</a:t>
            </a:r>
            <a:endParaRPr/>
          </a:p>
          <a:p>
            <a:pPr indent="-317500" lvl="0" marL="457200" rtl="0" algn="just">
              <a:lnSpc>
                <a:spcPct val="150000"/>
              </a:lnSpc>
              <a:spcBef>
                <a:spcPts val="0"/>
              </a:spcBef>
              <a:spcAft>
                <a:spcPts val="0"/>
              </a:spcAft>
              <a:buSzPts val="1400"/>
              <a:buChar char="●"/>
            </a:pPr>
            <a:r>
              <a:rPr lang="ca"/>
              <a:t>Secure Shell (SSH): Primarily used in Unix and Linux environments, SSH provides a secure channel through a command line.</a:t>
            </a:r>
            <a:endParaRPr/>
          </a:p>
          <a:p>
            <a:pPr indent="-317500" lvl="0" marL="457200" rtl="0" algn="just">
              <a:lnSpc>
                <a:spcPct val="150000"/>
              </a:lnSpc>
              <a:spcBef>
                <a:spcPts val="0"/>
              </a:spcBef>
              <a:spcAft>
                <a:spcPts val="0"/>
              </a:spcAft>
              <a:buSzPts val="1400"/>
              <a:buChar char="●"/>
            </a:pPr>
            <a:r>
              <a:rPr lang="ca"/>
              <a:t>Telnet: Although less secure than SSH, Telnet allows remote access to systems and devices for management through a command line interface.</a:t>
            </a:r>
            <a:endParaRPr/>
          </a:p>
          <a:p>
            <a:pPr indent="-317500" lvl="0" marL="457200" rtl="0" algn="just">
              <a:lnSpc>
                <a:spcPct val="150000"/>
              </a:lnSpc>
              <a:spcBef>
                <a:spcPts val="0"/>
              </a:spcBef>
              <a:spcAft>
                <a:spcPts val="0"/>
              </a:spcAft>
              <a:buSzPts val="1400"/>
              <a:buChar char="●"/>
            </a:pPr>
            <a:r>
              <a:rPr lang="ca"/>
              <a:t>File Transfer Protocol (FTP) and Secure FTP (SFTP): Allow file transfer between remote and local systems.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3" name="Shape 3283"/>
        <p:cNvGrpSpPr/>
        <p:nvPr/>
      </p:nvGrpSpPr>
      <p:grpSpPr>
        <a:xfrm>
          <a:off x="0" y="0"/>
          <a:ext cx="0" cy="0"/>
          <a:chOff x="0" y="0"/>
          <a:chExt cx="0" cy="0"/>
        </a:xfrm>
      </p:grpSpPr>
      <p:sp>
        <p:nvSpPr>
          <p:cNvPr id="3284" name="Google Shape;3284;p38"/>
          <p:cNvSpPr txBox="1"/>
          <p:nvPr>
            <p:ph type="title"/>
          </p:nvPr>
        </p:nvSpPr>
        <p:spPr>
          <a:xfrm>
            <a:off x="1361400" y="386200"/>
            <a:ext cx="6421200" cy="122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Generic features of these kind of software</a:t>
            </a:r>
            <a:endParaRPr/>
          </a:p>
        </p:txBody>
      </p:sp>
      <p:sp>
        <p:nvSpPr>
          <p:cNvPr id="3285" name="Google Shape;3285;p38"/>
          <p:cNvSpPr txBox="1"/>
          <p:nvPr>
            <p:ph idx="1" type="body"/>
          </p:nvPr>
        </p:nvSpPr>
        <p:spPr>
          <a:xfrm>
            <a:off x="333750" y="1879150"/>
            <a:ext cx="8476500" cy="713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ca"/>
              <a:t>Veyon is a classroom management and monitoring software designed for educational environments. </a:t>
            </a:r>
            <a:endParaRPr sz="1000"/>
          </a:p>
          <a:p>
            <a:pPr indent="0" lvl="0" marL="0" rtl="0" algn="ctr">
              <a:lnSpc>
                <a:spcPct val="150000"/>
              </a:lnSpc>
              <a:spcBef>
                <a:spcPts val="0"/>
              </a:spcBef>
              <a:spcAft>
                <a:spcPts val="0"/>
              </a:spcAft>
              <a:buNone/>
            </a:pPr>
            <a:r>
              <a:rPr lang="ca"/>
              <a:t>Some features are:</a:t>
            </a:r>
            <a:endParaRPr/>
          </a:p>
        </p:txBody>
      </p:sp>
      <p:sp>
        <p:nvSpPr>
          <p:cNvPr id="3286" name="Google Shape;3286;p38"/>
          <p:cNvSpPr txBox="1"/>
          <p:nvPr>
            <p:ph idx="1" type="body"/>
          </p:nvPr>
        </p:nvSpPr>
        <p:spPr>
          <a:xfrm>
            <a:off x="3276000" y="2710575"/>
            <a:ext cx="2592000" cy="2119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ca"/>
              <a:t>Remote Monitoring</a:t>
            </a:r>
            <a:endParaRPr/>
          </a:p>
          <a:p>
            <a:pPr indent="-317500" lvl="0" marL="457200" rtl="0" algn="l">
              <a:spcBef>
                <a:spcPts val="0"/>
              </a:spcBef>
              <a:spcAft>
                <a:spcPts val="0"/>
              </a:spcAft>
              <a:buSzPts val="1400"/>
              <a:buChar char="●"/>
            </a:pPr>
            <a:r>
              <a:rPr lang="ca"/>
              <a:t>Screen Broadcasting</a:t>
            </a:r>
            <a:endParaRPr/>
          </a:p>
          <a:p>
            <a:pPr indent="-317500" lvl="0" marL="457200" rtl="0" algn="l">
              <a:spcBef>
                <a:spcPts val="0"/>
              </a:spcBef>
              <a:spcAft>
                <a:spcPts val="0"/>
              </a:spcAft>
              <a:buSzPts val="1400"/>
              <a:buChar char="●"/>
            </a:pPr>
            <a:r>
              <a:rPr lang="ca"/>
              <a:t>Application Control</a:t>
            </a:r>
            <a:endParaRPr/>
          </a:p>
          <a:p>
            <a:pPr indent="-317500" lvl="0" marL="457200" rtl="0" algn="l">
              <a:spcBef>
                <a:spcPts val="0"/>
              </a:spcBef>
              <a:spcAft>
                <a:spcPts val="0"/>
              </a:spcAft>
              <a:buSzPts val="1400"/>
              <a:buChar char="●"/>
            </a:pPr>
            <a:r>
              <a:rPr lang="ca"/>
              <a:t>Remote Control</a:t>
            </a:r>
            <a:endParaRPr/>
          </a:p>
          <a:p>
            <a:pPr indent="-317500" lvl="0" marL="457200" rtl="0" algn="l">
              <a:spcBef>
                <a:spcPts val="0"/>
              </a:spcBef>
              <a:spcAft>
                <a:spcPts val="0"/>
              </a:spcAft>
              <a:buSzPts val="1400"/>
              <a:buChar char="●"/>
            </a:pPr>
            <a:r>
              <a:rPr lang="ca"/>
              <a:t>File Distribution</a:t>
            </a:r>
            <a:endParaRPr/>
          </a:p>
          <a:p>
            <a:pPr indent="-317500" lvl="0" marL="457200" rtl="0" algn="l">
              <a:spcBef>
                <a:spcPts val="0"/>
              </a:spcBef>
              <a:spcAft>
                <a:spcPts val="0"/>
              </a:spcAft>
              <a:buSzPts val="1400"/>
              <a:buChar char="●"/>
            </a:pPr>
            <a:r>
              <a:rPr lang="ca"/>
              <a:t>Communication Tools</a:t>
            </a:r>
            <a:endParaRPr/>
          </a:p>
          <a:p>
            <a:pPr indent="-317500" lvl="0" marL="457200" rtl="0" algn="l">
              <a:spcBef>
                <a:spcPts val="0"/>
              </a:spcBef>
              <a:spcAft>
                <a:spcPts val="0"/>
              </a:spcAft>
              <a:buSzPts val="1400"/>
              <a:buChar char="●"/>
            </a:pPr>
            <a:r>
              <a:rPr lang="ca"/>
              <a:t>Classroom Management</a:t>
            </a:r>
            <a:endParaRPr/>
          </a:p>
          <a:p>
            <a:pPr indent="-317500" lvl="0" marL="457200" rtl="0" algn="l">
              <a:spcBef>
                <a:spcPts val="0"/>
              </a:spcBef>
              <a:spcAft>
                <a:spcPts val="0"/>
              </a:spcAft>
              <a:buSzPts val="1400"/>
              <a:buChar char="●"/>
            </a:pPr>
            <a:r>
              <a:rPr lang="ca"/>
              <a:t>Security and Privacy</a:t>
            </a:r>
            <a:endParaRPr/>
          </a:p>
        </p:txBody>
      </p:sp>
      <p:grpSp>
        <p:nvGrpSpPr>
          <p:cNvPr id="3287" name="Google Shape;3287;p38"/>
          <p:cNvGrpSpPr/>
          <p:nvPr/>
        </p:nvGrpSpPr>
        <p:grpSpPr>
          <a:xfrm>
            <a:off x="1740648" y="3023225"/>
            <a:ext cx="426706" cy="2120275"/>
            <a:chOff x="3008600" y="1862863"/>
            <a:chExt cx="426706" cy="2120275"/>
          </a:xfrm>
        </p:grpSpPr>
        <p:sp>
          <p:nvSpPr>
            <p:cNvPr id="3288" name="Google Shape;3288;p38"/>
            <p:cNvSpPr/>
            <p:nvPr/>
          </p:nvSpPr>
          <p:spPr>
            <a:xfrm>
              <a:off x="3008600" y="234904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89" name="Google Shape;3289;p38"/>
            <p:cNvSpPr/>
            <p:nvPr/>
          </p:nvSpPr>
          <p:spPr>
            <a:xfrm>
              <a:off x="3259806" y="234904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0" name="Google Shape;3290;p38"/>
            <p:cNvSpPr/>
            <p:nvPr/>
          </p:nvSpPr>
          <p:spPr>
            <a:xfrm>
              <a:off x="3259806" y="2105955"/>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1" name="Google Shape;3291;p38"/>
            <p:cNvSpPr/>
            <p:nvPr/>
          </p:nvSpPr>
          <p:spPr>
            <a:xfrm>
              <a:off x="3008600" y="2105955"/>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2" name="Google Shape;3292;p38"/>
            <p:cNvSpPr/>
            <p:nvPr/>
          </p:nvSpPr>
          <p:spPr>
            <a:xfrm>
              <a:off x="3008600" y="1862863"/>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3" name="Google Shape;3293;p38"/>
            <p:cNvSpPr/>
            <p:nvPr/>
          </p:nvSpPr>
          <p:spPr>
            <a:xfrm>
              <a:off x="3259806" y="1862863"/>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4" name="Google Shape;3294;p38"/>
            <p:cNvSpPr/>
            <p:nvPr/>
          </p:nvSpPr>
          <p:spPr>
            <a:xfrm>
              <a:off x="3008600" y="259214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5" name="Google Shape;3295;p38"/>
            <p:cNvSpPr/>
            <p:nvPr/>
          </p:nvSpPr>
          <p:spPr>
            <a:xfrm>
              <a:off x="3259806" y="259214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6" name="Google Shape;3296;p38"/>
            <p:cNvSpPr/>
            <p:nvPr/>
          </p:nvSpPr>
          <p:spPr>
            <a:xfrm>
              <a:off x="3259806" y="2835255"/>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7" name="Google Shape;3297;p38"/>
            <p:cNvSpPr/>
            <p:nvPr/>
          </p:nvSpPr>
          <p:spPr>
            <a:xfrm>
              <a:off x="3008600" y="2835255"/>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8" name="Google Shape;3298;p38"/>
            <p:cNvSpPr/>
            <p:nvPr/>
          </p:nvSpPr>
          <p:spPr>
            <a:xfrm>
              <a:off x="3008600" y="307833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99" name="Google Shape;3299;p38"/>
            <p:cNvSpPr/>
            <p:nvPr/>
          </p:nvSpPr>
          <p:spPr>
            <a:xfrm>
              <a:off x="3259806" y="307833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0" name="Google Shape;3300;p38"/>
            <p:cNvSpPr/>
            <p:nvPr/>
          </p:nvSpPr>
          <p:spPr>
            <a:xfrm>
              <a:off x="3008600" y="332143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1" name="Google Shape;3301;p38"/>
            <p:cNvSpPr/>
            <p:nvPr/>
          </p:nvSpPr>
          <p:spPr>
            <a:xfrm>
              <a:off x="3259806" y="332143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2" name="Google Shape;3302;p38"/>
            <p:cNvSpPr/>
            <p:nvPr/>
          </p:nvSpPr>
          <p:spPr>
            <a:xfrm>
              <a:off x="3008600" y="356453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3" name="Google Shape;3303;p38"/>
            <p:cNvSpPr/>
            <p:nvPr/>
          </p:nvSpPr>
          <p:spPr>
            <a:xfrm>
              <a:off x="3259806" y="356453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4" name="Google Shape;3304;p38"/>
            <p:cNvSpPr/>
            <p:nvPr/>
          </p:nvSpPr>
          <p:spPr>
            <a:xfrm>
              <a:off x="3008600" y="380763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5" name="Google Shape;3305;p38"/>
            <p:cNvSpPr/>
            <p:nvPr/>
          </p:nvSpPr>
          <p:spPr>
            <a:xfrm>
              <a:off x="3259806" y="380763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306" name="Google Shape;3306;p38"/>
          <p:cNvGrpSpPr/>
          <p:nvPr/>
        </p:nvGrpSpPr>
        <p:grpSpPr>
          <a:xfrm>
            <a:off x="6976648" y="3023225"/>
            <a:ext cx="426706" cy="2120275"/>
            <a:chOff x="3008600" y="1862863"/>
            <a:chExt cx="426706" cy="2120275"/>
          </a:xfrm>
        </p:grpSpPr>
        <p:sp>
          <p:nvSpPr>
            <p:cNvPr id="3307" name="Google Shape;3307;p38"/>
            <p:cNvSpPr/>
            <p:nvPr/>
          </p:nvSpPr>
          <p:spPr>
            <a:xfrm>
              <a:off x="3008600" y="234904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8" name="Google Shape;3308;p38"/>
            <p:cNvSpPr/>
            <p:nvPr/>
          </p:nvSpPr>
          <p:spPr>
            <a:xfrm>
              <a:off x="3259806" y="234904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9" name="Google Shape;3309;p38"/>
            <p:cNvSpPr/>
            <p:nvPr/>
          </p:nvSpPr>
          <p:spPr>
            <a:xfrm>
              <a:off x="3259806" y="2105955"/>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0" name="Google Shape;3310;p38"/>
            <p:cNvSpPr/>
            <p:nvPr/>
          </p:nvSpPr>
          <p:spPr>
            <a:xfrm>
              <a:off x="3008600" y="2105955"/>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1" name="Google Shape;3311;p38"/>
            <p:cNvSpPr/>
            <p:nvPr/>
          </p:nvSpPr>
          <p:spPr>
            <a:xfrm>
              <a:off x="3008600" y="1862863"/>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2" name="Google Shape;3312;p38"/>
            <p:cNvSpPr/>
            <p:nvPr/>
          </p:nvSpPr>
          <p:spPr>
            <a:xfrm>
              <a:off x="3259806" y="1862863"/>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3" name="Google Shape;3313;p38"/>
            <p:cNvSpPr/>
            <p:nvPr/>
          </p:nvSpPr>
          <p:spPr>
            <a:xfrm>
              <a:off x="3008600" y="259214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4" name="Google Shape;3314;p38"/>
            <p:cNvSpPr/>
            <p:nvPr/>
          </p:nvSpPr>
          <p:spPr>
            <a:xfrm>
              <a:off x="3259806" y="259214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5" name="Google Shape;3315;p38"/>
            <p:cNvSpPr/>
            <p:nvPr/>
          </p:nvSpPr>
          <p:spPr>
            <a:xfrm>
              <a:off x="3259806" y="2835255"/>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6" name="Google Shape;3316;p38"/>
            <p:cNvSpPr/>
            <p:nvPr/>
          </p:nvSpPr>
          <p:spPr>
            <a:xfrm>
              <a:off x="3008600" y="2835255"/>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7" name="Google Shape;3317;p38"/>
            <p:cNvSpPr/>
            <p:nvPr/>
          </p:nvSpPr>
          <p:spPr>
            <a:xfrm>
              <a:off x="3008600" y="307833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8" name="Google Shape;3318;p38"/>
            <p:cNvSpPr/>
            <p:nvPr/>
          </p:nvSpPr>
          <p:spPr>
            <a:xfrm>
              <a:off x="3259806" y="307833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9" name="Google Shape;3319;p38"/>
            <p:cNvSpPr/>
            <p:nvPr/>
          </p:nvSpPr>
          <p:spPr>
            <a:xfrm>
              <a:off x="3008600" y="332143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0" name="Google Shape;3320;p38"/>
            <p:cNvSpPr/>
            <p:nvPr/>
          </p:nvSpPr>
          <p:spPr>
            <a:xfrm>
              <a:off x="3259806" y="332143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1" name="Google Shape;3321;p38"/>
            <p:cNvSpPr/>
            <p:nvPr/>
          </p:nvSpPr>
          <p:spPr>
            <a:xfrm>
              <a:off x="3008600" y="356453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2" name="Google Shape;3322;p38"/>
            <p:cNvSpPr/>
            <p:nvPr/>
          </p:nvSpPr>
          <p:spPr>
            <a:xfrm>
              <a:off x="3259806" y="356453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3" name="Google Shape;3323;p38"/>
            <p:cNvSpPr/>
            <p:nvPr/>
          </p:nvSpPr>
          <p:spPr>
            <a:xfrm>
              <a:off x="3008600" y="3807638"/>
              <a:ext cx="175500" cy="175500"/>
            </a:xfrm>
            <a:prstGeom prst="rect">
              <a:avLst/>
            </a:prstGeom>
            <a:gradFill>
              <a:gsLst>
                <a:gs pos="0">
                  <a:srgbClr val="B6F8F0"/>
                </a:gs>
                <a:gs pos="100000">
                  <a:srgbClr val="7DF3E5"/>
                </a:gs>
              </a:gsLst>
              <a:lin ang="2700006"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24" name="Google Shape;3324;p38"/>
            <p:cNvSpPr/>
            <p:nvPr/>
          </p:nvSpPr>
          <p:spPr>
            <a:xfrm>
              <a:off x="3259806" y="3807638"/>
              <a:ext cx="175500" cy="175500"/>
            </a:xfrm>
            <a:prstGeom prst="rect">
              <a:avLst/>
            </a:prstGeom>
            <a:gradFill>
              <a:gsLst>
                <a:gs pos="0">
                  <a:srgbClr val="7DF3E5"/>
                </a:gs>
                <a:gs pos="100000">
                  <a:srgbClr val="02C5AE"/>
                </a:gs>
              </a:gsLst>
              <a:lin ang="2698631" scaled="0"/>
            </a:gradFill>
            <a:ln>
              <a:noFill/>
            </a:ln>
            <a:effectLst>
              <a:outerShdw blurRad="185738" rotWithShape="0" algn="bl">
                <a:srgbClr val="FFFFFF">
                  <a:alpha val="3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8" name="Shape 3328"/>
        <p:cNvGrpSpPr/>
        <p:nvPr/>
      </p:nvGrpSpPr>
      <p:grpSpPr>
        <a:xfrm>
          <a:off x="0" y="0"/>
          <a:ext cx="0" cy="0"/>
          <a:chOff x="0" y="0"/>
          <a:chExt cx="0" cy="0"/>
        </a:xfrm>
      </p:grpSpPr>
      <p:sp>
        <p:nvSpPr>
          <p:cNvPr id="3329" name="Google Shape;332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Use and advantages</a:t>
            </a:r>
            <a:endParaRPr/>
          </a:p>
        </p:txBody>
      </p:sp>
      <p:sp>
        <p:nvSpPr>
          <p:cNvPr id="3330" name="Google Shape;3330;p39"/>
          <p:cNvSpPr txBox="1"/>
          <p:nvPr>
            <p:ph idx="1" type="body"/>
          </p:nvPr>
        </p:nvSpPr>
        <p:spPr>
          <a:xfrm>
            <a:off x="1364250" y="1206900"/>
            <a:ext cx="6415500" cy="27297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SzPts val="1400"/>
              <a:buChar char="●"/>
            </a:pPr>
            <a:r>
              <a:rPr lang="ca"/>
              <a:t>A</a:t>
            </a:r>
            <a:r>
              <a:rPr lang="ca"/>
              <a:t>llows administrators to view the desktops of multiple computers simultaneously and provides real-time monitoring of user activity.</a:t>
            </a:r>
            <a:endParaRPr/>
          </a:p>
          <a:p>
            <a:pPr indent="-317500" lvl="0" marL="457200" rtl="0" algn="just">
              <a:spcBef>
                <a:spcPts val="0"/>
              </a:spcBef>
              <a:spcAft>
                <a:spcPts val="0"/>
              </a:spcAft>
              <a:buSzPts val="1400"/>
              <a:buChar char="●"/>
            </a:pPr>
            <a:r>
              <a:rPr lang="ca"/>
              <a:t>Enables administrators to broadcast their screen or a specific application to selected or all connected devices.</a:t>
            </a:r>
            <a:endParaRPr/>
          </a:p>
          <a:p>
            <a:pPr indent="-317500" lvl="0" marL="457200" rtl="0" algn="just">
              <a:spcBef>
                <a:spcPts val="0"/>
              </a:spcBef>
              <a:spcAft>
                <a:spcPts val="0"/>
              </a:spcAft>
              <a:buSzPts val="1400"/>
              <a:buChar char="●"/>
            </a:pPr>
            <a:r>
              <a:rPr lang="ca"/>
              <a:t>Administrators can manage and control applications on remote computers.</a:t>
            </a:r>
            <a:endParaRPr/>
          </a:p>
          <a:p>
            <a:pPr indent="-317500" lvl="0" marL="457200" rtl="0" algn="just">
              <a:spcBef>
                <a:spcPts val="0"/>
              </a:spcBef>
              <a:spcAft>
                <a:spcPts val="0"/>
              </a:spcAft>
              <a:buSzPts val="1400"/>
              <a:buChar char="●"/>
            </a:pPr>
            <a:r>
              <a:rPr lang="ca"/>
              <a:t>Simplifies file distribution by allowing administrators to send files remotely.</a:t>
            </a:r>
            <a:endParaRPr/>
          </a:p>
          <a:p>
            <a:pPr indent="-317500" lvl="0" marL="457200" rtl="0" algn="just">
              <a:spcBef>
                <a:spcPts val="0"/>
              </a:spcBef>
              <a:spcAft>
                <a:spcPts val="0"/>
              </a:spcAft>
              <a:buSzPts val="1400"/>
              <a:buChar char="●"/>
            </a:pPr>
            <a:r>
              <a:rPr lang="ca"/>
              <a:t>Remotely manage the power state of connected computers, enabling efficient shutdowns, restarts, or logoffs across the network.</a:t>
            </a:r>
            <a:endParaRPr/>
          </a:p>
          <a:p>
            <a:pPr indent="-317500" lvl="0" marL="457200" rtl="0" algn="just">
              <a:spcBef>
                <a:spcPts val="0"/>
              </a:spcBef>
              <a:spcAft>
                <a:spcPts val="0"/>
              </a:spcAft>
              <a:buSzPts val="1400"/>
              <a:buChar char="●"/>
            </a:pPr>
            <a:r>
              <a:rPr lang="ca"/>
              <a:t>Centralized management console.</a:t>
            </a:r>
            <a:endParaRPr/>
          </a:p>
          <a:p>
            <a:pPr indent="-317500" lvl="0" marL="457200" rtl="0" algn="just">
              <a:spcBef>
                <a:spcPts val="0"/>
              </a:spcBef>
              <a:spcAft>
                <a:spcPts val="0"/>
              </a:spcAft>
              <a:buSzPts val="1400"/>
              <a:buChar char="●"/>
            </a:pPr>
            <a:r>
              <a:rPr lang="ca"/>
              <a:t>Time and resource savings.</a:t>
            </a:r>
            <a:endParaRPr/>
          </a:p>
          <a:p>
            <a:pPr indent="-317500" lvl="0" marL="457200" rtl="0" algn="just">
              <a:spcBef>
                <a:spcPts val="0"/>
              </a:spcBef>
              <a:spcAft>
                <a:spcPts val="0"/>
              </a:spcAft>
              <a:buSzPts val="1400"/>
              <a:buChar char="●"/>
            </a:pPr>
            <a:r>
              <a:rPr lang="ca"/>
              <a:t>Available on different operating systems.</a:t>
            </a:r>
            <a:endParaRPr/>
          </a:p>
        </p:txBody>
      </p:sp>
      <p:sp>
        <p:nvSpPr>
          <p:cNvPr id="3331" name="Google Shape;3331;p39"/>
          <p:cNvSpPr txBox="1"/>
          <p:nvPr/>
        </p:nvSpPr>
        <p:spPr>
          <a:xfrm>
            <a:off x="971100" y="3935575"/>
            <a:ext cx="7201800" cy="831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ca">
                <a:solidFill>
                  <a:schemeClr val="dk1"/>
                </a:solidFill>
                <a:latin typeface="Lato"/>
                <a:ea typeface="Lato"/>
                <a:cs typeface="Lato"/>
                <a:sym typeface="Lato"/>
              </a:rPr>
              <a:t>Veyon is a robust remote management software solution that streamlines administrative tasks, enhances efficiency, and ensures a secure and controlled computing environment in educational and corporate settings.</a:t>
            </a:r>
            <a:endParaRPr>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5" name="Shape 3335"/>
        <p:cNvGrpSpPr/>
        <p:nvPr/>
      </p:nvGrpSpPr>
      <p:grpSpPr>
        <a:xfrm>
          <a:off x="0" y="0"/>
          <a:ext cx="0" cy="0"/>
          <a:chOff x="0" y="0"/>
          <a:chExt cx="0" cy="0"/>
        </a:xfrm>
      </p:grpSpPr>
      <p:sp>
        <p:nvSpPr>
          <p:cNvPr id="3336" name="Google Shape;3336;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ca"/>
              <a:t>Limitations</a:t>
            </a:r>
            <a:endParaRPr/>
          </a:p>
        </p:txBody>
      </p:sp>
      <p:sp>
        <p:nvSpPr>
          <p:cNvPr id="3337" name="Google Shape;3337;p40"/>
          <p:cNvSpPr txBox="1"/>
          <p:nvPr>
            <p:ph idx="1" type="body"/>
          </p:nvPr>
        </p:nvSpPr>
        <p:spPr>
          <a:xfrm>
            <a:off x="720000" y="1215749"/>
            <a:ext cx="7704000" cy="361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ca"/>
              <a:t>Limited bandwidth: </a:t>
            </a:r>
            <a:r>
              <a:rPr lang="ca"/>
              <a:t>The speed and reliability of the remote connection may be affected by limitations in network bandwidth.</a:t>
            </a:r>
            <a:endParaRPr/>
          </a:p>
          <a:p>
            <a:pPr indent="0" lvl="0" marL="0" rtl="0" algn="just">
              <a:spcBef>
                <a:spcPts val="0"/>
              </a:spcBef>
              <a:spcAft>
                <a:spcPts val="0"/>
              </a:spcAft>
              <a:buNone/>
            </a:pPr>
            <a:r>
              <a:rPr b="1" lang="ca"/>
              <a:t>Security:</a:t>
            </a:r>
            <a:r>
              <a:rPr lang="ca"/>
              <a:t> Remote access can present security risks, especially if proper authentication and encryption measures are not implemented.</a:t>
            </a:r>
            <a:endParaRPr/>
          </a:p>
          <a:p>
            <a:pPr indent="0" lvl="0" marL="0" rtl="0" algn="just">
              <a:spcBef>
                <a:spcPts val="0"/>
              </a:spcBef>
              <a:spcAft>
                <a:spcPts val="0"/>
              </a:spcAft>
              <a:buNone/>
            </a:pPr>
            <a:r>
              <a:rPr b="1" lang="ca"/>
              <a:t>Device Compatibility:</a:t>
            </a:r>
            <a:r>
              <a:rPr lang="ca"/>
              <a:t> Some systems or applications may not be fully compatible with available remote access tools.</a:t>
            </a:r>
            <a:endParaRPr/>
          </a:p>
          <a:p>
            <a:pPr indent="0" lvl="0" marL="0" rtl="0" algn="just">
              <a:spcBef>
                <a:spcPts val="0"/>
              </a:spcBef>
              <a:spcAft>
                <a:spcPts val="0"/>
              </a:spcAft>
              <a:buNone/>
            </a:pPr>
            <a:r>
              <a:rPr b="1" lang="ca"/>
              <a:t>Reliance on internet connectivity:</a:t>
            </a:r>
            <a:r>
              <a:rPr lang="ca"/>
              <a:t> Remote access generally requires a stable and reliable internet connection.</a:t>
            </a:r>
            <a:endParaRPr/>
          </a:p>
          <a:p>
            <a:pPr indent="0" lvl="0" marL="0" rtl="0" algn="just">
              <a:spcBef>
                <a:spcPts val="0"/>
              </a:spcBef>
              <a:spcAft>
                <a:spcPts val="0"/>
              </a:spcAft>
              <a:buNone/>
            </a:pPr>
            <a:r>
              <a:rPr b="1" lang="ca"/>
              <a:t>System performance: </a:t>
            </a:r>
            <a:r>
              <a:rPr lang="ca"/>
              <a:t>The performance of remote systems can be affected by workload, hardware capacity, and other factors.</a:t>
            </a:r>
            <a:endParaRPr/>
          </a:p>
          <a:p>
            <a:pPr indent="0" lvl="0" marL="0" rtl="0" algn="just">
              <a:spcBef>
                <a:spcPts val="0"/>
              </a:spcBef>
              <a:spcAft>
                <a:spcPts val="0"/>
              </a:spcAft>
              <a:buNone/>
            </a:pPr>
            <a:r>
              <a:rPr lang="ca"/>
              <a:t>Privacy and Compliance: In certain cases, privacy and compliance regulations may limit remote access to certain data or resources.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ongitudinal Data Analysis - Master of Science in Biostatistics by Slidesgo">
  <a:themeElements>
    <a:clrScheme name="Simple Light">
      <a:dk1>
        <a:srgbClr val="FFFFFF"/>
      </a:dk1>
      <a:lt1>
        <a:srgbClr val="0C343D"/>
      </a:lt1>
      <a:dk2>
        <a:srgbClr val="02C5AE"/>
      </a:dk2>
      <a:lt2>
        <a:srgbClr val="7DF3E5"/>
      </a:lt2>
      <a:accent1>
        <a:srgbClr val="B6F8F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