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77" r:id="rId10"/>
    <p:sldId id="276" r:id="rId11"/>
    <p:sldId id="258" r:id="rId12"/>
    <p:sldId id="263" r:id="rId13"/>
    <p:sldId id="275" r:id="rId14"/>
    <p:sldId id="274" r:id="rId15"/>
    <p:sldId id="270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27.11.2019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27.11.2019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27.11.2019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27.11.2019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27.11.2019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27.11.2019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Diagramm-Fehlerbehandlung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AA298F-8DF8-4DB3-A9B4-BFF5A19F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1093369"/>
            <a:ext cx="10475647" cy="46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C30A4-99AA-4A61-BC73-205806C8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C5C2-0FDC-44C4-849F-969B1A5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9DEA200-DE37-4BD6-9C03-ABBB68E03CAD}"/>
              </a:ext>
            </a:extLst>
          </p:cNvPr>
          <p:cNvSpPr txBox="1">
            <a:spLocks/>
          </p:cNvSpPr>
          <p:nvPr/>
        </p:nvSpPr>
        <p:spPr>
          <a:xfrm>
            <a:off x="0" y="-677863"/>
            <a:ext cx="10058400" cy="14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Gantt-Chart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5A0B46-14BF-4CE6-AB6A-710B68F8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" y="971550"/>
            <a:ext cx="11916971" cy="4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200" dirty="0"/>
              <a:t>Wir können erst spät oder gar nicht die Braustelle betreten.</a:t>
            </a:r>
            <a:br>
              <a:rPr lang="de-DE" sz="2200" dirty="0"/>
            </a:br>
            <a:r>
              <a:rPr lang="de-DE" sz="2200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Verwandte Prozesse werden nicht rechtzeitig zur geplanten Anbindung bzw. geplanten Systemtest fertig.</a:t>
            </a:r>
            <a:br>
              <a:rPr lang="de-DE" sz="2200" dirty="0"/>
            </a:br>
            <a:r>
              <a:rPr lang="de-DE" sz="2200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Pflanzen können nicht zum geplanten Zeitpunkt verwendet werden.</a:t>
            </a:r>
            <a:br>
              <a:rPr lang="de-DE" sz="2200" dirty="0"/>
            </a:br>
            <a:r>
              <a:rPr lang="de-DE" sz="2200" dirty="0"/>
              <a:t>Lösungsansatz: Kräuter aus anderer Quelle beziehen oder Test ohne Kräuter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Hardware zur 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Senkung des Fehlproduktionsrisikos um 90% , daraus resultiert eine Gewinnsteigerung von 10%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Aufgrund der erhöhten Qualität und ist ein Wachstum Ihres Marktanteils anzunehmen</a:t>
            </a:r>
          </a:p>
          <a:p>
            <a:r>
              <a:rPr lang="de-DE" sz="2200" dirty="0"/>
              <a:t>Das ERP System ermöglicht weitere Maßnahmen, wie </a:t>
            </a:r>
            <a:r>
              <a:rPr lang="de-DE" sz="2200" dirty="0" err="1"/>
              <a:t>Conditioning</a:t>
            </a:r>
            <a:r>
              <a:rPr lang="de-DE" sz="2200" dirty="0"/>
              <a:t> Monitoring oder </a:t>
            </a:r>
            <a:r>
              <a:rPr lang="de-DE" sz="2200" dirty="0" err="1"/>
              <a:t>Predictive</a:t>
            </a:r>
            <a:r>
              <a:rPr lang="de-DE" sz="2200" dirty="0"/>
              <a:t> Maintenance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44703" y="4843787"/>
            <a:ext cx="25151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2300" y="3920739"/>
            <a:ext cx="26844" cy="923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RFID Reader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08270" y="5186129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121E55-2D2A-40D2-9554-D0C324416DC0}"/>
              </a:ext>
            </a:extLst>
          </p:cNvPr>
          <p:cNvSpPr txBox="1"/>
          <p:nvPr/>
        </p:nvSpPr>
        <p:spPr>
          <a:xfrm>
            <a:off x="3808270" y="5629188"/>
            <a:ext cx="2287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Schnittstelle Pflanzen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Diagramm-Übersicht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8065AA-7EFD-49F5-A188-D50560D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405"/>
            <a:ext cx="12192000" cy="42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6FBBC3-F84A-48FB-A43D-450B1BBD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761445"/>
            <a:ext cx="11427255" cy="55728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FAFCB0-AA5A-43C8-B2BA-F0671C63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4" y="847876"/>
            <a:ext cx="11146828" cy="54199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Diagramm-Maischen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019E4-9181-49E5-847F-8B62AC97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3" y="1496478"/>
            <a:ext cx="1087609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Breitbild</PresentationFormat>
  <Paragraphs>217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Diagramm-Übersicht</vt:lpstr>
      <vt:lpstr>BPMN Diagramm</vt:lpstr>
      <vt:lpstr>BPMN Diagramm</vt:lpstr>
      <vt:lpstr>BPMN Diagramm-Maischen</vt:lpstr>
      <vt:lpstr>BPMN Diagramm-Fehlerbehandlung</vt:lpstr>
      <vt:lpstr>Work Breakdown Structure</vt:lpstr>
      <vt:lpstr>Zeitplan</vt:lpstr>
      <vt:lpstr>PowerPoint-Präsentation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52</cp:revision>
  <dcterms:created xsi:type="dcterms:W3CDTF">2019-11-03T17:22:21Z</dcterms:created>
  <dcterms:modified xsi:type="dcterms:W3CDTF">2019-11-27T09:19:30Z</dcterms:modified>
</cp:coreProperties>
</file>