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72" r:id="rId9"/>
    <p:sldId id="258" r:id="rId10"/>
    <p:sldId id="263" r:id="rId11"/>
    <p:sldId id="275" r:id="rId12"/>
    <p:sldId id="274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>
        <p:scale>
          <a:sx n="75" d="100"/>
          <a:sy n="75" d="100"/>
        </p:scale>
        <p:origin x="540" y="-35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Braumeister muss nicht die ganze Zeit rumschreien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18.11.2019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18.11.2019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18.11.2019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18.11.2019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18.11.2019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18.11.2019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18.11.2019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455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Tagen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C30A4-99AA-4A61-BC73-205806C8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C5C2-0FDC-44C4-849F-969B1A5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9DEA200-DE37-4BD6-9C03-ABBB68E03CAD}"/>
              </a:ext>
            </a:extLst>
          </p:cNvPr>
          <p:cNvSpPr txBox="1">
            <a:spLocks/>
          </p:cNvSpPr>
          <p:nvPr/>
        </p:nvSpPr>
        <p:spPr>
          <a:xfrm>
            <a:off x="0" y="-677863"/>
            <a:ext cx="10058400" cy="14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Gantt-Chart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5A0B46-14BF-4CE6-AB6A-710B68F8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" y="971550"/>
            <a:ext cx="11916971" cy="4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Risikoszenarien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CB8568-B63B-4119-BB97-29E60A1A5070}"/>
              </a:ext>
            </a:extLst>
          </p:cNvPr>
          <p:cNvSpPr txBox="1"/>
          <p:nvPr/>
        </p:nvSpPr>
        <p:spPr>
          <a:xfrm>
            <a:off x="415636" y="1450756"/>
            <a:ext cx="1152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200" dirty="0"/>
              <a:t>Wir können erst spät oder gar nicht die Braustelle betreten.</a:t>
            </a:r>
            <a:br>
              <a:rPr lang="de-DE" sz="2200" dirty="0"/>
            </a:br>
            <a:r>
              <a:rPr lang="de-DE" sz="2200" dirty="0"/>
              <a:t>Lösungsansatz: Aufgaben wie SAP programmieren oder Dashboard/APP anfertigen werden vorgezogen. Danach  arbeiten alle Mitarbeiter an der Fertigstellung der anderen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Verwandte Prozesse werden nicht rechtzeitig zur geplanten Anbindung bzw. geplanten Systemtest fertig.</a:t>
            </a:r>
            <a:br>
              <a:rPr lang="de-DE" sz="2200" dirty="0"/>
            </a:br>
            <a:r>
              <a:rPr lang="de-DE" sz="2200" dirty="0"/>
              <a:t>Lösungsansatz:  Andere Aufgaben vorziehen bzw. beim Systemtest den Input der Prozesse simulieren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200" dirty="0"/>
              <a:t>Pflanzen können nicht zum geplanten Zeitpunkt verwendet werden.</a:t>
            </a:r>
            <a:br>
              <a:rPr lang="de-DE" sz="2200" dirty="0"/>
            </a:br>
            <a:r>
              <a:rPr lang="de-DE" sz="2200" dirty="0"/>
              <a:t>Lösungsansatz: Kräuter aus anderer Quelle beziehen oder Test ohne Kräuter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679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621936" y="1596352"/>
            <a:ext cx="1121012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/>
              <a:t>Unsere Leistungen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Integration des ERP-Systems in Ihre Geschäftsprozesse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Auswahl des Lizenzmodells für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Hardware zur Automatisierung einiger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Mobile Anzeigegeräte für Produktions-Mitarbeiter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APP Interface mit nächsten Aufgabenschritten und Rückmeldefunktion für erledigte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Dashboard zur Überwachung verschiedener Sensorwerten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Senkung des Fehlproduktionsrisikos um 90% , daraus resultiert eine Gewinnsteigerung von 10%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Aufgrund der erhöhten Qualität und ist ein Wachstum Ihres Marktanteils anzunehmen</a:t>
            </a:r>
          </a:p>
          <a:p>
            <a:r>
              <a:rPr lang="de-DE" sz="2200" dirty="0"/>
              <a:t>Das digitale Grundgerüst eines ERP-Systems ermöglicht Ihnen weitere Investitionen in gewinnsteigende Maßnahmen wie Prozessoptimierung, </a:t>
            </a:r>
            <a:r>
              <a:rPr lang="de-DE" sz="2200" dirty="0" err="1"/>
              <a:t>Conditioning</a:t>
            </a:r>
            <a:r>
              <a:rPr lang="de-DE" sz="2200" dirty="0"/>
              <a:t> Monitoring, </a:t>
            </a:r>
            <a:r>
              <a:rPr lang="de-DE" sz="2200" dirty="0" err="1"/>
              <a:t>Predictive</a:t>
            </a:r>
            <a:r>
              <a:rPr lang="de-DE" sz="2200" dirty="0"/>
              <a:t> Maintenance oder weitere Automatisierungsschritte</a:t>
            </a:r>
          </a:p>
          <a:p>
            <a:endParaRPr lang="de-DE" sz="2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5" y="1941993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11" y="1654773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3" y="183337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44703" y="4843787"/>
            <a:ext cx="25151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2300" y="3920739"/>
            <a:ext cx="26844" cy="923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CAEA7CD-492D-4352-9DC4-C01DA72B2335}"/>
              </a:ext>
            </a:extLst>
          </p:cNvPr>
          <p:cNvSpPr txBox="1"/>
          <p:nvPr/>
        </p:nvSpPr>
        <p:spPr>
          <a:xfrm>
            <a:off x="3808270" y="5186129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3476C8-15AD-4E5B-8207-2E3DC43DD9FF}"/>
              </a:ext>
            </a:extLst>
          </p:cNvPr>
          <p:cNvSpPr txBox="1"/>
          <p:nvPr/>
        </p:nvSpPr>
        <p:spPr>
          <a:xfrm>
            <a:off x="309972" y="4099846"/>
            <a:ext cx="2786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Datenbank Server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A3F74B7-7AB0-41FD-BFA0-D28377BBC24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03108" y="3566581"/>
            <a:ext cx="2050378" cy="53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49332093-DB0B-4077-B221-233E6E45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41" y="3957722"/>
            <a:ext cx="556201" cy="594544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C299C3B-78B9-4D97-8757-AB99907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2" y="4513099"/>
            <a:ext cx="609127" cy="60912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054F3DD-2D64-446D-A8DC-AD3E3CADC149}"/>
              </a:ext>
            </a:extLst>
          </p:cNvPr>
          <p:cNvSpPr txBox="1"/>
          <p:nvPr/>
        </p:nvSpPr>
        <p:spPr>
          <a:xfrm>
            <a:off x="518886" y="4817662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121E55-2D2A-40D2-9554-D0C324416DC0}"/>
              </a:ext>
            </a:extLst>
          </p:cNvPr>
          <p:cNvSpPr txBox="1"/>
          <p:nvPr/>
        </p:nvSpPr>
        <p:spPr>
          <a:xfrm>
            <a:off x="3808270" y="5629188"/>
            <a:ext cx="2287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Schnittstelle Pflanzen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D6BBD8-B051-466B-9D1B-9C0021BE7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" y="1429789"/>
            <a:ext cx="12165685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1E64C-3DEF-46CA-B0FE-5F32C5CE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847898"/>
            <a:ext cx="10299727" cy="5463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532A-AA56-4528-80D1-FFE571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BPMN 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0DE98-DF22-4C9E-9A96-D936683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D60BD-C646-410C-B2C8-E2F49A7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E0037B-699C-4055-87CD-324DF42A7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" y="1163146"/>
            <a:ext cx="12031007" cy="5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Breitbild</PresentationFormat>
  <Paragraphs>210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</vt:lpstr>
      <vt:lpstr>BPMN Diagramm</vt:lpstr>
      <vt:lpstr>BPMN Diagramm</vt:lpstr>
      <vt:lpstr>Work Breakdown Structure</vt:lpstr>
      <vt:lpstr>Zeitplan</vt:lpstr>
      <vt:lpstr>PowerPoint-Präsentation</vt:lpstr>
      <vt:lpstr>PowerPoint-Präsentation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50</cp:revision>
  <dcterms:created xsi:type="dcterms:W3CDTF">2019-11-03T17:22:21Z</dcterms:created>
  <dcterms:modified xsi:type="dcterms:W3CDTF">2019-11-18T09:11:12Z</dcterms:modified>
</cp:coreProperties>
</file>