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6642F-FE33-40A0-9E7B-02E41524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1751-3265-4AC6-971B-E6E9FC4A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Projektpräsentation für Plörr-Bräu GmbH</vt:lpstr>
      <vt:lpstr>PowerPoint-Präsentation</vt:lpstr>
      <vt:lpstr>Work Breakdown Structure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9</cp:revision>
  <dcterms:created xsi:type="dcterms:W3CDTF">2019-10-28T09:58:57Z</dcterms:created>
  <dcterms:modified xsi:type="dcterms:W3CDTF">2019-10-29T17:00:48Z</dcterms:modified>
</cp:coreProperties>
</file>