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Work Breakdown Structure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A25221-F4BC-4ECC-80AF-403EBD2415BF}"/>
              </a:ext>
            </a:extLst>
          </p:cNvPr>
          <p:cNvSpPr/>
          <p:nvPr/>
        </p:nvSpPr>
        <p:spPr>
          <a:xfrm>
            <a:off x="4312938" y="1293586"/>
            <a:ext cx="2480603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437505" y="2557947"/>
            <a:ext cx="127547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173815" y="1782455"/>
            <a:ext cx="1298050" cy="518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487424" y="2584761"/>
            <a:ext cx="127547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69812" y="3245407"/>
            <a:ext cx="657217" cy="61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MQTT Server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208B6-F53A-4F06-A5B6-F0D24738887C}"/>
              </a:ext>
            </a:extLst>
          </p:cNvPr>
          <p:cNvSpPr/>
          <p:nvPr/>
        </p:nvSpPr>
        <p:spPr>
          <a:xfrm>
            <a:off x="2738920" y="3242740"/>
            <a:ext cx="1092590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Sensoren anbinden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1BAA2AD-8D3C-4A0F-8928-1BEE36818AB5}"/>
              </a:ext>
            </a:extLst>
          </p:cNvPr>
          <p:cNvSpPr/>
          <p:nvPr/>
        </p:nvSpPr>
        <p:spPr>
          <a:xfrm>
            <a:off x="2733032" y="4212510"/>
            <a:ext cx="115589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Aktoren anbinden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16AFCAB-5D7F-40A2-9320-734EF2401289}"/>
              </a:ext>
            </a:extLst>
          </p:cNvPr>
          <p:cNvSpPr/>
          <p:nvPr/>
        </p:nvSpPr>
        <p:spPr>
          <a:xfrm>
            <a:off x="2717882" y="5080796"/>
            <a:ext cx="115589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SPS programmieren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6803AD-81D4-4D77-A08F-86B80795DE4A}"/>
              </a:ext>
            </a:extLst>
          </p:cNvPr>
          <p:cNvSpPr/>
          <p:nvPr/>
        </p:nvSpPr>
        <p:spPr>
          <a:xfrm>
            <a:off x="36541" y="5549293"/>
            <a:ext cx="927320" cy="61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SAP aufsetzen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71A897-02BA-4EF5-9EAE-62E5FABAE0F9}"/>
              </a:ext>
            </a:extLst>
          </p:cNvPr>
          <p:cNvSpPr/>
          <p:nvPr/>
        </p:nvSpPr>
        <p:spPr>
          <a:xfrm>
            <a:off x="7396332" y="3576458"/>
            <a:ext cx="1413799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Integrationstest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Stresstest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74EFF7-0D84-4321-9C08-C6B08CA60BEC}"/>
              </a:ext>
            </a:extLst>
          </p:cNvPr>
          <p:cNvSpPr/>
          <p:nvPr/>
        </p:nvSpPr>
        <p:spPr>
          <a:xfrm>
            <a:off x="11012656" y="3882705"/>
            <a:ext cx="115589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MA Schulung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C4B01A-10DD-4A31-BA11-948DD239210A}"/>
              </a:ext>
            </a:extLst>
          </p:cNvPr>
          <p:cNvSpPr/>
          <p:nvPr/>
        </p:nvSpPr>
        <p:spPr>
          <a:xfrm>
            <a:off x="77946" y="2633518"/>
            <a:ext cx="927320" cy="518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BF449BA-AB13-466A-BD21-6269F42259A1}"/>
              </a:ext>
            </a:extLst>
          </p:cNvPr>
          <p:cNvSpPr/>
          <p:nvPr/>
        </p:nvSpPr>
        <p:spPr>
          <a:xfrm>
            <a:off x="2704576" y="2421255"/>
            <a:ext cx="927320" cy="65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4D94F05-E5CF-460B-953E-49177F07D9D8}"/>
              </a:ext>
            </a:extLst>
          </p:cNvPr>
          <p:cNvSpPr/>
          <p:nvPr/>
        </p:nvSpPr>
        <p:spPr>
          <a:xfrm>
            <a:off x="2733032" y="5949579"/>
            <a:ext cx="928848" cy="638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Gateway aufsetzen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DCF1D2-5A4B-4F0F-ABFC-DD3967A165B3}"/>
              </a:ext>
            </a:extLst>
          </p:cNvPr>
          <p:cNvSpPr/>
          <p:nvPr/>
        </p:nvSpPr>
        <p:spPr>
          <a:xfrm>
            <a:off x="17919" y="4773642"/>
            <a:ext cx="1155896" cy="737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 anbinden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385308D-9EF9-4F93-ADEF-7FD57317D1E3}"/>
              </a:ext>
            </a:extLst>
          </p:cNvPr>
          <p:cNvSpPr/>
          <p:nvPr/>
        </p:nvSpPr>
        <p:spPr>
          <a:xfrm>
            <a:off x="7382651" y="4482410"/>
            <a:ext cx="1528690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Produktionstest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Abnahme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CE394A4-13C5-4C69-A24B-0EBD5E9DB43A}"/>
              </a:ext>
            </a:extLst>
          </p:cNvPr>
          <p:cNvSpPr/>
          <p:nvPr/>
        </p:nvSpPr>
        <p:spPr>
          <a:xfrm>
            <a:off x="1221245" y="4079122"/>
            <a:ext cx="1351671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SAP Schnittstelle zu Sensoren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975291" y="2534341"/>
            <a:ext cx="115589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04237F2-8707-48EA-9450-BC1BFD44DA9C}"/>
              </a:ext>
            </a:extLst>
          </p:cNvPr>
          <p:cNvSpPr/>
          <p:nvPr/>
        </p:nvSpPr>
        <p:spPr>
          <a:xfrm>
            <a:off x="1135181" y="3185676"/>
            <a:ext cx="1298050" cy="712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Rezept in SAP einpflegen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E2B988C-07FE-410C-816F-230AE7313F7C}"/>
              </a:ext>
            </a:extLst>
          </p:cNvPr>
          <p:cNvSpPr/>
          <p:nvPr/>
        </p:nvSpPr>
        <p:spPr>
          <a:xfrm>
            <a:off x="4940591" y="3511680"/>
            <a:ext cx="1528689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Kommuni</a:t>
            </a:r>
            <a:r>
              <a:rPr lang="de-DE" sz="1400" dirty="0">
                <a:solidFill>
                  <a:schemeClr val="tx1"/>
                </a:solidFill>
              </a:rPr>
              <a:t>-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kationplan</a:t>
            </a:r>
            <a:r>
              <a:rPr lang="de-DE" sz="1400" dirty="0">
                <a:solidFill>
                  <a:schemeClr val="tx1"/>
                </a:solidFill>
              </a:rPr>
              <a:t> des Systems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8ACC91-A55A-4806-B07C-B55EFE88D988}"/>
              </a:ext>
            </a:extLst>
          </p:cNvPr>
          <p:cNvSpPr/>
          <p:nvPr/>
        </p:nvSpPr>
        <p:spPr>
          <a:xfrm>
            <a:off x="17920" y="3949230"/>
            <a:ext cx="1155895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Schnittstelle für Pflanzen-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gruppe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5D85A1B-B47A-40A8-A4A8-CF8ED9780D93}"/>
              </a:ext>
            </a:extLst>
          </p:cNvPr>
          <p:cNvSpPr/>
          <p:nvPr/>
        </p:nvSpPr>
        <p:spPr>
          <a:xfrm>
            <a:off x="4952846" y="4452052"/>
            <a:ext cx="1528689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Aktivitäten verteilen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1FBD003-419A-4CA4-A340-A7879C8A3B05}"/>
              </a:ext>
            </a:extLst>
          </p:cNvPr>
          <p:cNvSpPr/>
          <p:nvPr/>
        </p:nvSpPr>
        <p:spPr>
          <a:xfrm>
            <a:off x="1248055" y="4966418"/>
            <a:ext cx="1298050" cy="737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RFID Kennzeichnung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pro Auftrag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6642F-FE33-40A0-9E7B-02E41524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1751-3265-4AC6-971B-E6E9FC4A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Projektpräsentation für Plörr-Bräu GmbH</vt:lpstr>
      <vt:lpstr>PowerPoint-Präsentation</vt:lpstr>
      <vt:lpstr>Work Breakdown Structure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7</cp:revision>
  <dcterms:created xsi:type="dcterms:W3CDTF">2019-10-28T09:58:57Z</dcterms:created>
  <dcterms:modified xsi:type="dcterms:W3CDTF">2019-10-28T11:57:58Z</dcterms:modified>
</cp:coreProperties>
</file>