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56" r:id="rId5"/>
    <p:sldId id="259" r:id="rId6"/>
    <p:sldId id="261" r:id="rId7"/>
    <p:sldId id="268" r:id="rId8"/>
    <p:sldId id="258" r:id="rId9"/>
    <p:sldId id="267" r:id="rId10"/>
    <p:sldId id="263" r:id="rId11"/>
    <p:sldId id="266" r:id="rId12"/>
    <p:sldId id="264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E0586-6316-472E-BE09-11D4F9B6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B3DFCD-27F8-4028-AE59-4822D9523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0D553-D8BC-4F4C-B350-86CDE8EE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78653-17D9-4539-8B07-C567E392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0FF93B-DDC4-4708-84A5-8F0EE3F9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88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E37B4-5C4D-4B79-8278-F5295EBA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47B038-DB04-4FEC-BDC7-A1642F61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735673-6714-47EA-AB83-55D70ECF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788672-ACA8-4296-AD5D-707BEE2D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29B1C-2923-478D-A4CB-E571EE0A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47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F94A91-B422-4051-A8F3-205BFC8E8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0B40DF-7FCE-4FAB-9764-313B94724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C5460-B810-4732-92E5-41B87553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A5744-CCC0-4AC7-A7EC-FF5E752B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C4D43-34EC-4D17-9653-6F97CD4D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26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A6DB-6622-4597-8AD9-175E6F1B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DF7DD-EA88-4D78-B160-2BE5E210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EBA78B-DD92-4C76-A321-5671874C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AA448-DA0E-4935-A9B6-6DD1D7EA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9C7DE-E1B5-4624-ABB8-1E655476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07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3788B-3620-4D26-991A-A481B503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BBE59C-58D0-41F7-924A-FA97BBAA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D7B66-5AB1-4803-B5F1-2BA96B85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6D448-4165-4B31-A3CF-1D2266B9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10FA6-D85D-4F3C-899C-6E7E2B3B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0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56AF6-857B-4B71-9B35-E4E9F3F5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B4FFE-A955-44DA-B572-D62CF0665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4CBA37-68CF-4893-BEBE-6C03CD3C5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9ABECC-DEA4-4ADC-BB72-161DE2B2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273BDC-FB1E-4109-9001-E7FB66E4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C5552-2179-4F91-9644-2CF1BFBA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28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0E0F8-136B-4689-8E50-9EB6150E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4C8D6D-DB8F-458F-835A-B06D7234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A73024-602B-461F-A11A-137DE2760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042866-EF6E-4E81-BA0C-C73759C24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59F38F-63F8-4050-8687-5E269421C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CC4F94-04ED-446F-9F85-E8DF6D83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509F92-DBE9-4A7C-BBF5-688C4FFA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CCD09-0AD8-490E-8965-AFA1CC80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83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3DA12-CF54-4D97-AF55-98B5C01C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E0C82A-34D7-4DE7-B85C-0AF2D279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778B7D-3359-41B7-A390-67E059F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372929-2169-4AFE-9A7E-6DE47697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34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EDBC97-A710-4038-8ECA-A03E5C69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661D58-0DF8-41A2-BACE-6DBE16AB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93F700-58B1-41CF-81DB-49BAD29E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11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5907B-7503-4057-B6E4-994ED055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5591DB-AA02-4388-BF5E-074484DD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BF2749-AF24-4309-BE3A-13E9E0334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19D49E-9027-4CBA-AC3E-EF409B47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5DDC93-8056-448A-AEEB-C08EDCE2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94CC46-9695-44AB-9F93-C68AFC86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99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3449C-8F20-46FB-890F-3616C066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DDA3CA-40AF-49C1-A085-2500CC798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DD7C2A-28F3-4FA4-AAE0-46DAD7652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E354C-72A8-4BE9-8B98-C0146DAF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81894F-FEB3-492B-BC18-C5746AD4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9BAD68-E2ED-48FD-926A-90E1E9CB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43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9F1384-D48D-4947-B63D-0D74F7BE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1525DB-9E22-42FC-9340-0743D9535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43799-EDFD-4CAE-8012-C0F579D2E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4B74C-DC10-4D74-8535-8C5AB711050D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FBC06-4FF1-407F-8BB5-3D77807A8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711BF0-A3A7-4F54-A105-B066D50EC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08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07964-3DA4-4107-BB63-D15FA33E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Projektpräsentation für </a:t>
            </a:r>
            <a:r>
              <a:rPr lang="de-DE" dirty="0" err="1"/>
              <a:t>Plörr</a:t>
            </a:r>
            <a:r>
              <a:rPr lang="de-DE" dirty="0"/>
              <a:t>-Bräu GmbH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113900-B170-4C16-AA46-6FE166FA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7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575D1-760B-43F1-9715-77F1EA9C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601DC-E4DC-487D-AD7E-860BEE5E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Annahme zur Dauer von Milestones/wichtigen Aktivitäten</a:t>
            </a:r>
          </a:p>
          <a:p>
            <a:r>
              <a:rPr lang="de-DE" dirty="0"/>
              <a:t>Annahme zum Zugang der Produktionsstätte</a:t>
            </a:r>
          </a:p>
          <a:p>
            <a:r>
              <a:rPr lang="de-DE" dirty="0"/>
              <a:t>Annahme zur Produktionsdauer</a:t>
            </a:r>
          </a:p>
        </p:txBody>
      </p:sp>
    </p:spTree>
    <p:extLst>
      <p:ext uri="{BB962C8B-B14F-4D97-AF65-F5344CB8AC3E}">
        <p14:creationId xmlns:p14="http://schemas.microsoft.com/office/powerpoint/2010/main" val="75838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46FC-9A01-47D6-BAC8-2D2E9320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Gantt-Chart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113CFB-F00A-4CC7-BB2B-C835C0DE3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37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82AED-C01C-4FDA-89D6-BB6C01ED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2F56C8-E26B-4550-A9DD-280B050A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Annahme zum Gehalt und Arbeitsstunden unserer MAs</a:t>
            </a:r>
          </a:p>
          <a:p>
            <a:r>
              <a:rPr lang="de-DE" dirty="0"/>
              <a:t>Annahme zur Beschaffungskosten von Hardware (SPS, Gateway, mögl. RFID Sender/Empfänger, mögl. Geräte zum Anzeigen des Dashboards)</a:t>
            </a:r>
          </a:p>
          <a:p>
            <a:r>
              <a:rPr lang="de-DE" dirty="0"/>
              <a:t>Annahme zu Lizenzkosten (1 professional, 10 limited)</a:t>
            </a:r>
          </a:p>
          <a:p>
            <a:r>
              <a:rPr lang="de-DE" dirty="0"/>
              <a:t>Annahme zu unserer Gewinnmarge (z.B. 18% ohne Lizenz)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088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C069-BABD-4827-BD58-66B56371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Kosteneinsparungen/Gewinnsteigerung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00A13-64F0-48E2-920D-0DE07D2B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Annahme zur Fehlproduktion pro Bestellung davor und danach</a:t>
            </a:r>
          </a:p>
          <a:p>
            <a:r>
              <a:rPr lang="de-DE" dirty="0"/>
              <a:t>Annahme zu Erhöhung des Marktanteils aufgrund höherer Qualität </a:t>
            </a:r>
            <a:br>
              <a:rPr lang="de-DE" dirty="0"/>
            </a:br>
            <a:r>
              <a:rPr lang="de-DE" dirty="0"/>
              <a:t>-&gt; sehr umkämpfter Markt </a:t>
            </a:r>
          </a:p>
          <a:p>
            <a:r>
              <a:rPr lang="de-DE" dirty="0"/>
              <a:t>Risiko bei Ausfall des Braumeisters Annahme machen</a:t>
            </a:r>
          </a:p>
          <a:p>
            <a:r>
              <a:rPr lang="de-DE" dirty="0"/>
              <a:t>Investitionen in weitere gewinnsteigende Maßnahmen ermöglicht (Prozessoptimierung, </a:t>
            </a:r>
            <a:r>
              <a:rPr lang="de-DE" dirty="0" err="1"/>
              <a:t>Conditioning</a:t>
            </a:r>
            <a:r>
              <a:rPr lang="de-DE" dirty="0"/>
              <a:t> Monitoring, </a:t>
            </a:r>
            <a:r>
              <a:rPr lang="de-DE" dirty="0" err="1"/>
              <a:t>Predictive</a:t>
            </a:r>
            <a:r>
              <a:rPr lang="de-DE" dirty="0"/>
              <a:t> Maintenance, weitere Automatisierungsschritte)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658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F5FB-8DEB-4B5F-A0D5-3962E5C1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A1A43-BF55-43E0-B551-64CEFB9F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Formalisierung des Brauprozesses</a:t>
            </a:r>
          </a:p>
          <a:p>
            <a:r>
              <a:rPr lang="de-DE" dirty="0"/>
              <a:t>Erstellung eines SAP Konzeptes und dessen Umsetzung unter Absprache mit Kunde</a:t>
            </a:r>
          </a:p>
          <a:p>
            <a:r>
              <a:rPr lang="de-DE" dirty="0"/>
              <a:t>Installation und Konfiguration der Sensoren und Aktoren</a:t>
            </a:r>
          </a:p>
          <a:p>
            <a:r>
              <a:rPr lang="de-DE" dirty="0"/>
              <a:t>Erstellung eines Dashboards zur Prozessnachverfolgung</a:t>
            </a:r>
          </a:p>
          <a:p>
            <a:r>
              <a:rPr lang="de-DE" dirty="0"/>
              <a:t>Ausgiebiges Testen der Funktionalität</a:t>
            </a:r>
          </a:p>
          <a:p>
            <a:r>
              <a:rPr lang="de-DE" dirty="0"/>
              <a:t>Optional: Nachverfolgung der Flaschen über RFID</a:t>
            </a:r>
          </a:p>
        </p:txBody>
      </p:sp>
    </p:spTree>
    <p:extLst>
      <p:ext uri="{BB962C8B-B14F-4D97-AF65-F5344CB8AC3E}">
        <p14:creationId xmlns:p14="http://schemas.microsoft.com/office/powerpoint/2010/main" val="112031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9A355-C696-438B-9CDE-61A085AB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ACD51-1684-442A-9955-C5DE6B95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Weniger Fehlproduktionen durch formalisierten Ablauf</a:t>
            </a:r>
          </a:p>
          <a:p>
            <a:r>
              <a:rPr lang="de-DE" dirty="0"/>
              <a:t>Bessere Nachverfolgbarkeit von Tätigkeiten</a:t>
            </a:r>
          </a:p>
          <a:p>
            <a:r>
              <a:rPr lang="de-DE" dirty="0"/>
              <a:t>Ermöglicht Prozessoptimierung durch Daten aus der Produktion</a:t>
            </a:r>
          </a:p>
          <a:p>
            <a:r>
              <a:rPr lang="de-DE" dirty="0"/>
              <a:t>Sicherung bzw. sogar Verbesserung der Qualität durch klare Instruktionen</a:t>
            </a:r>
          </a:p>
          <a:p>
            <a:r>
              <a:rPr lang="de-DE" dirty="0"/>
              <a:t>Erhöhte Ausfallsicherung durch Abschaffen eines Single Point </a:t>
            </a:r>
            <a:r>
              <a:rPr lang="de-DE" dirty="0" err="1"/>
              <a:t>of</a:t>
            </a:r>
            <a:r>
              <a:rPr lang="de-DE" dirty="0"/>
              <a:t> Failure (Braumeister)</a:t>
            </a:r>
          </a:p>
          <a:p>
            <a:r>
              <a:rPr lang="de-DE" dirty="0"/>
              <a:t>Ermöglicht Einsatz neuer Technologien wie </a:t>
            </a:r>
            <a:r>
              <a:rPr lang="de-DE" dirty="0" err="1"/>
              <a:t>Conditioning</a:t>
            </a:r>
            <a:r>
              <a:rPr lang="de-DE" dirty="0"/>
              <a:t> Monitoring</a:t>
            </a:r>
          </a:p>
          <a:p>
            <a:r>
              <a:rPr lang="de-DE" dirty="0"/>
              <a:t>Erhöhte Skalierbarkeit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50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5A4F59-6293-40D8-92AE-9CDD7D9BE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07" y="530086"/>
            <a:ext cx="8125801" cy="618983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7554A9D-0590-41A4-92EF-9D70E66B3BB2}"/>
              </a:ext>
            </a:extLst>
          </p:cNvPr>
          <p:cNvSpPr txBox="1"/>
          <p:nvPr/>
        </p:nvSpPr>
        <p:spPr>
          <a:xfrm>
            <a:off x="4866208" y="138081"/>
            <a:ext cx="249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/>
              <a:t>Business Process Canvas</a:t>
            </a:r>
          </a:p>
        </p:txBody>
      </p:sp>
    </p:spTree>
    <p:extLst>
      <p:ext uri="{BB962C8B-B14F-4D97-AF65-F5344CB8AC3E}">
        <p14:creationId xmlns:p14="http://schemas.microsoft.com/office/powerpoint/2010/main" val="107410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9C026AD5-F207-4579-B326-8DC42B2A421A}"/>
              </a:ext>
            </a:extLst>
          </p:cNvPr>
          <p:cNvSpPr txBox="1"/>
          <p:nvPr/>
        </p:nvSpPr>
        <p:spPr>
          <a:xfrm>
            <a:off x="3773714" y="1447965"/>
            <a:ext cx="301897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Gateway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3E611-AB94-4B13-AAA7-F2641FFF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6" y="307068"/>
            <a:ext cx="10515600" cy="1325563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CED825-16D8-4DBD-9B16-765EE85A0757}"/>
              </a:ext>
            </a:extLst>
          </p:cNvPr>
          <p:cNvSpPr txBox="1"/>
          <p:nvPr/>
        </p:nvSpPr>
        <p:spPr>
          <a:xfrm>
            <a:off x="4013201" y="1978361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NodeRed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1AD9AC-17D1-4FE6-BE4A-BE51A93153CA}"/>
              </a:ext>
            </a:extLst>
          </p:cNvPr>
          <p:cNvSpPr txBox="1"/>
          <p:nvPr/>
        </p:nvSpPr>
        <p:spPr>
          <a:xfrm>
            <a:off x="185056" y="2001962"/>
            <a:ext cx="25291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EF3B51-3299-47BB-AD83-68B1B3FE91B2}"/>
              </a:ext>
            </a:extLst>
          </p:cNvPr>
          <p:cNvSpPr txBox="1"/>
          <p:nvPr/>
        </p:nvSpPr>
        <p:spPr>
          <a:xfrm>
            <a:off x="7852228" y="1863462"/>
            <a:ext cx="27831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SPS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30BDB12-8F38-4745-A837-68C22BBA9111}"/>
              </a:ext>
            </a:extLst>
          </p:cNvPr>
          <p:cNvSpPr txBox="1"/>
          <p:nvPr/>
        </p:nvSpPr>
        <p:spPr>
          <a:xfrm>
            <a:off x="7977415" y="2255360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Client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E4DBFA2-748C-4805-8DEE-14A82B857834}"/>
              </a:ext>
            </a:extLst>
          </p:cNvPr>
          <p:cNvSpPr txBox="1"/>
          <p:nvPr/>
        </p:nvSpPr>
        <p:spPr>
          <a:xfrm>
            <a:off x="4013201" y="2940467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Server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3783CC9-E5B2-45ED-B18C-825249FEDAC5}"/>
              </a:ext>
            </a:extLst>
          </p:cNvPr>
          <p:cNvSpPr txBox="1"/>
          <p:nvPr/>
        </p:nvSpPr>
        <p:spPr>
          <a:xfrm>
            <a:off x="306614" y="2411396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7A3B0F0-BE70-4EA5-90E9-BB9321456F94}"/>
              </a:ext>
            </a:extLst>
          </p:cNvPr>
          <p:cNvSpPr txBox="1"/>
          <p:nvPr/>
        </p:nvSpPr>
        <p:spPr>
          <a:xfrm>
            <a:off x="4013201" y="2451616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Server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9BFE980-C78D-4826-B695-0A7C9D2DE6BC}"/>
              </a:ext>
            </a:extLst>
          </p:cNvPr>
          <p:cNvSpPr txBox="1"/>
          <p:nvPr/>
        </p:nvSpPr>
        <p:spPr>
          <a:xfrm>
            <a:off x="9397999" y="468040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Sensoren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E9CC7FE-8834-4051-B8FE-7736658BC19A}"/>
              </a:ext>
            </a:extLst>
          </p:cNvPr>
          <p:cNvSpPr txBox="1"/>
          <p:nvPr/>
        </p:nvSpPr>
        <p:spPr>
          <a:xfrm>
            <a:off x="6614886" y="468040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Aktoren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2E24F2D-910E-4A3C-A572-69E57A6AE80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92685" y="2463627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9506AE5-FE58-41F7-AC77-67F82D370C6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714171" y="2463627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870AD2A-88D3-485D-B694-19F923FDD366}"/>
              </a:ext>
            </a:extLst>
          </p:cNvPr>
          <p:cNvCxnSpPr>
            <a:cxnSpLocks/>
            <a:stCxn id="21" idx="0"/>
            <a:endCxn id="15" idx="2"/>
          </p:cNvCxnSpPr>
          <p:nvPr/>
        </p:nvCxnSpPr>
        <p:spPr>
          <a:xfrm flipV="1">
            <a:off x="7768772" y="3063791"/>
            <a:ext cx="1475013" cy="16166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C193CE8-F8D2-420F-B8B6-9CD164B9A8AB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H="1" flipV="1">
            <a:off x="9243785" y="3063791"/>
            <a:ext cx="1308100" cy="16166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2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673B625-4496-41D1-A36B-18EBE7E90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" y="1271519"/>
            <a:ext cx="11674832" cy="52213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0AC2D5-8F23-48A4-86C1-0D8C84C6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 Diagramm</a:t>
            </a:r>
          </a:p>
        </p:txBody>
      </p:sp>
    </p:spTree>
    <p:extLst>
      <p:ext uri="{BB962C8B-B14F-4D97-AF65-F5344CB8AC3E}">
        <p14:creationId xmlns:p14="http://schemas.microsoft.com/office/powerpoint/2010/main" val="325632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01BC3BC-A272-42FD-83C7-24339DAC4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2" y="1219200"/>
            <a:ext cx="11625285" cy="53639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BD4F87-3109-4130-948F-1DC0A88A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 Diagramm</a:t>
            </a:r>
          </a:p>
        </p:txBody>
      </p:sp>
    </p:spTree>
    <p:extLst>
      <p:ext uri="{BB962C8B-B14F-4D97-AF65-F5344CB8AC3E}">
        <p14:creationId xmlns:p14="http://schemas.microsoft.com/office/powerpoint/2010/main" val="365658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85F54-63E7-42CF-B18F-7EE29DE8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Work Breakdown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5F816A-C7C1-49BE-ADE5-3D33CBD35610}"/>
              </a:ext>
            </a:extLst>
          </p:cNvPr>
          <p:cNvSpPr/>
          <p:nvPr/>
        </p:nvSpPr>
        <p:spPr>
          <a:xfrm>
            <a:off x="7374824" y="1690688"/>
            <a:ext cx="1275475" cy="570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Testing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748357F-DA3C-4365-B39A-A2797DCE49EB}"/>
              </a:ext>
            </a:extLst>
          </p:cNvPr>
          <p:cNvSpPr/>
          <p:nvPr/>
        </p:nvSpPr>
        <p:spPr>
          <a:xfrm>
            <a:off x="1318263" y="1690687"/>
            <a:ext cx="1275474" cy="570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Developement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5C6A291-E902-4178-AD51-613DEEC5CEC3}"/>
              </a:ext>
            </a:extLst>
          </p:cNvPr>
          <p:cNvSpPr/>
          <p:nvPr/>
        </p:nvSpPr>
        <p:spPr>
          <a:xfrm>
            <a:off x="10138114" y="1690687"/>
            <a:ext cx="1155895" cy="570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6E176E-2C0C-4FEF-AFBC-F5E07926AEFE}"/>
              </a:ext>
            </a:extLst>
          </p:cNvPr>
          <p:cNvSpPr/>
          <p:nvPr/>
        </p:nvSpPr>
        <p:spPr>
          <a:xfrm>
            <a:off x="410437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MQTT Server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Rezepte in SAP einpflegen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Pflanzenanbau schaffen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</a:t>
            </a:r>
            <a:r>
              <a:rPr lang="de-DE" sz="1400" dirty="0" err="1">
                <a:solidFill>
                  <a:schemeClr val="tx1"/>
                </a:solidFill>
              </a:rPr>
              <a:t>Conditioning</a:t>
            </a:r>
            <a:r>
              <a:rPr lang="de-DE" sz="1400" dirty="0">
                <a:solidFill>
                  <a:schemeClr val="tx1"/>
                </a:solidFill>
              </a:rPr>
              <a:t>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Schnittstelle für die Sensoren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RFID Kennzeichnung (pro Auftrag) erzeugen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Sensoren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SPS programmieren und anbinden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Gateway aufsetzen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C03E21E-2FD8-44A6-AE66-1AFAE12DD2D5}"/>
              </a:ext>
            </a:extLst>
          </p:cNvPr>
          <p:cNvSpPr/>
          <p:nvPr/>
        </p:nvSpPr>
        <p:spPr>
          <a:xfrm>
            <a:off x="4717704" y="1690687"/>
            <a:ext cx="1275475" cy="570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Projekt-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management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A1B537E-5B48-4DFB-9BEA-6D3128E34427}"/>
              </a:ext>
            </a:extLst>
          </p:cNvPr>
          <p:cNvSpPr/>
          <p:nvPr/>
        </p:nvSpPr>
        <p:spPr>
          <a:xfrm>
            <a:off x="3813074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Kommunikationsplan des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Systems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Aktivitätsplan und Verteilung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Braumeister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anderen Gruppen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Überprüfung der Ziele und mögliche Anpassung des Projektplans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80BE056-2216-419E-A5EA-0CCEEE7AC3B1}"/>
              </a:ext>
            </a:extLst>
          </p:cNvPr>
          <p:cNvSpPr/>
          <p:nvPr/>
        </p:nvSpPr>
        <p:spPr>
          <a:xfrm>
            <a:off x="6686590" y="2464410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Stresstest/Integrationstest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Produktionstest/Abnahme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3E8A12B-59CA-41CA-8416-C45E34EE49E2}"/>
              </a:ext>
            </a:extLst>
          </p:cNvPr>
          <p:cNvSpPr/>
          <p:nvPr/>
        </p:nvSpPr>
        <p:spPr>
          <a:xfrm>
            <a:off x="9170498" y="2464408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Mitarbeiter Schulung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Kunde</a:t>
            </a:r>
          </a:p>
        </p:txBody>
      </p:sp>
    </p:spTree>
    <p:extLst>
      <p:ext uri="{BB962C8B-B14F-4D97-AF65-F5344CB8AC3E}">
        <p14:creationId xmlns:p14="http://schemas.microsoft.com/office/powerpoint/2010/main" val="12859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EBE92-3DFF-4B1E-B806-A7C56633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Rangfolgediagramm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0038F3-B0C2-4D4D-A5BD-ABD1F0B35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Annahme zur Reihenfolge bzw. Reihenfolge festlegen</a:t>
            </a:r>
          </a:p>
        </p:txBody>
      </p:sp>
    </p:spTree>
    <p:extLst>
      <p:ext uri="{BB962C8B-B14F-4D97-AF65-F5344CB8AC3E}">
        <p14:creationId xmlns:p14="http://schemas.microsoft.com/office/powerpoint/2010/main" val="360479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Breitbild</PresentationFormat>
  <Paragraphs>78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Projektpräsentation für Plörr-Bräu GmbH</vt:lpstr>
      <vt:lpstr>Projektinhalt</vt:lpstr>
      <vt:lpstr>Vorteile</vt:lpstr>
      <vt:lpstr>PowerPoint-Präsentation</vt:lpstr>
      <vt:lpstr>Architektur</vt:lpstr>
      <vt:lpstr>BPMN Diagramm</vt:lpstr>
      <vt:lpstr>BPMN Diagramm</vt:lpstr>
      <vt:lpstr>Work Breakdown Structure</vt:lpstr>
      <vt:lpstr>Rangfolgediagramm</vt:lpstr>
      <vt:lpstr>Zeitplan</vt:lpstr>
      <vt:lpstr>Gantt-Chart</vt:lpstr>
      <vt:lpstr>Kostenplan</vt:lpstr>
      <vt:lpstr>Kosteneinsparungen/Gewinnsteigerung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 für Plörr-Bräu GmbH</dc:title>
  <dc:creator>Malte Hoffmann</dc:creator>
  <cp:lastModifiedBy>Malte Hoffmann</cp:lastModifiedBy>
  <cp:revision>23</cp:revision>
  <dcterms:created xsi:type="dcterms:W3CDTF">2019-10-28T09:58:57Z</dcterms:created>
  <dcterms:modified xsi:type="dcterms:W3CDTF">2019-10-30T17:58:30Z</dcterms:modified>
</cp:coreProperties>
</file>