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7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01DC-E4DC-487D-AD7E-860BEE5E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zur Dauer von Milestones/wichtigen Aktivitäten</a:t>
            </a:r>
          </a:p>
          <a:p>
            <a:r>
              <a:rPr lang="de-DE" dirty="0"/>
              <a:t>Annahme zum Zugang der Produktionsstätte</a:t>
            </a:r>
          </a:p>
          <a:p>
            <a:r>
              <a:rPr lang="de-DE" dirty="0"/>
              <a:t>Annahme zur Produktionsdauer</a:t>
            </a:r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13CFB-F00A-4CC7-BB2B-C835C0DE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F56C8-E26B-4550-A9DD-280B050A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zum Gehalt und Arbeitsstunden unserer MAs</a:t>
            </a:r>
          </a:p>
          <a:p>
            <a:r>
              <a:rPr lang="de-DE" dirty="0"/>
              <a:t>Annahme zur Beschaffungskosten von Hardware (SPS, Gateway, mögl. RFID Sender/Empfänger, mögl. Geräte zum Anzeigen des Dashboards)</a:t>
            </a:r>
          </a:p>
          <a:p>
            <a:r>
              <a:rPr lang="de-DE" dirty="0"/>
              <a:t>Annahme zu Lizenzkosten</a:t>
            </a:r>
          </a:p>
          <a:p>
            <a:r>
              <a:rPr lang="de-DE" dirty="0"/>
              <a:t>Annahme zu unserer Gewinnmarge (z.B. 14% ohne Lizenz)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zur Fehlproduktion pro Bestellung davor und danach</a:t>
            </a:r>
          </a:p>
          <a:p>
            <a:r>
              <a:rPr lang="de-DE" dirty="0"/>
              <a:t>Annahme zu Erhöhung des Marktanteils aufgrund höherer Qualität </a:t>
            </a:r>
            <a:br>
              <a:rPr lang="de-DE" dirty="0"/>
            </a:br>
            <a:r>
              <a:rPr lang="de-DE" dirty="0"/>
              <a:t>-&gt; sehr umkämpfter Markt </a:t>
            </a:r>
          </a:p>
          <a:p>
            <a:r>
              <a:rPr lang="de-DE" dirty="0"/>
              <a:t>Risiko bei Ausfall des Braumeisters Annahme machen</a:t>
            </a:r>
          </a:p>
          <a:p>
            <a:r>
              <a:rPr lang="de-DE" dirty="0"/>
              <a:t>Investitionen in weitere gewinnsteigende Maßnahmen ermöglicht (Prozessoptimierung,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Maintenance, weitere Automatisierungsschritte)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Formalisierung des Brauprozesses</a:t>
            </a:r>
          </a:p>
          <a:p>
            <a:r>
              <a:rPr lang="de-DE" dirty="0"/>
              <a:t>Erstellung eines SAP Konzeptes und dessen Umsetzung unter Absprache mit Kunde</a:t>
            </a:r>
          </a:p>
          <a:p>
            <a:r>
              <a:rPr lang="de-DE" dirty="0"/>
              <a:t>Installation und Konfiguration der Sensoren und Aktoren</a:t>
            </a:r>
          </a:p>
          <a:p>
            <a:r>
              <a:rPr lang="de-DE" dirty="0"/>
              <a:t>Erstellung eines Dashboards zur Prozessnachverfolgung</a:t>
            </a:r>
          </a:p>
          <a:p>
            <a:r>
              <a:rPr lang="de-DE" dirty="0"/>
              <a:t>Ausgiebiges Testen der Funktionalität</a:t>
            </a:r>
          </a:p>
          <a:p>
            <a:r>
              <a:rPr lang="de-DE" dirty="0"/>
              <a:t>Optional: Nachverfolgung der Flaschen über RFID</a:t>
            </a:r>
          </a:p>
        </p:txBody>
      </p:sp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Fehlproduktionen durch formalisierten Ablauf</a:t>
            </a:r>
          </a:p>
          <a:p>
            <a:r>
              <a:rPr lang="de-DE" dirty="0"/>
              <a:t>Bessere Nachverfolgbarkeit von Tätigkeiten</a:t>
            </a:r>
          </a:p>
          <a:p>
            <a:r>
              <a:rPr lang="de-DE" dirty="0"/>
              <a:t>Ermöglicht Prozessoptimierung durch Daten aus der Produktion</a:t>
            </a:r>
          </a:p>
          <a:p>
            <a:r>
              <a:rPr lang="de-DE" dirty="0"/>
              <a:t>Sicherung bzw. sogar Verbesserung der Qualität durch klare Instruktionen</a:t>
            </a:r>
          </a:p>
          <a:p>
            <a:r>
              <a:rPr lang="de-DE" dirty="0"/>
              <a:t>Erhöhte Ausfallsicherung durch Abschaffen eines Single Point </a:t>
            </a:r>
            <a:r>
              <a:rPr lang="de-DE" dirty="0" err="1"/>
              <a:t>of</a:t>
            </a:r>
            <a:r>
              <a:rPr lang="de-DE" dirty="0"/>
              <a:t> Failure (Braumeister)</a:t>
            </a:r>
          </a:p>
          <a:p>
            <a:r>
              <a:rPr lang="de-DE" dirty="0"/>
              <a:t>Ermöglicht Einsatz neuer Technologien wie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r>
              <a:rPr lang="de-DE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7" y="530086"/>
            <a:ext cx="8125801" cy="6189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4866208" y="138081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447965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307068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197836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001962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1863462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255360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294046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411396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451616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397999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614886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V="1">
            <a:off x="7768772" y="3063791"/>
            <a:ext cx="1475013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9243785" y="3063791"/>
            <a:ext cx="1308100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271519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2" y="1219200"/>
            <a:ext cx="11625285" cy="53639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374824" y="1690688"/>
            <a:ext cx="127547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318263" y="1690687"/>
            <a:ext cx="1275474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10138114" y="1690687"/>
            <a:ext cx="115589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717704" y="1690687"/>
            <a:ext cx="1275475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EBE92-3DFF-4B1E-B806-A7C56633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Rangfolgediagramm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038F3-B0C2-4D4D-A5BD-ABD1F0B3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zur Reihenfolge bzw. Reihenfolge festlegen</a:t>
            </a:r>
          </a:p>
        </p:txBody>
      </p:sp>
    </p:spTree>
    <p:extLst>
      <p:ext uri="{BB962C8B-B14F-4D97-AF65-F5344CB8AC3E}">
        <p14:creationId xmlns:p14="http://schemas.microsoft.com/office/powerpoint/2010/main" val="360479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78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Projektpräsentation für Plörr-Bräu GmbH</vt:lpstr>
      <vt:lpstr>Projektinhalt</vt:lpstr>
      <vt:lpstr>Vorteile</vt:lpstr>
      <vt:lpstr>PowerPoint-Präsentation</vt:lpstr>
      <vt:lpstr>Architektur</vt:lpstr>
      <vt:lpstr>BPMN Diagramm</vt:lpstr>
      <vt:lpstr>BPMN Diagramm</vt:lpstr>
      <vt:lpstr>Work Breakdown Structure</vt:lpstr>
      <vt:lpstr>Rangfolgediagramm</vt:lpstr>
      <vt:lpstr>Zeitplan</vt:lpstr>
      <vt:lpstr>Gantt-Chart</vt:lpstr>
      <vt:lpstr>Kostenplan</vt:lpstr>
      <vt:lpstr>Kosteneinsparungen/Gewinnsteigerung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20</cp:revision>
  <dcterms:created xsi:type="dcterms:W3CDTF">2019-10-28T09:58:57Z</dcterms:created>
  <dcterms:modified xsi:type="dcterms:W3CDTF">2019-10-30T16:56:05Z</dcterms:modified>
</cp:coreProperties>
</file>