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97A07-9104-44CC-875F-A6D92ADC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1E322C-3992-475B-817E-37272A8C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A2B-76E1-48B2-BF86-DE9AB800DCBD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3E5E27-2DEA-42E4-89A3-D3B3F968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118B19-DA30-461A-ADFC-0FF34BD8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B7C6-436E-4964-8F67-EE8886C7C4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1FF361-46FD-4312-B517-ED16AFD4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0B0817-63E6-4F0D-94F4-B6964D69B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D157CB-5303-461D-B831-4B95B851D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B6A2B-76E1-48B2-BF86-DE9AB800DCBD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053E7C-3F4B-4105-9980-1540A8CE8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8B9DD5-F62E-4B65-85AC-826C092EB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FB7C6-436E-4964-8F67-EE8886C7C4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24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9B7AB132-A03A-4914-8262-B2C2E32B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Design CPS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F2B1995-27F7-4F4E-A639-0F82285267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30541A06-E66B-46D0-AF3F-001CFEE4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Aufgabenstellung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3FEE0F-9F53-4B2C-9A16-D6DBBD90F1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1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72AC6F51-7EE7-401A-88C7-9C4EAC81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Aufbau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97F296-BA28-451D-9788-4BB2DF22E6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0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EF8D5B1E-022E-4304-94F9-2D4DC547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Lessons learned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A0CDF7-DFB4-44E5-AD9D-22C8E4E7BD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Benutzerdefiniert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Design CPS</vt:lpstr>
      <vt:lpstr>Aufgabenstellung</vt:lpstr>
      <vt:lpstr>Aufbau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CPS</dc:title>
  <dc:creator>Malte Hoffmann</dc:creator>
  <cp:lastModifiedBy>Malte Hoffmann</cp:lastModifiedBy>
  <cp:revision>1</cp:revision>
  <dcterms:created xsi:type="dcterms:W3CDTF">2020-01-14T08:23:52Z</dcterms:created>
  <dcterms:modified xsi:type="dcterms:W3CDTF">2020-01-14T08:23:52Z</dcterms:modified>
</cp:coreProperties>
</file>