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mfortaa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c6528681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c6528681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c6528681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c6528681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c65286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c65286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c6528681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c6528681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c652868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c652868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c652868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c652868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78050" y="872200"/>
            <a:ext cx="2787900" cy="2804100"/>
          </a:xfrm>
          <a:prstGeom prst="diamond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214800" y="3855575"/>
            <a:ext cx="2714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QUEDEM?</a:t>
            </a:r>
            <a:endParaRPr sz="30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103250" y="1493900"/>
            <a:ext cx="937500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</a:t>
            </a:r>
            <a:endParaRPr sz="9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92500" y="1214550"/>
            <a:ext cx="85590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/>
              <a:t>Quin creieu què és un dels moments més durs de l’</a:t>
            </a:r>
            <a:r>
              <a:rPr lang="ca" sz="4800" b="1">
                <a:solidFill>
                  <a:srgbClr val="FF0000"/>
                </a:solidFill>
              </a:rPr>
              <a:t>envelliment</a:t>
            </a:r>
            <a:r>
              <a:rPr lang="ca" sz="4800" b="1"/>
              <a:t>?</a:t>
            </a:r>
            <a:endParaRPr sz="4800" b="1"/>
          </a:p>
        </p:txBody>
      </p:sp>
      <p:sp>
        <p:nvSpPr>
          <p:cNvPr id="62" name="Google Shape;62;p14"/>
          <p:cNvSpPr/>
          <p:nvPr/>
        </p:nvSpPr>
        <p:spPr>
          <a:xfrm>
            <a:off x="150400" y="142875"/>
            <a:ext cx="8865900" cy="4857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7050" y="-52950"/>
            <a:ext cx="6268500" cy="524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432025" y="461200"/>
            <a:ext cx="0" cy="358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 txBox="1"/>
          <p:nvPr/>
        </p:nvSpPr>
        <p:spPr>
          <a:xfrm>
            <a:off x="505375" y="427750"/>
            <a:ext cx="10923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b="1"/>
              <a:t>QUEDEM?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5901575" y="974725"/>
            <a:ext cx="725400" cy="72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901575" y="2137900"/>
            <a:ext cx="725400" cy="68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901575" y="3257575"/>
            <a:ext cx="725400" cy="68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434325" y="1142425"/>
            <a:ext cx="1369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b="1"/>
              <a:t>OBJECTIU</a:t>
            </a:r>
            <a:endParaRPr sz="1800" b="1"/>
          </a:p>
        </p:txBody>
      </p:sp>
      <p:sp>
        <p:nvSpPr>
          <p:cNvPr id="74" name="Google Shape;74;p15"/>
          <p:cNvSpPr txBox="1"/>
          <p:nvPr/>
        </p:nvSpPr>
        <p:spPr>
          <a:xfrm>
            <a:off x="4434325" y="2280688"/>
            <a:ext cx="16548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b="1"/>
              <a:t>PROBLEMA</a:t>
            </a:r>
            <a:endParaRPr sz="1800" b="1"/>
          </a:p>
        </p:txBody>
      </p:sp>
      <p:sp>
        <p:nvSpPr>
          <p:cNvPr id="75" name="Google Shape;75;p15"/>
          <p:cNvSpPr txBox="1"/>
          <p:nvPr/>
        </p:nvSpPr>
        <p:spPr>
          <a:xfrm>
            <a:off x="4711325" y="3390725"/>
            <a:ext cx="12717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b="1"/>
              <a:t>SOLUCIÓ</a:t>
            </a:r>
            <a:endParaRPr sz="1800" b="1"/>
          </a:p>
        </p:txBody>
      </p:sp>
      <p:sp>
        <p:nvSpPr>
          <p:cNvPr id="76" name="Google Shape;76;p15"/>
          <p:cNvSpPr txBox="1"/>
          <p:nvPr/>
        </p:nvSpPr>
        <p:spPr>
          <a:xfrm>
            <a:off x="6089050" y="1047175"/>
            <a:ext cx="2610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rgbClr val="FF0000"/>
                </a:solidFill>
              </a:rPr>
              <a:t>1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072575" y="2152375"/>
            <a:ext cx="383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rgbClr val="FF0000"/>
                </a:solidFill>
              </a:rPr>
              <a:t>2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72575" y="3301075"/>
            <a:ext cx="383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rgbClr val="FF0000"/>
                </a:solidFill>
              </a:rPr>
              <a:t>3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035225" y="1475400"/>
            <a:ext cx="4947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Facilitar la mobilitat de les persones grans per tal que sigui còmode, eficaç i ràpida.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87150" y="3774075"/>
            <a:ext cx="29019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Finalitat solidària i de voluntariat.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141200" y="2967100"/>
            <a:ext cx="24861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483525" y="2699250"/>
            <a:ext cx="46056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L’envelliment afecta a gran part de la població i volem oferir recursos per millorar-la.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725" y="427750"/>
            <a:ext cx="2212225" cy="456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375" y="173713"/>
            <a:ext cx="487680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 descr="Resultado de imagen de mataro bu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375" y="3311475"/>
            <a:ext cx="2314800" cy="139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Resultado de imagen de tax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796" y="3311475"/>
            <a:ext cx="2314804" cy="1209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5" name="Google Shape;95;p17"/>
          <p:cNvSpPr txBox="1"/>
          <p:nvPr/>
        </p:nvSpPr>
        <p:spPr>
          <a:xfrm>
            <a:off x="1045425" y="1578350"/>
            <a:ext cx="56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/>
              <a:t>QUÈ ENS FA </a:t>
            </a:r>
            <a:r>
              <a:rPr lang="ca" sz="3000" b="1">
                <a:solidFill>
                  <a:srgbClr val="FF0000"/>
                </a:solidFill>
              </a:rPr>
              <a:t>DESTACAR</a:t>
            </a:r>
            <a:r>
              <a:rPr lang="ca" sz="3000" b="1"/>
              <a:t>?</a:t>
            </a:r>
            <a:endParaRPr sz="3000" b="1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9825" y="244050"/>
            <a:ext cx="2256100" cy="4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381600" y="1736225"/>
            <a:ext cx="83808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 b="1"/>
              <a:t>L’</a:t>
            </a:r>
            <a:r>
              <a:rPr lang="ca" sz="3600" b="1">
                <a:solidFill>
                  <a:srgbClr val="FF0000"/>
                </a:solidFill>
              </a:rPr>
              <a:t>envelliment</a:t>
            </a:r>
            <a:r>
              <a:rPr lang="ca" sz="3600" b="1"/>
              <a:t> no ha de ser un obstacle que limiti la teva mobilitat</a:t>
            </a:r>
            <a:endParaRPr sz="3600" b="1"/>
          </a:p>
        </p:txBody>
      </p:sp>
      <p:sp>
        <p:nvSpPr>
          <p:cNvPr id="102" name="Google Shape;102;p18"/>
          <p:cNvSpPr/>
          <p:nvPr/>
        </p:nvSpPr>
        <p:spPr>
          <a:xfrm>
            <a:off x="7880800" y="273625"/>
            <a:ext cx="1028100" cy="1027200"/>
          </a:xfrm>
          <a:prstGeom prst="diamond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062450" y="404125"/>
            <a:ext cx="6648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</a:t>
            </a:r>
            <a:endParaRPr sz="3600"/>
          </a:p>
        </p:txBody>
      </p:sp>
      <p:sp>
        <p:nvSpPr>
          <p:cNvPr id="104" name="Google Shape;104;p18"/>
          <p:cNvSpPr/>
          <p:nvPr/>
        </p:nvSpPr>
        <p:spPr>
          <a:xfrm>
            <a:off x="105300" y="124050"/>
            <a:ext cx="8933400" cy="489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" y="3064300"/>
            <a:ext cx="2947749" cy="17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3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Presentación en pantalla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Comfortaa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ONA</dc:creator>
  <cp:lastModifiedBy>ONA</cp:lastModifiedBy>
  <cp:revision>1</cp:revision>
  <dcterms:modified xsi:type="dcterms:W3CDTF">2020-02-09T00:23:01Z</dcterms:modified>
</cp:coreProperties>
</file>