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0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60" r:id="rId11"/>
    <p:sldId id="274" r:id="rId12"/>
    <p:sldId id="275" r:id="rId13"/>
    <p:sldId id="276" r:id="rId14"/>
    <p:sldId id="277" r:id="rId15"/>
    <p:sldId id="287" r:id="rId16"/>
    <p:sldId id="273" r:id="rId17"/>
    <p:sldId id="284" r:id="rId18"/>
    <p:sldId id="278" r:id="rId19"/>
    <p:sldId id="279" r:id="rId20"/>
    <p:sldId id="280" r:id="rId21"/>
    <p:sldId id="282" r:id="rId22"/>
    <p:sldId id="283" r:id="rId23"/>
    <p:sldId id="285" r:id="rId24"/>
    <p:sldId id="288" r:id="rId25"/>
    <p:sldId id="289" r:id="rId26"/>
    <p:sldId id="286" r:id="rId27"/>
    <p:sldId id="290" r:id="rId28"/>
    <p:sldId id="281" r:id="rId29"/>
  </p:sldIdLst>
  <p:sldSz cx="24384000" cy="13716000"/>
  <p:notesSz cx="6858000" cy="9144000"/>
  <p:embeddedFontLst>
    <p:embeddedFont>
      <p:font typeface="Google Sans" panose="020B0604020202020204" charset="0"/>
      <p:regular r:id="rId31"/>
      <p:bold r:id="rId32"/>
      <p:italic r:id="rId33"/>
      <p:boldItalic r:id="rId34"/>
    </p:embeddedFont>
    <p:embeddedFont>
      <p:font typeface="Roboto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974">
          <p15:clr>
            <a:srgbClr val="A4A3A4"/>
          </p15:clr>
        </p15:guide>
        <p15:guide id="2" pos="5760">
          <p15:clr>
            <a:srgbClr val="9AA0A6"/>
          </p15:clr>
        </p15:guide>
        <p15:guide id="3" orient="horz" pos="3817">
          <p15:clr>
            <a:srgbClr val="9AA0A6"/>
          </p15:clr>
        </p15:guide>
        <p15:guide id="4" orient="horz" pos="576">
          <p15:clr>
            <a:srgbClr val="9AA0A6"/>
          </p15:clr>
        </p15:guide>
        <p15:guide id="5" orient="horz" pos="3358">
          <p15:clr>
            <a:srgbClr val="9AA0A6"/>
          </p15:clr>
        </p15:guide>
        <p15:guide id="6" pos="2446">
          <p15:clr>
            <a:srgbClr val="9AA0A6"/>
          </p15:clr>
        </p15:guide>
        <p15:guide id="7" pos="521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9054" autoAdjust="0"/>
  </p:normalViewPr>
  <p:slideViewPr>
    <p:cSldViewPr snapToGrid="0">
      <p:cViewPr>
        <p:scale>
          <a:sx n="30" d="100"/>
          <a:sy n="30" d="100"/>
        </p:scale>
        <p:origin x="1152" y="360"/>
      </p:cViewPr>
      <p:guideLst>
        <p:guide pos="974"/>
        <p:guide pos="5760"/>
        <p:guide orient="horz" pos="3817"/>
        <p:guide orient="horz" pos="576"/>
        <p:guide orient="horz" pos="3358"/>
        <p:guide pos="2446"/>
        <p:guide pos="52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b9a4bdf9e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b9a4bdf9e_0_3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9a0cfafd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9a0cfafdc_0_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104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9a0cfafd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9a0cfafdc_0_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170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9a0cfafd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9a0cfafdc_0_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315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9a0cfafd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9a0cfafdc_0_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283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9a0cfafd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9a0cfafdc_0_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800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9a0cfafd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9a0cfafdc_0_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069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9a0cfafd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9a0cfafdc_0_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127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9a0cfafd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9a0cfafdc_0_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765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9a0cfafd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9a0cfafdc_0_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555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9a0cfafd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9a0cfafdc_0_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380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333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9a0cfafd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9a0cfafdc_0_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139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9a0cfafd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9a0cfafdc_0_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2285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b9a4bdf9e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b9a4bdf9e_0_3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79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65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9a0cfafd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9a0cfafdc_0_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9a0cfafd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9a0cfafdc_0_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869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9a0cfafd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9a0cfafdc_0_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375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9a0cfafd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9a0cfafdc_0_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994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3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9a0cfafd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9a0cfafdc_0_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49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rt Slide">
  <p:cSld name="Chart Slide">
    <p:bg>
      <p:bgPr>
        <a:solidFill>
          <a:srgbClr val="FFF7E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de Slide">
  <p:cSld name="Code Slide">
    <p:bg>
      <p:bgPr>
        <a:solidFill>
          <a:srgbClr val="41414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ng Quote">
  <p:cSld name="(Avoid) Title, Subtitle, Bullets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/>
          <p:nvPr/>
        </p:nvSpPr>
        <p:spPr>
          <a:xfrm>
            <a:off x="4810206" y="8818700"/>
            <a:ext cx="44742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4"/>
          <p:cNvSpPr txBox="1">
            <a:spLocks noGrp="1"/>
          </p:cNvSpPr>
          <p:nvPr>
            <p:ph type="body" idx="1"/>
          </p:nvPr>
        </p:nvSpPr>
        <p:spPr>
          <a:xfrm>
            <a:off x="4430538" y="9499099"/>
            <a:ext cx="6768900" cy="10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3000"/>
              <a:buFont typeface="Roboto"/>
              <a:buChar char="●"/>
              <a:defRPr sz="30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3000"/>
              <a:buFont typeface="Roboto"/>
              <a:buChar char="○"/>
              <a:defRPr sz="30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3000"/>
              <a:buFont typeface="Roboto"/>
              <a:buChar char="■"/>
              <a:defRPr sz="30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3000"/>
              <a:buFont typeface="Roboto"/>
              <a:buChar char="●"/>
              <a:defRPr sz="30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3000"/>
              <a:buFont typeface="Roboto"/>
              <a:buChar char="○"/>
              <a:defRPr sz="30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3000"/>
              <a:buFont typeface="Roboto"/>
              <a:buChar char="■"/>
              <a:defRPr sz="30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3000"/>
              <a:buFont typeface="Roboto"/>
              <a:buChar char="●"/>
              <a:defRPr sz="30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3000"/>
              <a:buFont typeface="Roboto"/>
              <a:buChar char="○"/>
              <a:defRPr sz="30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419100" rtl="0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3000"/>
              <a:buFont typeface="Roboto"/>
              <a:buChar char="■"/>
              <a:defRPr sz="30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2986075" y="4158675"/>
            <a:ext cx="16433700" cy="3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4" name="Google Shape;14;p4"/>
          <p:cNvPicPr preferRelativeResize="0"/>
          <p:nvPr/>
        </p:nvPicPr>
        <p:blipFill rotWithShape="1">
          <a:blip r:embed="rId2">
            <a:alphaModFix/>
          </a:blip>
          <a:srcRect r="51390"/>
          <a:stretch/>
        </p:blipFill>
        <p:spPr>
          <a:xfrm rot="5400000">
            <a:off x="2918373" y="9358979"/>
            <a:ext cx="1262928" cy="1461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4"/>
          <p:cNvPicPr preferRelativeResize="0"/>
          <p:nvPr/>
        </p:nvPicPr>
        <p:blipFill rotWithShape="1">
          <a:blip r:embed="rId3">
            <a:alphaModFix/>
          </a:blip>
          <a:srcRect t="17669" b="17676"/>
          <a:stretch/>
        </p:blipFill>
        <p:spPr>
          <a:xfrm>
            <a:off x="19900495" y="11902513"/>
            <a:ext cx="2745098" cy="94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with long title and links">
  <p:cSld name="thank you_2_1">
    <p:bg>
      <p:bgPr>
        <a:solidFill>
          <a:srgbClr val="FFFFFF">
            <a:alpha val="16540"/>
          </a:srgbClr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4349884" y="9052667"/>
            <a:ext cx="4155000" cy="7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82600" rtl="0">
              <a:spcBef>
                <a:spcPts val="0"/>
              </a:spcBef>
              <a:spcAft>
                <a:spcPts val="0"/>
              </a:spcAft>
              <a:buClr>
                <a:srgbClr val="FF6C00"/>
              </a:buClr>
              <a:buSzPts val="4000"/>
              <a:buChar char="●"/>
              <a:defRPr>
                <a:solidFill>
                  <a:srgbClr val="FF6C00"/>
                </a:solidFill>
              </a:defRPr>
            </a:lvl1pPr>
            <a:lvl2pPr marL="914400" lvl="1" indent="-482600" rtl="0">
              <a:spcBef>
                <a:spcPts val="0"/>
              </a:spcBef>
              <a:spcAft>
                <a:spcPts val="0"/>
              </a:spcAft>
              <a:buClr>
                <a:srgbClr val="FF6C00"/>
              </a:buClr>
              <a:buSzPts val="4000"/>
              <a:buChar char="○"/>
              <a:defRPr>
                <a:solidFill>
                  <a:srgbClr val="FF6C00"/>
                </a:solidFill>
              </a:defRPr>
            </a:lvl2pPr>
            <a:lvl3pPr marL="1371600" lvl="2" indent="-482600" rtl="0">
              <a:spcBef>
                <a:spcPts val="0"/>
              </a:spcBef>
              <a:spcAft>
                <a:spcPts val="0"/>
              </a:spcAft>
              <a:buClr>
                <a:srgbClr val="FF6C00"/>
              </a:buClr>
              <a:buSzPts val="4000"/>
              <a:buChar char="■"/>
              <a:defRPr>
                <a:solidFill>
                  <a:srgbClr val="FF6C00"/>
                </a:solidFill>
              </a:defRPr>
            </a:lvl3pPr>
            <a:lvl4pPr marL="1828800" lvl="3" indent="-482600" rtl="0">
              <a:spcBef>
                <a:spcPts val="0"/>
              </a:spcBef>
              <a:spcAft>
                <a:spcPts val="0"/>
              </a:spcAft>
              <a:buClr>
                <a:srgbClr val="FF6C00"/>
              </a:buClr>
              <a:buSzPts val="4000"/>
              <a:buChar char="●"/>
              <a:defRPr>
                <a:solidFill>
                  <a:srgbClr val="FF6C00"/>
                </a:solidFill>
              </a:defRPr>
            </a:lvl4pPr>
            <a:lvl5pPr marL="2286000" lvl="4" indent="-482600" rtl="0">
              <a:spcBef>
                <a:spcPts val="0"/>
              </a:spcBef>
              <a:spcAft>
                <a:spcPts val="0"/>
              </a:spcAft>
              <a:buClr>
                <a:srgbClr val="FF6C00"/>
              </a:buClr>
              <a:buSzPts val="4000"/>
              <a:buChar char="○"/>
              <a:defRPr>
                <a:solidFill>
                  <a:srgbClr val="FF6C00"/>
                </a:solidFill>
              </a:defRPr>
            </a:lvl5pPr>
            <a:lvl6pPr marL="2743200" lvl="5" indent="-482600" rtl="0">
              <a:spcBef>
                <a:spcPts val="0"/>
              </a:spcBef>
              <a:spcAft>
                <a:spcPts val="0"/>
              </a:spcAft>
              <a:buClr>
                <a:srgbClr val="FF6C00"/>
              </a:buClr>
              <a:buSzPts val="4000"/>
              <a:buChar char="■"/>
              <a:defRPr>
                <a:solidFill>
                  <a:srgbClr val="FF6C00"/>
                </a:solidFill>
              </a:defRPr>
            </a:lvl6pPr>
            <a:lvl7pPr marL="3200400" lvl="6" indent="-482600" rtl="0">
              <a:spcBef>
                <a:spcPts val="0"/>
              </a:spcBef>
              <a:spcAft>
                <a:spcPts val="0"/>
              </a:spcAft>
              <a:buClr>
                <a:srgbClr val="FF6C00"/>
              </a:buClr>
              <a:buSzPts val="4000"/>
              <a:buChar char="●"/>
              <a:defRPr>
                <a:solidFill>
                  <a:srgbClr val="FF6C00"/>
                </a:solidFill>
              </a:defRPr>
            </a:lvl7pPr>
            <a:lvl8pPr marL="3657600" lvl="7" indent="-482600" rtl="0">
              <a:spcBef>
                <a:spcPts val="0"/>
              </a:spcBef>
              <a:spcAft>
                <a:spcPts val="0"/>
              </a:spcAft>
              <a:buClr>
                <a:srgbClr val="FF6C00"/>
              </a:buClr>
              <a:buSzPts val="4000"/>
              <a:buChar char="○"/>
              <a:defRPr>
                <a:solidFill>
                  <a:srgbClr val="FF6C00"/>
                </a:solidFill>
              </a:defRPr>
            </a:lvl8pPr>
            <a:lvl9pPr marL="4114800" lvl="8" indent="-482600" rtl="0">
              <a:spcBef>
                <a:spcPts val="0"/>
              </a:spcBef>
              <a:spcAft>
                <a:spcPts val="0"/>
              </a:spcAft>
              <a:buClr>
                <a:srgbClr val="FF6C00"/>
              </a:buClr>
              <a:buSzPts val="4000"/>
              <a:buChar char="■"/>
              <a:defRPr>
                <a:solidFill>
                  <a:srgbClr val="FF6C00"/>
                </a:solidFill>
              </a:defRPr>
            </a:lvl9pPr>
          </a:lstStyle>
          <a:p>
            <a:endParaRPr/>
          </a:p>
        </p:txBody>
      </p:sp>
      <p:pic>
        <p:nvPicPr>
          <p:cNvPr id="18" name="Google Shape;1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91444" y="8803674"/>
            <a:ext cx="1346356" cy="1346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5"/>
          <p:cNvPicPr preferRelativeResize="0"/>
          <p:nvPr/>
        </p:nvPicPr>
        <p:blipFill rotWithShape="1">
          <a:blip r:embed="rId3">
            <a:alphaModFix/>
          </a:blip>
          <a:srcRect l="14809" r="20323"/>
          <a:stretch/>
        </p:blipFill>
        <p:spPr>
          <a:xfrm>
            <a:off x="2142000" y="9328739"/>
            <a:ext cx="1262700" cy="1294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14884550" y="7311575"/>
            <a:ext cx="8995200" cy="32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3000"/>
              <a:buChar char="●"/>
              <a:defRPr sz="3000">
                <a:solidFill>
                  <a:srgbClr val="536DFE"/>
                </a:solidFill>
              </a:defRPr>
            </a:lvl1pPr>
            <a:lvl2pPr marL="914400" lvl="1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3000"/>
              <a:buChar char="○"/>
              <a:defRPr sz="3000">
                <a:solidFill>
                  <a:srgbClr val="536DFE"/>
                </a:solidFill>
              </a:defRPr>
            </a:lvl2pPr>
            <a:lvl3pPr marL="1371600" lvl="2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3000"/>
              <a:buChar char="■"/>
              <a:defRPr sz="3000">
                <a:solidFill>
                  <a:srgbClr val="536DFE"/>
                </a:solidFill>
              </a:defRPr>
            </a:lvl3pPr>
            <a:lvl4pPr marL="1828800" lvl="3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3000"/>
              <a:buChar char="●"/>
              <a:defRPr sz="3000">
                <a:solidFill>
                  <a:srgbClr val="536DFE"/>
                </a:solidFill>
              </a:defRPr>
            </a:lvl4pPr>
            <a:lvl5pPr marL="2286000" lvl="4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3000"/>
              <a:buChar char="○"/>
              <a:defRPr sz="3000">
                <a:solidFill>
                  <a:srgbClr val="536DFE"/>
                </a:solidFill>
              </a:defRPr>
            </a:lvl5pPr>
            <a:lvl6pPr marL="2743200" lvl="5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3000"/>
              <a:buChar char="■"/>
              <a:defRPr sz="3000">
                <a:solidFill>
                  <a:srgbClr val="536DFE"/>
                </a:solidFill>
              </a:defRPr>
            </a:lvl6pPr>
            <a:lvl7pPr marL="3200400" lvl="6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3000"/>
              <a:buChar char="●"/>
              <a:defRPr sz="3000">
                <a:solidFill>
                  <a:srgbClr val="536DFE"/>
                </a:solidFill>
              </a:defRPr>
            </a:lvl7pPr>
            <a:lvl8pPr marL="3657600" lvl="7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3000"/>
              <a:buChar char="○"/>
              <a:defRPr sz="3000">
                <a:solidFill>
                  <a:srgbClr val="536DFE"/>
                </a:solidFill>
              </a:defRPr>
            </a:lvl8pPr>
            <a:lvl9pPr marL="4114800" lvl="8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3000"/>
              <a:buChar char="■"/>
              <a:defRPr sz="3000">
                <a:solidFill>
                  <a:srgbClr val="536DFE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4884550" y="6390125"/>
            <a:ext cx="7617900" cy="7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2142000" y="4941175"/>
            <a:ext cx="10277100" cy="37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3" name="Google Shape;23;p5"/>
          <p:cNvPicPr preferRelativeResize="0"/>
          <p:nvPr/>
        </p:nvPicPr>
        <p:blipFill rotWithShape="1">
          <a:blip r:embed="rId4">
            <a:alphaModFix/>
          </a:blip>
          <a:srcRect t="504" b="504"/>
          <a:stretch/>
        </p:blipFill>
        <p:spPr>
          <a:xfrm>
            <a:off x="2142000" y="820194"/>
            <a:ext cx="16002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body" idx="4"/>
          </p:nvPr>
        </p:nvSpPr>
        <p:spPr>
          <a:xfrm>
            <a:off x="4349875" y="9855175"/>
            <a:ext cx="8370000" cy="8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3000"/>
              <a:buChar char="●"/>
              <a:defRPr sz="3000">
                <a:solidFill>
                  <a:srgbClr val="536DFE"/>
                </a:solidFill>
              </a:defRPr>
            </a:lvl1pPr>
            <a:lvl2pPr marL="914400" lvl="1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3000"/>
              <a:buChar char="○"/>
              <a:defRPr sz="3000">
                <a:solidFill>
                  <a:srgbClr val="536DFE"/>
                </a:solidFill>
              </a:defRPr>
            </a:lvl2pPr>
            <a:lvl3pPr marL="1371600" lvl="2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3000"/>
              <a:buChar char="■"/>
              <a:defRPr sz="3000">
                <a:solidFill>
                  <a:srgbClr val="536DFE"/>
                </a:solidFill>
              </a:defRPr>
            </a:lvl3pPr>
            <a:lvl4pPr marL="1828800" lvl="3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3000"/>
              <a:buChar char="●"/>
              <a:defRPr sz="3000">
                <a:solidFill>
                  <a:srgbClr val="536DFE"/>
                </a:solidFill>
              </a:defRPr>
            </a:lvl4pPr>
            <a:lvl5pPr marL="2286000" lvl="4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3000"/>
              <a:buChar char="○"/>
              <a:defRPr sz="3000">
                <a:solidFill>
                  <a:srgbClr val="536DFE"/>
                </a:solidFill>
              </a:defRPr>
            </a:lvl5pPr>
            <a:lvl6pPr marL="2743200" lvl="5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3000"/>
              <a:buChar char="■"/>
              <a:defRPr sz="3000">
                <a:solidFill>
                  <a:srgbClr val="536DFE"/>
                </a:solidFill>
              </a:defRPr>
            </a:lvl6pPr>
            <a:lvl7pPr marL="3200400" lvl="6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3000"/>
              <a:buChar char="●"/>
              <a:defRPr sz="3000">
                <a:solidFill>
                  <a:srgbClr val="536DFE"/>
                </a:solidFill>
              </a:defRPr>
            </a:lvl7pPr>
            <a:lvl8pPr marL="3657600" lvl="7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3000"/>
              <a:buChar char="○"/>
              <a:defRPr sz="3000">
                <a:solidFill>
                  <a:srgbClr val="536DFE"/>
                </a:solidFill>
              </a:defRPr>
            </a:lvl8pPr>
            <a:lvl9pPr marL="4114800" lvl="8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3000"/>
              <a:buChar char="■"/>
              <a:defRPr sz="3000">
                <a:solidFill>
                  <a:srgbClr val="536DF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at's Next?">
  <p:cSld name="CUSTOM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131550" y="3207950"/>
            <a:ext cx="16741800" cy="22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36DF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36DF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36DF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36DF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36DF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36DF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36DF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36DF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36DFE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2131550" y="5645300"/>
            <a:ext cx="16537200" cy="5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82600" rtl="0">
              <a:spcBef>
                <a:spcPts val="0"/>
              </a:spcBef>
              <a:spcAft>
                <a:spcPts val="0"/>
              </a:spcAft>
              <a:buClr>
                <a:srgbClr val="445863"/>
              </a:buClr>
              <a:buSzPts val="4000"/>
              <a:buChar char="●"/>
              <a:defRPr>
                <a:solidFill>
                  <a:srgbClr val="445863"/>
                </a:solidFill>
              </a:defRPr>
            </a:lvl1pPr>
            <a:lvl2pPr marL="914400" lvl="1" indent="-482600" rtl="0">
              <a:spcBef>
                <a:spcPts val="0"/>
              </a:spcBef>
              <a:spcAft>
                <a:spcPts val="0"/>
              </a:spcAft>
              <a:buClr>
                <a:srgbClr val="445863"/>
              </a:buClr>
              <a:buSzPts val="4000"/>
              <a:buChar char="○"/>
              <a:defRPr>
                <a:solidFill>
                  <a:srgbClr val="445863"/>
                </a:solidFill>
              </a:defRPr>
            </a:lvl2pPr>
            <a:lvl3pPr marL="1371600" lvl="2" indent="-482600" rtl="0">
              <a:spcBef>
                <a:spcPts val="0"/>
              </a:spcBef>
              <a:spcAft>
                <a:spcPts val="0"/>
              </a:spcAft>
              <a:buClr>
                <a:srgbClr val="445863"/>
              </a:buClr>
              <a:buSzPts val="4000"/>
              <a:buChar char="■"/>
              <a:defRPr>
                <a:solidFill>
                  <a:srgbClr val="445863"/>
                </a:solidFill>
              </a:defRPr>
            </a:lvl3pPr>
            <a:lvl4pPr marL="1828800" lvl="3" indent="-482600" rtl="0">
              <a:spcBef>
                <a:spcPts val="0"/>
              </a:spcBef>
              <a:spcAft>
                <a:spcPts val="0"/>
              </a:spcAft>
              <a:buClr>
                <a:srgbClr val="445863"/>
              </a:buClr>
              <a:buSzPts val="4000"/>
              <a:buChar char="●"/>
              <a:defRPr>
                <a:solidFill>
                  <a:srgbClr val="445863"/>
                </a:solidFill>
              </a:defRPr>
            </a:lvl4pPr>
            <a:lvl5pPr marL="2286000" lvl="4" indent="-482600" rtl="0">
              <a:spcBef>
                <a:spcPts val="0"/>
              </a:spcBef>
              <a:spcAft>
                <a:spcPts val="0"/>
              </a:spcAft>
              <a:buClr>
                <a:srgbClr val="445863"/>
              </a:buClr>
              <a:buSzPts val="4000"/>
              <a:buChar char="○"/>
              <a:defRPr>
                <a:solidFill>
                  <a:srgbClr val="445863"/>
                </a:solidFill>
              </a:defRPr>
            </a:lvl5pPr>
            <a:lvl6pPr marL="2743200" lvl="5" indent="-482600" rtl="0">
              <a:spcBef>
                <a:spcPts val="0"/>
              </a:spcBef>
              <a:spcAft>
                <a:spcPts val="0"/>
              </a:spcAft>
              <a:buClr>
                <a:srgbClr val="445863"/>
              </a:buClr>
              <a:buSzPts val="4000"/>
              <a:buChar char="■"/>
              <a:defRPr>
                <a:solidFill>
                  <a:srgbClr val="445863"/>
                </a:solidFill>
              </a:defRPr>
            </a:lvl6pPr>
            <a:lvl7pPr marL="3200400" lvl="6" indent="-482600" rtl="0">
              <a:spcBef>
                <a:spcPts val="0"/>
              </a:spcBef>
              <a:spcAft>
                <a:spcPts val="0"/>
              </a:spcAft>
              <a:buClr>
                <a:srgbClr val="445863"/>
              </a:buClr>
              <a:buSzPts val="4000"/>
              <a:buChar char="●"/>
              <a:defRPr>
                <a:solidFill>
                  <a:srgbClr val="445863"/>
                </a:solidFill>
              </a:defRPr>
            </a:lvl7pPr>
            <a:lvl8pPr marL="3657600" lvl="7" indent="-482600" rtl="0">
              <a:spcBef>
                <a:spcPts val="0"/>
              </a:spcBef>
              <a:spcAft>
                <a:spcPts val="0"/>
              </a:spcAft>
              <a:buClr>
                <a:srgbClr val="445863"/>
              </a:buClr>
              <a:buSzPts val="4000"/>
              <a:buChar char="○"/>
              <a:defRPr>
                <a:solidFill>
                  <a:srgbClr val="445863"/>
                </a:solidFill>
              </a:defRPr>
            </a:lvl8pPr>
            <a:lvl9pPr marL="4114800" lvl="8" indent="-482600" rtl="0">
              <a:spcBef>
                <a:spcPts val="0"/>
              </a:spcBef>
              <a:spcAft>
                <a:spcPts val="0"/>
              </a:spcAft>
              <a:buClr>
                <a:srgbClr val="445863"/>
              </a:buClr>
              <a:buSzPts val="4000"/>
              <a:buChar char="■"/>
              <a:defRPr>
                <a:solidFill>
                  <a:srgbClr val="445863"/>
                </a:solidFill>
              </a:defRPr>
            </a:lvl9pPr>
          </a:lstStyle>
          <a:p>
            <a:endParaRPr/>
          </a:p>
        </p:txBody>
      </p:sp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 t="17669" b="17676"/>
          <a:stretch/>
        </p:blipFill>
        <p:spPr>
          <a:xfrm>
            <a:off x="19900495" y="11902513"/>
            <a:ext cx="2745098" cy="94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Presentation Title">
    <p:bg>
      <p:bgPr>
        <a:solidFill>
          <a:srgbClr val="FFFFFF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 rtl="0">
              <a:buNone/>
              <a:defRPr sz="3700"/>
            </a:lvl1pPr>
            <a:lvl2pPr lvl="1" rtl="0">
              <a:buNone/>
              <a:defRPr sz="3700"/>
            </a:lvl2pPr>
            <a:lvl3pPr lvl="2" rtl="0">
              <a:buNone/>
              <a:defRPr sz="3700"/>
            </a:lvl3pPr>
            <a:lvl4pPr lvl="3" rtl="0">
              <a:buNone/>
              <a:defRPr sz="3700"/>
            </a:lvl4pPr>
            <a:lvl5pPr lvl="4" rtl="0">
              <a:buNone/>
              <a:defRPr sz="3700"/>
            </a:lvl5pPr>
            <a:lvl6pPr lvl="5" rtl="0">
              <a:buNone/>
              <a:defRPr sz="3700"/>
            </a:lvl6pPr>
            <a:lvl7pPr lvl="6" rtl="0">
              <a:buNone/>
              <a:defRPr sz="3700"/>
            </a:lvl7pPr>
            <a:lvl8pPr lvl="7" rtl="0">
              <a:buNone/>
              <a:defRPr sz="3700"/>
            </a:lvl8pPr>
            <a:lvl9pPr lvl="8" rtl="0">
              <a:buNone/>
              <a:defRPr sz="37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84600" y="3291925"/>
            <a:ext cx="18193800" cy="2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536DFE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536DFE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536DFE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536DFE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536DFE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536DFE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536DFE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536DFE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536DFE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079349" y="7573274"/>
            <a:ext cx="16234200" cy="53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82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4000"/>
              <a:buFont typeface="Google Sans"/>
              <a:buChar char="●"/>
              <a:defRPr sz="4000">
                <a:solidFill>
                  <a:srgbClr val="536DFE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482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4000"/>
              <a:buFont typeface="Google Sans"/>
              <a:buChar char="○"/>
              <a:defRPr sz="4000">
                <a:solidFill>
                  <a:srgbClr val="536DFE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482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4000"/>
              <a:buFont typeface="Google Sans"/>
              <a:buChar char="■"/>
              <a:defRPr sz="4000">
                <a:solidFill>
                  <a:srgbClr val="536DFE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482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4000"/>
              <a:buFont typeface="Google Sans"/>
              <a:buChar char="●"/>
              <a:defRPr sz="4000">
                <a:solidFill>
                  <a:srgbClr val="536DFE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482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4000"/>
              <a:buFont typeface="Google Sans"/>
              <a:buChar char="○"/>
              <a:defRPr sz="4000">
                <a:solidFill>
                  <a:srgbClr val="536DFE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482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4000"/>
              <a:buFont typeface="Google Sans"/>
              <a:buChar char="■"/>
              <a:defRPr sz="4000">
                <a:solidFill>
                  <a:srgbClr val="536DFE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482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4000"/>
              <a:buFont typeface="Google Sans"/>
              <a:buChar char="●"/>
              <a:defRPr sz="4000">
                <a:solidFill>
                  <a:srgbClr val="536DFE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482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4000"/>
              <a:buFont typeface="Google Sans"/>
              <a:buChar char="○"/>
              <a:defRPr sz="4000">
                <a:solidFill>
                  <a:srgbClr val="536DFE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482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36DFE"/>
              </a:buClr>
              <a:buSzPts val="4000"/>
              <a:buFont typeface="Google Sans"/>
              <a:buChar char="■"/>
              <a:defRPr sz="4000">
                <a:solidFill>
                  <a:srgbClr val="536DFE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9"/>
          <p:cNvPicPr preferRelativeResize="0"/>
          <p:nvPr/>
        </p:nvPicPr>
        <p:blipFill rotWithShape="1">
          <a:blip r:embed="rId3">
            <a:alphaModFix/>
          </a:blip>
          <a:srcRect l="39" r="29"/>
          <a:stretch/>
        </p:blipFill>
        <p:spPr>
          <a:xfrm>
            <a:off x="0" y="32657"/>
            <a:ext cx="24384000" cy="137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9"/>
          <p:cNvSpPr txBox="1"/>
          <p:nvPr/>
        </p:nvSpPr>
        <p:spPr>
          <a:xfrm>
            <a:off x="15995975" y="621775"/>
            <a:ext cx="72948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29"/>
          <p:cNvSpPr txBox="1"/>
          <p:nvPr/>
        </p:nvSpPr>
        <p:spPr>
          <a:xfrm>
            <a:off x="11384675" y="9076125"/>
            <a:ext cx="9112800" cy="26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Musalam Al-Balushi</a:t>
            </a:r>
            <a:endParaRPr sz="4800" b="1" dirty="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Sultan Qaboos University</a:t>
            </a:r>
            <a:endParaRPr sz="4800" dirty="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@</a:t>
            </a:r>
            <a:r>
              <a:rPr lang="en-US" sz="4800" dirty="0" err="1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squdsc</a:t>
            </a:r>
            <a:r>
              <a:rPr lang="en-US" sz="4800" dirty="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 &amp; @</a:t>
            </a:r>
            <a:r>
              <a:rPr lang="en-US" sz="4800" dirty="0" err="1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DSC_Squ</a:t>
            </a:r>
            <a:endParaRPr sz="4800" dirty="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36" name="Google Shape;1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600" y="1608488"/>
            <a:ext cx="4440776" cy="6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9"/>
          <p:cNvSpPr txBox="1">
            <a:spLocks noGrp="1"/>
          </p:cNvSpPr>
          <p:nvPr>
            <p:ph type="subTitle" idx="4294967295"/>
          </p:nvPr>
        </p:nvSpPr>
        <p:spPr>
          <a:xfrm>
            <a:off x="8271749" y="7016625"/>
            <a:ext cx="13086021" cy="144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7200" dirty="0">
                <a:solidFill>
                  <a:srgbClr val="202124"/>
                </a:solidFill>
              </a:rPr>
              <a:t>Introduction to </a:t>
            </a:r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Flu</a:t>
            </a:r>
            <a:r>
              <a:rPr lang="en-US" sz="7200" dirty="0">
                <a:solidFill>
                  <a:srgbClr val="202124"/>
                </a:solidFill>
              </a:rPr>
              <a:t>t</a:t>
            </a:r>
            <a:r>
              <a:rPr lang="en-US" sz="7200" dirty="0">
                <a:solidFill>
                  <a:srgbClr val="00B0F0"/>
                </a:solidFill>
              </a:rPr>
              <a:t>te</a:t>
            </a:r>
            <a:r>
              <a:rPr lang="en-US" sz="7200" dirty="0">
                <a:solidFill>
                  <a:srgbClr val="202124"/>
                </a:solidFill>
              </a:rPr>
              <a:t>r &amp; </a:t>
            </a:r>
            <a:r>
              <a:rPr lang="en-US" sz="7200" dirty="0" err="1">
                <a:solidFill>
                  <a:srgbClr val="202124"/>
                </a:solidFill>
              </a:rPr>
              <a:t>Git</a:t>
            </a:r>
            <a:r>
              <a:rPr lang="en-US" sz="7200" dirty="0" err="1">
                <a:solidFill>
                  <a:srgbClr val="00B050"/>
                </a:solidFill>
              </a:rPr>
              <a:t>hub</a:t>
            </a:r>
            <a:endParaRPr sz="2400" dirty="0">
              <a:solidFill>
                <a:srgbClr val="00B050"/>
              </a:solidFill>
            </a:endParaRPr>
          </a:p>
        </p:txBody>
      </p:sp>
      <p:pic>
        <p:nvPicPr>
          <p:cNvPr id="138" name="Google Shape;13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175" y="3535900"/>
            <a:ext cx="2653973" cy="6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700" y="1037000"/>
            <a:ext cx="10992975" cy="189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17849" y="3535900"/>
            <a:ext cx="1416300" cy="67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9"/>
          <p:cNvSpPr txBox="1"/>
          <p:nvPr/>
        </p:nvSpPr>
        <p:spPr>
          <a:xfrm>
            <a:off x="9517850" y="3460297"/>
            <a:ext cx="1551900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/>
              <a:t>DSC</a:t>
            </a:r>
            <a:endParaRPr sz="43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C97BE1-05CB-4DD0-8AF8-3B15EC086F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4074" y="8463525"/>
            <a:ext cx="3506173" cy="3506173"/>
          </a:xfrm>
          <a:prstGeom prst="heptagon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B9D6940-2B01-4FBB-AFC2-961632D447C4}"/>
              </a:ext>
            </a:extLst>
          </p:cNvPr>
          <p:cNvGrpSpPr/>
          <p:nvPr/>
        </p:nvGrpSpPr>
        <p:grpSpPr>
          <a:xfrm>
            <a:off x="-26837" y="888263"/>
            <a:ext cx="11830050" cy="1990882"/>
            <a:chOff x="-26837" y="888263"/>
            <a:chExt cx="11830050" cy="1990882"/>
          </a:xfrm>
        </p:grpSpPr>
        <p:pic>
          <p:nvPicPr>
            <p:cNvPr id="141" name="Google Shape;141;p29"/>
            <p:cNvPicPr preferRelativeResize="0"/>
            <p:nvPr/>
          </p:nvPicPr>
          <p:blipFill rotWithShape="1">
            <a:blip r:embed="rId9">
              <a:alphaModFix/>
            </a:blip>
            <a:srcRect b="39671"/>
            <a:stretch/>
          </p:blipFill>
          <p:spPr>
            <a:xfrm>
              <a:off x="-26837" y="888263"/>
              <a:ext cx="11830050" cy="132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0D2C73-F5F8-453D-A84A-A979D9325771}"/>
                </a:ext>
              </a:extLst>
            </p:cNvPr>
            <p:cNvSpPr txBox="1"/>
            <p:nvPr/>
          </p:nvSpPr>
          <p:spPr>
            <a:xfrm>
              <a:off x="2954988" y="2171259"/>
              <a:ext cx="64251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bg1">
                      <a:lumMod val="50000"/>
                    </a:schemeClr>
                  </a:solidFill>
                </a:rPr>
                <a:t>Sultan Qaboos University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E41448-EE36-4B2C-98B1-645AC4B24D4B}"/>
              </a:ext>
            </a:extLst>
          </p:cNvPr>
          <p:cNvGrpSpPr/>
          <p:nvPr/>
        </p:nvGrpSpPr>
        <p:grpSpPr>
          <a:xfrm>
            <a:off x="7854074" y="4413143"/>
            <a:ext cx="11830050" cy="1990882"/>
            <a:chOff x="-26837" y="888263"/>
            <a:chExt cx="11830050" cy="1990882"/>
          </a:xfrm>
        </p:grpSpPr>
        <p:pic>
          <p:nvPicPr>
            <p:cNvPr id="19" name="Google Shape;141;p29">
              <a:extLst>
                <a:ext uri="{FF2B5EF4-FFF2-40B4-BE49-F238E27FC236}">
                  <a16:creationId xmlns:a16="http://schemas.microsoft.com/office/drawing/2014/main" id="{AB5C00E0-7EBE-4496-884C-DD25358F0206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 b="39671"/>
            <a:stretch/>
          </p:blipFill>
          <p:spPr>
            <a:xfrm>
              <a:off x="-26837" y="888263"/>
              <a:ext cx="11830050" cy="132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B7275A-B74D-4D46-B72A-3CA41716AD46}"/>
                </a:ext>
              </a:extLst>
            </p:cNvPr>
            <p:cNvSpPr txBox="1"/>
            <p:nvPr/>
          </p:nvSpPr>
          <p:spPr>
            <a:xfrm>
              <a:off x="2954988" y="2171259"/>
              <a:ext cx="64251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bg1">
                      <a:lumMod val="50000"/>
                    </a:schemeClr>
                  </a:solidFill>
                </a:rPr>
                <a:t>Sultan Qaboos University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33"/>
          <p:cNvGrpSpPr/>
          <p:nvPr/>
        </p:nvGrpSpPr>
        <p:grpSpPr>
          <a:xfrm>
            <a:off x="0" y="0"/>
            <a:ext cx="24384000" cy="13728692"/>
            <a:chOff x="0" y="0"/>
            <a:chExt cx="24384000" cy="13728692"/>
          </a:xfrm>
        </p:grpSpPr>
        <p:pic>
          <p:nvPicPr>
            <p:cNvPr id="196" name="Google Shape;196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24384000" cy="137286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33"/>
            <p:cNvSpPr/>
            <p:nvPr/>
          </p:nvSpPr>
          <p:spPr>
            <a:xfrm>
              <a:off x="757975" y="12203350"/>
              <a:ext cx="2274000" cy="74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20586550" y="12203350"/>
              <a:ext cx="3031800" cy="74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9" name="Google Shape;199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33274" y="12328851"/>
              <a:ext cx="1923398" cy="4917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0" name="Google Shape;200;p33"/>
            <p:cNvGrpSpPr/>
            <p:nvPr/>
          </p:nvGrpSpPr>
          <p:grpSpPr>
            <a:xfrm>
              <a:off x="0" y="0"/>
              <a:ext cx="24384000" cy="12946275"/>
              <a:chOff x="0" y="0"/>
              <a:chExt cx="24384000" cy="12946275"/>
            </a:xfrm>
          </p:grpSpPr>
          <p:sp>
            <p:nvSpPr>
              <p:cNvPr id="201" name="Google Shape;201;p33"/>
              <p:cNvSpPr/>
              <p:nvPr/>
            </p:nvSpPr>
            <p:spPr>
              <a:xfrm>
                <a:off x="0" y="0"/>
                <a:ext cx="24384000" cy="10665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3"/>
              <p:cNvSpPr/>
              <p:nvPr/>
            </p:nvSpPr>
            <p:spPr>
              <a:xfrm>
                <a:off x="4579200" y="10524975"/>
                <a:ext cx="15219000" cy="2421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3"/>
              <p:cNvSpPr/>
              <p:nvPr/>
            </p:nvSpPr>
            <p:spPr>
              <a:xfrm>
                <a:off x="3817325" y="10417800"/>
                <a:ext cx="1280400" cy="1773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3"/>
              <p:cNvSpPr/>
              <p:nvPr/>
            </p:nvSpPr>
            <p:spPr>
              <a:xfrm>
                <a:off x="1526400" y="9631675"/>
                <a:ext cx="2414700" cy="1792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3"/>
              <p:cNvSpPr/>
              <p:nvPr/>
            </p:nvSpPr>
            <p:spPr>
              <a:xfrm>
                <a:off x="19286925" y="9650875"/>
                <a:ext cx="1280400" cy="1773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06" name="Google Shape;206;p3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0821425" y="12401263"/>
              <a:ext cx="2562051" cy="346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7" name="Google Shape;20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1943" y="12290150"/>
            <a:ext cx="1008500" cy="53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>
            <a:off x="1923600" y="12197372"/>
            <a:ext cx="1551900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DSC</a:t>
            </a:r>
            <a:endParaRPr sz="43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41E307-4744-4E68-AB6E-8203BD217C95}"/>
              </a:ext>
            </a:extLst>
          </p:cNvPr>
          <p:cNvGrpSpPr/>
          <p:nvPr/>
        </p:nvGrpSpPr>
        <p:grpSpPr>
          <a:xfrm>
            <a:off x="7152640" y="2956560"/>
            <a:ext cx="8615680" cy="7802880"/>
            <a:chOff x="7152640" y="2956560"/>
            <a:chExt cx="8615680" cy="780288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ADB24A3-1615-4036-911C-F4A7CE33D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52640" y="4297680"/>
              <a:ext cx="8615680" cy="6461760"/>
            </a:xfrm>
            <a:prstGeom prst="ellipse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59B015-D07A-4114-9303-B113C4FE236D}"/>
                </a:ext>
              </a:extLst>
            </p:cNvPr>
            <p:cNvSpPr txBox="1"/>
            <p:nvPr/>
          </p:nvSpPr>
          <p:spPr>
            <a:xfrm>
              <a:off x="10060096" y="2956560"/>
              <a:ext cx="28007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Flutter</a:t>
              </a:r>
              <a:endParaRPr lang="en-US" sz="6000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33"/>
          <p:cNvGrpSpPr/>
          <p:nvPr/>
        </p:nvGrpSpPr>
        <p:grpSpPr>
          <a:xfrm>
            <a:off x="0" y="0"/>
            <a:ext cx="24384000" cy="13728692"/>
            <a:chOff x="0" y="0"/>
            <a:chExt cx="24384000" cy="13728692"/>
          </a:xfrm>
        </p:grpSpPr>
        <p:pic>
          <p:nvPicPr>
            <p:cNvPr id="196" name="Google Shape;196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24384000" cy="137286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33"/>
            <p:cNvSpPr/>
            <p:nvPr/>
          </p:nvSpPr>
          <p:spPr>
            <a:xfrm>
              <a:off x="757975" y="12203350"/>
              <a:ext cx="2274000" cy="74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20586550" y="12203350"/>
              <a:ext cx="3031800" cy="74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9" name="Google Shape;199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33274" y="12328851"/>
              <a:ext cx="1923398" cy="4917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0" name="Google Shape;200;p33"/>
            <p:cNvGrpSpPr/>
            <p:nvPr/>
          </p:nvGrpSpPr>
          <p:grpSpPr>
            <a:xfrm>
              <a:off x="0" y="0"/>
              <a:ext cx="24384000" cy="12946275"/>
              <a:chOff x="0" y="0"/>
              <a:chExt cx="24384000" cy="12946275"/>
            </a:xfrm>
          </p:grpSpPr>
          <p:sp>
            <p:nvSpPr>
              <p:cNvPr id="201" name="Google Shape;201;p33"/>
              <p:cNvSpPr/>
              <p:nvPr/>
            </p:nvSpPr>
            <p:spPr>
              <a:xfrm>
                <a:off x="0" y="0"/>
                <a:ext cx="24384000" cy="10665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" name="Google Shape;202;p33"/>
              <p:cNvSpPr/>
              <p:nvPr/>
            </p:nvSpPr>
            <p:spPr>
              <a:xfrm>
                <a:off x="4579200" y="10524975"/>
                <a:ext cx="15219000" cy="2421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3"/>
              <p:cNvSpPr/>
              <p:nvPr/>
            </p:nvSpPr>
            <p:spPr>
              <a:xfrm>
                <a:off x="3817325" y="10417800"/>
                <a:ext cx="1280400" cy="1773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3"/>
              <p:cNvSpPr/>
              <p:nvPr/>
            </p:nvSpPr>
            <p:spPr>
              <a:xfrm>
                <a:off x="1526400" y="9631675"/>
                <a:ext cx="2414700" cy="1792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3"/>
              <p:cNvSpPr/>
              <p:nvPr/>
            </p:nvSpPr>
            <p:spPr>
              <a:xfrm>
                <a:off x="19286925" y="9650875"/>
                <a:ext cx="1280400" cy="1773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06" name="Google Shape;206;p3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0821425" y="12401263"/>
              <a:ext cx="2562051" cy="346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7" name="Google Shape;20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1943" y="12290150"/>
            <a:ext cx="1008500" cy="53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>
            <a:off x="1923600" y="12197372"/>
            <a:ext cx="1551900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DSC</a:t>
            </a:r>
            <a:endParaRPr sz="43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DA31C3-9E83-4F07-91CD-D4D354A2ADE1}"/>
              </a:ext>
            </a:extLst>
          </p:cNvPr>
          <p:cNvSpPr/>
          <p:nvPr/>
        </p:nvSpPr>
        <p:spPr>
          <a:xfrm>
            <a:off x="1923600" y="1525200"/>
            <a:ext cx="17064450" cy="932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292929"/>
                </a:solidFill>
                <a:latin typeface="medium-content-sans-serif-font"/>
              </a:rPr>
              <a:t>Why Flutter?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292929"/>
                </a:solidFill>
                <a:latin typeface="medium-content-serif-font"/>
              </a:rPr>
              <a:t>One code base for both iOS and Android.</a:t>
            </a:r>
          </a:p>
          <a:p>
            <a:endParaRPr lang="en-US" sz="6000" dirty="0">
              <a:solidFill>
                <a:srgbClr val="292929"/>
              </a:solidFill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292929"/>
                </a:solidFill>
                <a:latin typeface="medium-content-serif-font"/>
              </a:rPr>
              <a:t>Flutter is the only mobile SDK that provides reactive views without requiring a JavaScript bridge.</a:t>
            </a:r>
          </a:p>
          <a:p>
            <a:endParaRPr lang="en-US" sz="6000" dirty="0">
              <a:solidFill>
                <a:srgbClr val="292929"/>
              </a:solidFill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292929"/>
                </a:solidFill>
                <a:latin typeface="medium-content-serif-font"/>
              </a:rPr>
              <a:t>Flutter apps look and feel great.</a:t>
            </a:r>
          </a:p>
          <a:p>
            <a:endParaRPr lang="en-US" sz="6000" dirty="0">
              <a:solidFill>
                <a:srgbClr val="292929"/>
              </a:solidFill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292929"/>
                </a:solidFill>
                <a:latin typeface="medium-content-serif-font"/>
              </a:rPr>
              <a:t>Make a change in the app and see them in the blink of an eye. All thanks to Hot-Reload.</a:t>
            </a:r>
          </a:p>
        </p:txBody>
      </p:sp>
    </p:spTree>
    <p:extLst>
      <p:ext uri="{BB962C8B-B14F-4D97-AF65-F5344CB8AC3E}">
        <p14:creationId xmlns:p14="http://schemas.microsoft.com/office/powerpoint/2010/main" val="3302318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33"/>
          <p:cNvGrpSpPr/>
          <p:nvPr/>
        </p:nvGrpSpPr>
        <p:grpSpPr>
          <a:xfrm>
            <a:off x="0" y="0"/>
            <a:ext cx="24384000" cy="13728692"/>
            <a:chOff x="0" y="0"/>
            <a:chExt cx="24384000" cy="13728692"/>
          </a:xfrm>
        </p:grpSpPr>
        <p:pic>
          <p:nvPicPr>
            <p:cNvPr id="196" name="Google Shape;196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24384000" cy="137286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33"/>
            <p:cNvSpPr/>
            <p:nvPr/>
          </p:nvSpPr>
          <p:spPr>
            <a:xfrm>
              <a:off x="757975" y="12203350"/>
              <a:ext cx="2274000" cy="74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20586550" y="12203350"/>
              <a:ext cx="3031800" cy="74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9" name="Google Shape;199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33274" y="12328851"/>
              <a:ext cx="1923398" cy="4917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0" name="Google Shape;200;p33"/>
            <p:cNvGrpSpPr/>
            <p:nvPr/>
          </p:nvGrpSpPr>
          <p:grpSpPr>
            <a:xfrm>
              <a:off x="0" y="0"/>
              <a:ext cx="24384000" cy="12946275"/>
              <a:chOff x="0" y="0"/>
              <a:chExt cx="24384000" cy="12946275"/>
            </a:xfrm>
          </p:grpSpPr>
          <p:sp>
            <p:nvSpPr>
              <p:cNvPr id="201" name="Google Shape;201;p33"/>
              <p:cNvSpPr/>
              <p:nvPr/>
            </p:nvSpPr>
            <p:spPr>
              <a:xfrm>
                <a:off x="0" y="0"/>
                <a:ext cx="24384000" cy="10665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" name="Google Shape;202;p33"/>
              <p:cNvSpPr/>
              <p:nvPr/>
            </p:nvSpPr>
            <p:spPr>
              <a:xfrm>
                <a:off x="4579200" y="10524975"/>
                <a:ext cx="15219000" cy="2421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3"/>
              <p:cNvSpPr/>
              <p:nvPr/>
            </p:nvSpPr>
            <p:spPr>
              <a:xfrm>
                <a:off x="3817325" y="10417800"/>
                <a:ext cx="1280400" cy="1773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3"/>
              <p:cNvSpPr/>
              <p:nvPr/>
            </p:nvSpPr>
            <p:spPr>
              <a:xfrm>
                <a:off x="1526400" y="9631675"/>
                <a:ext cx="2414700" cy="1792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3"/>
              <p:cNvSpPr/>
              <p:nvPr/>
            </p:nvSpPr>
            <p:spPr>
              <a:xfrm>
                <a:off x="19286925" y="9650875"/>
                <a:ext cx="1280400" cy="1773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06" name="Google Shape;206;p3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0821425" y="12401263"/>
              <a:ext cx="2562051" cy="346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7" name="Google Shape;20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1943" y="12290150"/>
            <a:ext cx="1008500" cy="53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>
            <a:off x="1923600" y="12197372"/>
            <a:ext cx="1551900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DSC</a:t>
            </a:r>
            <a:endParaRPr sz="43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DA31C3-9E83-4F07-91CD-D4D354A2ADE1}"/>
              </a:ext>
            </a:extLst>
          </p:cNvPr>
          <p:cNvSpPr/>
          <p:nvPr/>
        </p:nvSpPr>
        <p:spPr>
          <a:xfrm>
            <a:off x="1923600" y="1525200"/>
            <a:ext cx="1706445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292929"/>
                </a:solidFill>
                <a:latin typeface="medium-content-sans-serif-font"/>
              </a:rPr>
              <a:t>Why Flutter?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292929"/>
                </a:solidFill>
                <a:latin typeface="medium-content-serif-font"/>
              </a:rPr>
              <a:t>Uses Dart as main language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6000" dirty="0">
              <a:solidFill>
                <a:srgbClr val="292929"/>
              </a:solidFill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292929"/>
                </a:solidFill>
                <a:latin typeface="medium-content-serif-font"/>
              </a:rPr>
              <a:t>Open source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6000" dirty="0">
              <a:solidFill>
                <a:srgbClr val="292929"/>
              </a:solidFill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292929"/>
                </a:solidFill>
                <a:latin typeface="medium-content-serif-font"/>
              </a:rPr>
              <a:t>Supports many IDEs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6000" dirty="0">
              <a:solidFill>
                <a:srgbClr val="292929"/>
              </a:solidFill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292929"/>
                </a:solidFill>
                <a:latin typeface="medium-content-serif-font"/>
              </a:rPr>
              <a:t>Flutter is all widgets </a:t>
            </a:r>
          </a:p>
        </p:txBody>
      </p:sp>
    </p:spTree>
    <p:extLst>
      <p:ext uri="{BB962C8B-B14F-4D97-AF65-F5344CB8AC3E}">
        <p14:creationId xmlns:p14="http://schemas.microsoft.com/office/powerpoint/2010/main" val="2685212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33"/>
          <p:cNvGrpSpPr/>
          <p:nvPr/>
        </p:nvGrpSpPr>
        <p:grpSpPr>
          <a:xfrm>
            <a:off x="0" y="0"/>
            <a:ext cx="24384000" cy="13728692"/>
            <a:chOff x="0" y="0"/>
            <a:chExt cx="24384000" cy="13728692"/>
          </a:xfrm>
        </p:grpSpPr>
        <p:pic>
          <p:nvPicPr>
            <p:cNvPr id="196" name="Google Shape;196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24384000" cy="137286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33"/>
            <p:cNvSpPr/>
            <p:nvPr/>
          </p:nvSpPr>
          <p:spPr>
            <a:xfrm>
              <a:off x="757975" y="12203350"/>
              <a:ext cx="2274000" cy="74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20586550" y="12203350"/>
              <a:ext cx="3031800" cy="74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9" name="Google Shape;199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33274" y="12328851"/>
              <a:ext cx="1923398" cy="4917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0" name="Google Shape;200;p33"/>
            <p:cNvGrpSpPr/>
            <p:nvPr/>
          </p:nvGrpSpPr>
          <p:grpSpPr>
            <a:xfrm>
              <a:off x="0" y="0"/>
              <a:ext cx="24384000" cy="12946275"/>
              <a:chOff x="0" y="0"/>
              <a:chExt cx="24384000" cy="12946275"/>
            </a:xfrm>
          </p:grpSpPr>
          <p:sp>
            <p:nvSpPr>
              <p:cNvPr id="201" name="Google Shape;201;p33"/>
              <p:cNvSpPr/>
              <p:nvPr/>
            </p:nvSpPr>
            <p:spPr>
              <a:xfrm>
                <a:off x="0" y="0"/>
                <a:ext cx="24384000" cy="10665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" name="Google Shape;202;p33"/>
              <p:cNvSpPr/>
              <p:nvPr/>
            </p:nvSpPr>
            <p:spPr>
              <a:xfrm>
                <a:off x="4579200" y="10524975"/>
                <a:ext cx="15219000" cy="2421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3"/>
              <p:cNvSpPr/>
              <p:nvPr/>
            </p:nvSpPr>
            <p:spPr>
              <a:xfrm>
                <a:off x="3817325" y="10417800"/>
                <a:ext cx="1280400" cy="1773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3"/>
              <p:cNvSpPr/>
              <p:nvPr/>
            </p:nvSpPr>
            <p:spPr>
              <a:xfrm>
                <a:off x="1526400" y="9631675"/>
                <a:ext cx="2414700" cy="1792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3"/>
              <p:cNvSpPr/>
              <p:nvPr/>
            </p:nvSpPr>
            <p:spPr>
              <a:xfrm>
                <a:off x="19286925" y="9650875"/>
                <a:ext cx="1280400" cy="1773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06" name="Google Shape;206;p3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0821425" y="12401263"/>
              <a:ext cx="2562051" cy="346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7" name="Google Shape;20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1943" y="12290150"/>
            <a:ext cx="1008500" cy="53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>
            <a:off x="1923600" y="12197372"/>
            <a:ext cx="1551900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DSC</a:t>
            </a:r>
            <a:endParaRPr sz="43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DA31C3-9E83-4F07-91CD-D4D354A2ADE1}"/>
              </a:ext>
            </a:extLst>
          </p:cNvPr>
          <p:cNvSpPr/>
          <p:nvPr/>
        </p:nvSpPr>
        <p:spPr>
          <a:xfrm>
            <a:off x="1923600" y="1525200"/>
            <a:ext cx="1706445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medium-content-sans-serif-font"/>
              </a:rPr>
              <a:t>Dart language</a:t>
            </a:r>
          </a:p>
          <a:p>
            <a:endParaRPr lang="en-US" sz="6000" b="1" dirty="0">
              <a:solidFill>
                <a:srgbClr val="292929"/>
              </a:solidFill>
              <a:latin typeface="medium-content-sans-serif-fon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292929"/>
                </a:solidFill>
                <a:latin typeface="medium-content-serif-font"/>
              </a:rPr>
              <a:t>Dart SDK – includes </a:t>
            </a:r>
            <a:r>
              <a:rPr lang="en-US" sz="6000" dirty="0" err="1">
                <a:solidFill>
                  <a:srgbClr val="292929"/>
                </a:solidFill>
                <a:latin typeface="medium-content-serif-font"/>
              </a:rPr>
              <a:t>liberaries</a:t>
            </a:r>
            <a:r>
              <a:rPr lang="en-US" sz="6000" dirty="0">
                <a:solidFill>
                  <a:srgbClr val="292929"/>
                </a:solidFill>
                <a:latin typeface="medium-content-serif-font"/>
              </a:rPr>
              <a:t> &amp; command line tools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6000" dirty="0">
              <a:solidFill>
                <a:srgbClr val="292929"/>
              </a:solidFill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292929"/>
                </a:solidFill>
                <a:latin typeface="medium-content-serif-font"/>
              </a:rPr>
              <a:t>Dart VM – online version ~ </a:t>
            </a:r>
            <a:r>
              <a:rPr lang="en-US" sz="6000" dirty="0" err="1">
                <a:solidFill>
                  <a:srgbClr val="0070C0"/>
                </a:solidFill>
                <a:latin typeface="medium-content-serif-font"/>
              </a:rPr>
              <a:t>dartpad</a:t>
            </a:r>
            <a:endParaRPr lang="en-US" sz="6000" dirty="0">
              <a:solidFill>
                <a:srgbClr val="0070C0"/>
              </a:solidFill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6000" dirty="0">
              <a:solidFill>
                <a:srgbClr val="292929"/>
              </a:solidFill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6000" dirty="0" err="1">
                <a:solidFill>
                  <a:srgbClr val="292929"/>
                </a:solidFill>
                <a:latin typeface="medium-content-serif-font"/>
              </a:rPr>
              <a:t>Dartanalyzer</a:t>
            </a:r>
            <a:r>
              <a:rPr lang="en-US" sz="6000" dirty="0">
                <a:solidFill>
                  <a:srgbClr val="292929"/>
                </a:solidFill>
                <a:latin typeface="medium-content-serif-font"/>
              </a:rPr>
              <a:t> –statically analyzes code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6000" dirty="0">
              <a:solidFill>
                <a:srgbClr val="292929"/>
              </a:solidFill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292929"/>
                </a:solidFill>
                <a:latin typeface="medium-content-serif-font"/>
              </a:rPr>
              <a:t>Pug, dart2js, </a:t>
            </a:r>
            <a:r>
              <a:rPr lang="en-US" sz="6000" dirty="0" err="1">
                <a:solidFill>
                  <a:srgbClr val="292929"/>
                </a:solidFill>
                <a:latin typeface="medium-content-serif-font"/>
              </a:rPr>
              <a:t>dartfnt</a:t>
            </a:r>
            <a:endParaRPr lang="en-US" sz="6000" dirty="0">
              <a:solidFill>
                <a:srgbClr val="292929"/>
              </a:solidFill>
              <a:latin typeface="medium-content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2442447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7EFFA2-E81E-44C6-A5F2-3EBA1A5F4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24386503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48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33"/>
          <p:cNvGrpSpPr/>
          <p:nvPr/>
        </p:nvGrpSpPr>
        <p:grpSpPr>
          <a:xfrm>
            <a:off x="0" y="0"/>
            <a:ext cx="24384000" cy="13728692"/>
            <a:chOff x="0" y="0"/>
            <a:chExt cx="24384000" cy="13728692"/>
          </a:xfrm>
        </p:grpSpPr>
        <p:pic>
          <p:nvPicPr>
            <p:cNvPr id="196" name="Google Shape;196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24384000" cy="137286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33"/>
            <p:cNvSpPr/>
            <p:nvPr/>
          </p:nvSpPr>
          <p:spPr>
            <a:xfrm>
              <a:off x="757975" y="12203350"/>
              <a:ext cx="2274000" cy="74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20586550" y="12203350"/>
              <a:ext cx="3031800" cy="74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9" name="Google Shape;199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33274" y="12328851"/>
              <a:ext cx="1923398" cy="4917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0" name="Google Shape;200;p33"/>
            <p:cNvGrpSpPr/>
            <p:nvPr/>
          </p:nvGrpSpPr>
          <p:grpSpPr>
            <a:xfrm>
              <a:off x="0" y="0"/>
              <a:ext cx="24384000" cy="12946275"/>
              <a:chOff x="0" y="0"/>
              <a:chExt cx="24384000" cy="12946275"/>
            </a:xfrm>
          </p:grpSpPr>
          <p:sp>
            <p:nvSpPr>
              <p:cNvPr id="201" name="Google Shape;201;p33"/>
              <p:cNvSpPr/>
              <p:nvPr/>
            </p:nvSpPr>
            <p:spPr>
              <a:xfrm>
                <a:off x="0" y="0"/>
                <a:ext cx="24384000" cy="10665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" name="Google Shape;202;p33"/>
              <p:cNvSpPr/>
              <p:nvPr/>
            </p:nvSpPr>
            <p:spPr>
              <a:xfrm>
                <a:off x="4579200" y="10524975"/>
                <a:ext cx="15219000" cy="2421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3"/>
              <p:cNvSpPr/>
              <p:nvPr/>
            </p:nvSpPr>
            <p:spPr>
              <a:xfrm>
                <a:off x="3817325" y="10417800"/>
                <a:ext cx="1280400" cy="1773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3"/>
              <p:cNvSpPr/>
              <p:nvPr/>
            </p:nvSpPr>
            <p:spPr>
              <a:xfrm>
                <a:off x="1526400" y="9631675"/>
                <a:ext cx="2414700" cy="1792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3"/>
              <p:cNvSpPr/>
              <p:nvPr/>
            </p:nvSpPr>
            <p:spPr>
              <a:xfrm>
                <a:off x="19286925" y="9650875"/>
                <a:ext cx="1280400" cy="1773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06" name="Google Shape;206;p3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0821425" y="12401263"/>
              <a:ext cx="2562051" cy="346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7" name="Google Shape;20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1943" y="12290150"/>
            <a:ext cx="1008500" cy="53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>
            <a:off x="1923600" y="12197372"/>
            <a:ext cx="1551900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DSC</a:t>
            </a:r>
            <a:endParaRPr sz="43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DA31C3-9E83-4F07-91CD-D4D354A2ADE1}"/>
              </a:ext>
            </a:extLst>
          </p:cNvPr>
          <p:cNvSpPr/>
          <p:nvPr/>
        </p:nvSpPr>
        <p:spPr>
          <a:xfrm>
            <a:off x="1923600" y="1525200"/>
            <a:ext cx="17064450" cy="4873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chemeClr val="accent1">
                    <a:lumMod val="50000"/>
                  </a:schemeClr>
                </a:solidFill>
                <a:latin typeface="medium-content-sans-serif-font"/>
              </a:rPr>
              <a:t>Flutter  is all about widgets </a:t>
            </a:r>
          </a:p>
          <a:p>
            <a:endParaRPr lang="en-US" sz="6000" b="1" dirty="0">
              <a:solidFill>
                <a:srgbClr val="292929"/>
              </a:solidFill>
              <a:latin typeface="medium-content-sans-serif-font"/>
            </a:endParaRP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6000" b="1" dirty="0">
                <a:solidFill>
                  <a:srgbClr val="292929"/>
                </a:solidFill>
                <a:latin typeface="medium-content-sans-serif-font"/>
              </a:rPr>
              <a:t>Parts build beautiful UI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6000" b="1" dirty="0">
                <a:solidFill>
                  <a:srgbClr val="292929"/>
                </a:solidFill>
                <a:latin typeface="medium-content-sans-serif-font"/>
              </a:rPr>
              <a:t>Thingy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A603F4-439B-4885-847C-5B94E9EE80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1537" y="3501186"/>
            <a:ext cx="9943988" cy="803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5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33"/>
          <p:cNvGrpSpPr/>
          <p:nvPr/>
        </p:nvGrpSpPr>
        <p:grpSpPr>
          <a:xfrm>
            <a:off x="0" y="0"/>
            <a:ext cx="24384000" cy="13728692"/>
            <a:chOff x="0" y="0"/>
            <a:chExt cx="24384000" cy="13728692"/>
          </a:xfrm>
        </p:grpSpPr>
        <p:pic>
          <p:nvPicPr>
            <p:cNvPr id="196" name="Google Shape;196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24384000" cy="137286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33"/>
            <p:cNvSpPr/>
            <p:nvPr/>
          </p:nvSpPr>
          <p:spPr>
            <a:xfrm>
              <a:off x="757975" y="12203350"/>
              <a:ext cx="2274000" cy="74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20586550" y="12203350"/>
              <a:ext cx="3031800" cy="74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9" name="Google Shape;199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33274" y="12328851"/>
              <a:ext cx="1923398" cy="4917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0" name="Google Shape;200;p33"/>
            <p:cNvGrpSpPr/>
            <p:nvPr/>
          </p:nvGrpSpPr>
          <p:grpSpPr>
            <a:xfrm>
              <a:off x="0" y="0"/>
              <a:ext cx="24384000" cy="12946275"/>
              <a:chOff x="0" y="0"/>
              <a:chExt cx="24384000" cy="12946275"/>
            </a:xfrm>
          </p:grpSpPr>
          <p:sp>
            <p:nvSpPr>
              <p:cNvPr id="201" name="Google Shape;201;p33"/>
              <p:cNvSpPr/>
              <p:nvPr/>
            </p:nvSpPr>
            <p:spPr>
              <a:xfrm>
                <a:off x="0" y="0"/>
                <a:ext cx="24384000" cy="10665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ff</a:t>
                </a:r>
                <a:endParaRPr dirty="0"/>
              </a:p>
            </p:txBody>
          </p:sp>
          <p:sp>
            <p:nvSpPr>
              <p:cNvPr id="202" name="Google Shape;202;p33"/>
              <p:cNvSpPr/>
              <p:nvPr/>
            </p:nvSpPr>
            <p:spPr>
              <a:xfrm>
                <a:off x="4579200" y="10524975"/>
                <a:ext cx="15219000" cy="2421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3"/>
              <p:cNvSpPr/>
              <p:nvPr/>
            </p:nvSpPr>
            <p:spPr>
              <a:xfrm>
                <a:off x="3817325" y="10417800"/>
                <a:ext cx="1280400" cy="1773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3"/>
              <p:cNvSpPr/>
              <p:nvPr/>
            </p:nvSpPr>
            <p:spPr>
              <a:xfrm>
                <a:off x="4230250" y="9250838"/>
                <a:ext cx="2414700" cy="1792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5" name="Google Shape;205;p33"/>
              <p:cNvSpPr/>
              <p:nvPr/>
            </p:nvSpPr>
            <p:spPr>
              <a:xfrm>
                <a:off x="19286925" y="9650875"/>
                <a:ext cx="1280400" cy="1773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06" name="Google Shape;206;p3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0821425" y="12401263"/>
              <a:ext cx="2562051" cy="346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7" name="Google Shape;20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1943" y="12290150"/>
            <a:ext cx="1008500" cy="53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>
            <a:off x="1923600" y="12197372"/>
            <a:ext cx="1551900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DSC</a:t>
            </a:r>
            <a:endParaRPr sz="43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55CE07-FC64-4A1F-BC39-99F83F6428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872" y="285578"/>
            <a:ext cx="21773968" cy="1109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0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33"/>
          <p:cNvGrpSpPr/>
          <p:nvPr/>
        </p:nvGrpSpPr>
        <p:grpSpPr>
          <a:xfrm>
            <a:off x="0" y="0"/>
            <a:ext cx="24384000" cy="13728692"/>
            <a:chOff x="0" y="0"/>
            <a:chExt cx="24384000" cy="13728692"/>
          </a:xfrm>
        </p:grpSpPr>
        <p:pic>
          <p:nvPicPr>
            <p:cNvPr id="196" name="Google Shape;196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24384000" cy="137286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33"/>
            <p:cNvSpPr/>
            <p:nvPr/>
          </p:nvSpPr>
          <p:spPr>
            <a:xfrm>
              <a:off x="757975" y="12203350"/>
              <a:ext cx="2274000" cy="74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20586550" y="12203350"/>
              <a:ext cx="3031800" cy="74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9" name="Google Shape;199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33274" y="12328851"/>
              <a:ext cx="1923398" cy="4917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0" name="Google Shape;200;p33"/>
            <p:cNvGrpSpPr/>
            <p:nvPr/>
          </p:nvGrpSpPr>
          <p:grpSpPr>
            <a:xfrm>
              <a:off x="0" y="0"/>
              <a:ext cx="24384000" cy="12946275"/>
              <a:chOff x="0" y="0"/>
              <a:chExt cx="24384000" cy="12946275"/>
            </a:xfrm>
          </p:grpSpPr>
          <p:sp>
            <p:nvSpPr>
              <p:cNvPr id="201" name="Google Shape;201;p33"/>
              <p:cNvSpPr/>
              <p:nvPr/>
            </p:nvSpPr>
            <p:spPr>
              <a:xfrm>
                <a:off x="0" y="0"/>
                <a:ext cx="24384000" cy="10665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600" dirty="0"/>
                  <a:t>    React native VS Flutter </a:t>
                </a:r>
                <a:endParaRPr sz="6600" dirty="0"/>
              </a:p>
            </p:txBody>
          </p:sp>
          <p:sp>
            <p:nvSpPr>
              <p:cNvPr id="202" name="Google Shape;202;p33"/>
              <p:cNvSpPr/>
              <p:nvPr/>
            </p:nvSpPr>
            <p:spPr>
              <a:xfrm>
                <a:off x="4579200" y="10524975"/>
                <a:ext cx="15219000" cy="2421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3"/>
              <p:cNvSpPr/>
              <p:nvPr/>
            </p:nvSpPr>
            <p:spPr>
              <a:xfrm>
                <a:off x="3817325" y="10417800"/>
                <a:ext cx="1280400" cy="1773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3"/>
              <p:cNvSpPr/>
              <p:nvPr/>
            </p:nvSpPr>
            <p:spPr>
              <a:xfrm>
                <a:off x="4230250" y="9250838"/>
                <a:ext cx="2414700" cy="1792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5" name="Google Shape;205;p33"/>
              <p:cNvSpPr/>
              <p:nvPr/>
            </p:nvSpPr>
            <p:spPr>
              <a:xfrm>
                <a:off x="19286925" y="9650875"/>
                <a:ext cx="1280400" cy="1773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06" name="Google Shape;206;p3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0821425" y="12401263"/>
              <a:ext cx="2562051" cy="346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7" name="Google Shape;20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1943" y="12290150"/>
            <a:ext cx="1008500" cy="53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>
            <a:off x="1923600" y="12197372"/>
            <a:ext cx="1551900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DSC</a:t>
            </a:r>
            <a:endParaRPr sz="4300"/>
          </a:p>
        </p:txBody>
      </p:sp>
    </p:spTree>
    <p:extLst>
      <p:ext uri="{BB962C8B-B14F-4D97-AF65-F5344CB8AC3E}">
        <p14:creationId xmlns:p14="http://schemas.microsoft.com/office/powerpoint/2010/main" val="1073841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33"/>
          <p:cNvGrpSpPr/>
          <p:nvPr/>
        </p:nvGrpSpPr>
        <p:grpSpPr>
          <a:xfrm>
            <a:off x="0" y="0"/>
            <a:ext cx="24384000" cy="13728692"/>
            <a:chOff x="0" y="0"/>
            <a:chExt cx="24384000" cy="13728692"/>
          </a:xfrm>
        </p:grpSpPr>
        <p:pic>
          <p:nvPicPr>
            <p:cNvPr id="196" name="Google Shape;196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24384000" cy="137286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33"/>
            <p:cNvSpPr/>
            <p:nvPr/>
          </p:nvSpPr>
          <p:spPr>
            <a:xfrm>
              <a:off x="757975" y="12203350"/>
              <a:ext cx="2274000" cy="74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20586550" y="12203350"/>
              <a:ext cx="3031800" cy="74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9" name="Google Shape;199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33274" y="12328851"/>
              <a:ext cx="1923398" cy="4917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0" name="Google Shape;200;p33"/>
            <p:cNvGrpSpPr/>
            <p:nvPr/>
          </p:nvGrpSpPr>
          <p:grpSpPr>
            <a:xfrm>
              <a:off x="0" y="0"/>
              <a:ext cx="24384000" cy="12946275"/>
              <a:chOff x="0" y="0"/>
              <a:chExt cx="24384000" cy="12946275"/>
            </a:xfrm>
          </p:grpSpPr>
          <p:sp>
            <p:nvSpPr>
              <p:cNvPr id="201" name="Google Shape;201;p33"/>
              <p:cNvSpPr/>
              <p:nvPr/>
            </p:nvSpPr>
            <p:spPr>
              <a:xfrm>
                <a:off x="0" y="0"/>
                <a:ext cx="24384000" cy="10665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ff</a:t>
                </a:r>
                <a:endParaRPr dirty="0"/>
              </a:p>
            </p:txBody>
          </p:sp>
          <p:sp>
            <p:nvSpPr>
              <p:cNvPr id="202" name="Google Shape;202;p33"/>
              <p:cNvSpPr/>
              <p:nvPr/>
            </p:nvSpPr>
            <p:spPr>
              <a:xfrm>
                <a:off x="4579200" y="10524975"/>
                <a:ext cx="15219000" cy="2421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3"/>
              <p:cNvSpPr/>
              <p:nvPr/>
            </p:nvSpPr>
            <p:spPr>
              <a:xfrm>
                <a:off x="3817325" y="10417800"/>
                <a:ext cx="1280400" cy="1773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3"/>
              <p:cNvSpPr/>
              <p:nvPr/>
            </p:nvSpPr>
            <p:spPr>
              <a:xfrm>
                <a:off x="4230250" y="9250838"/>
                <a:ext cx="2414700" cy="1792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5" name="Google Shape;205;p33"/>
              <p:cNvSpPr/>
              <p:nvPr/>
            </p:nvSpPr>
            <p:spPr>
              <a:xfrm>
                <a:off x="19286925" y="9650875"/>
                <a:ext cx="1280400" cy="1773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06" name="Google Shape;206;p3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0821425" y="12401263"/>
              <a:ext cx="2562051" cy="346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7" name="Google Shape;20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1943" y="12290150"/>
            <a:ext cx="1008500" cy="53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>
            <a:off x="1923600" y="12197372"/>
            <a:ext cx="1551900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DSC</a:t>
            </a:r>
            <a:endParaRPr sz="43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4E6C2B-1816-4C4A-B1E3-F6152754E313}"/>
              </a:ext>
            </a:extLst>
          </p:cNvPr>
          <p:cNvSpPr/>
          <p:nvPr/>
        </p:nvSpPr>
        <p:spPr>
          <a:xfrm>
            <a:off x="2699550" y="1898243"/>
            <a:ext cx="15811425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/>
              <a:t>Widgets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There are broadly two types of widgets in Flutter.</a:t>
            </a:r>
          </a:p>
          <a:p>
            <a:endParaRPr lang="en-US" sz="4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State-full Widgets and Stateless Widgets. The names are self-explanatory.</a:t>
            </a:r>
          </a:p>
          <a:p>
            <a:endParaRPr lang="en-US" sz="4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State-full Widgets are sensitive to what happens within its boundaries and gets rebuilt when a state change is detected. Conversely, Stateless widgets are not state sensitive and remain static throughout its life cycle.</a:t>
            </a:r>
          </a:p>
        </p:txBody>
      </p:sp>
    </p:spTree>
    <p:extLst>
      <p:ext uri="{BB962C8B-B14F-4D97-AF65-F5344CB8AC3E}">
        <p14:creationId xmlns:p14="http://schemas.microsoft.com/office/powerpoint/2010/main" val="3321379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33"/>
          <p:cNvGrpSpPr/>
          <p:nvPr/>
        </p:nvGrpSpPr>
        <p:grpSpPr>
          <a:xfrm>
            <a:off x="0" y="0"/>
            <a:ext cx="24384000" cy="13728692"/>
            <a:chOff x="0" y="0"/>
            <a:chExt cx="24384000" cy="13728692"/>
          </a:xfrm>
        </p:grpSpPr>
        <p:pic>
          <p:nvPicPr>
            <p:cNvPr id="196" name="Google Shape;196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24384000" cy="137286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33"/>
            <p:cNvSpPr/>
            <p:nvPr/>
          </p:nvSpPr>
          <p:spPr>
            <a:xfrm>
              <a:off x="757975" y="12203350"/>
              <a:ext cx="2274000" cy="74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20586550" y="12203350"/>
              <a:ext cx="3031800" cy="74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9" name="Google Shape;199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33274" y="12328851"/>
              <a:ext cx="1923398" cy="4917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0" name="Google Shape;200;p33"/>
            <p:cNvGrpSpPr/>
            <p:nvPr/>
          </p:nvGrpSpPr>
          <p:grpSpPr>
            <a:xfrm>
              <a:off x="0" y="0"/>
              <a:ext cx="24384000" cy="12946275"/>
              <a:chOff x="0" y="0"/>
              <a:chExt cx="24384000" cy="12946275"/>
            </a:xfrm>
          </p:grpSpPr>
          <p:sp>
            <p:nvSpPr>
              <p:cNvPr id="201" name="Google Shape;201;p33"/>
              <p:cNvSpPr/>
              <p:nvPr/>
            </p:nvSpPr>
            <p:spPr>
              <a:xfrm>
                <a:off x="0" y="0"/>
                <a:ext cx="24384000" cy="10665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ff</a:t>
                </a:r>
                <a:endParaRPr dirty="0"/>
              </a:p>
            </p:txBody>
          </p:sp>
          <p:sp>
            <p:nvSpPr>
              <p:cNvPr id="202" name="Google Shape;202;p33"/>
              <p:cNvSpPr/>
              <p:nvPr/>
            </p:nvSpPr>
            <p:spPr>
              <a:xfrm>
                <a:off x="4579200" y="10524975"/>
                <a:ext cx="15219000" cy="2421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3"/>
              <p:cNvSpPr/>
              <p:nvPr/>
            </p:nvSpPr>
            <p:spPr>
              <a:xfrm>
                <a:off x="3817325" y="10417800"/>
                <a:ext cx="1280400" cy="1773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3"/>
              <p:cNvSpPr/>
              <p:nvPr/>
            </p:nvSpPr>
            <p:spPr>
              <a:xfrm>
                <a:off x="4230250" y="9250838"/>
                <a:ext cx="2414700" cy="1792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5" name="Google Shape;205;p33"/>
              <p:cNvSpPr/>
              <p:nvPr/>
            </p:nvSpPr>
            <p:spPr>
              <a:xfrm>
                <a:off x="19286925" y="9650875"/>
                <a:ext cx="1280400" cy="1773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06" name="Google Shape;206;p3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0821425" y="12401263"/>
              <a:ext cx="2562051" cy="346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7" name="Google Shape;20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1943" y="12290150"/>
            <a:ext cx="1008500" cy="53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>
            <a:off x="1923600" y="12197372"/>
            <a:ext cx="1551900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DSC</a:t>
            </a:r>
            <a:endParaRPr sz="43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4E6C2B-1816-4C4A-B1E3-F6152754E313}"/>
              </a:ext>
            </a:extLst>
          </p:cNvPr>
          <p:cNvSpPr/>
          <p:nvPr/>
        </p:nvSpPr>
        <p:spPr>
          <a:xfrm>
            <a:off x="2699550" y="1898243"/>
            <a:ext cx="1581142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Container Widget</a:t>
            </a:r>
          </a:p>
          <a:p>
            <a:r>
              <a:rPr lang="en-US" sz="4000" dirty="0"/>
              <a:t>Containers are widgets that wrap around other child widgets to define their:</a:t>
            </a:r>
          </a:p>
          <a:p>
            <a:endParaRPr lang="en-US" sz="4000" dirty="0"/>
          </a:p>
          <a:p>
            <a:r>
              <a:rPr lang="en-US" sz="4000" dirty="0"/>
              <a:t>Alignment- aligns the child widgets</a:t>
            </a:r>
          </a:p>
          <a:p>
            <a:r>
              <a:rPr lang="en-US" sz="4000" dirty="0"/>
              <a:t>Constraints</a:t>
            </a:r>
          </a:p>
          <a:p>
            <a:r>
              <a:rPr lang="en-US" sz="4000" dirty="0"/>
              <a:t>Decoration</a:t>
            </a:r>
          </a:p>
          <a:p>
            <a:r>
              <a:rPr lang="en-US" sz="4000" dirty="0"/>
              <a:t>transform- helps to apply transformations to the child widgets.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9198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290211-158E-4A27-B2FF-2D1D72C310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0"/>
          <a:stretch/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03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33"/>
          <p:cNvGrpSpPr/>
          <p:nvPr/>
        </p:nvGrpSpPr>
        <p:grpSpPr>
          <a:xfrm>
            <a:off x="0" y="0"/>
            <a:ext cx="24384000" cy="13728692"/>
            <a:chOff x="0" y="0"/>
            <a:chExt cx="24384000" cy="13728692"/>
          </a:xfrm>
        </p:grpSpPr>
        <p:pic>
          <p:nvPicPr>
            <p:cNvPr id="196" name="Google Shape;196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24384000" cy="137286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33"/>
            <p:cNvSpPr/>
            <p:nvPr/>
          </p:nvSpPr>
          <p:spPr>
            <a:xfrm>
              <a:off x="757975" y="12203350"/>
              <a:ext cx="2274000" cy="74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20586550" y="12203350"/>
              <a:ext cx="3031800" cy="74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9" name="Google Shape;199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33274" y="12328851"/>
              <a:ext cx="1923398" cy="4917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0" name="Google Shape;200;p33"/>
            <p:cNvGrpSpPr/>
            <p:nvPr/>
          </p:nvGrpSpPr>
          <p:grpSpPr>
            <a:xfrm>
              <a:off x="0" y="0"/>
              <a:ext cx="24384000" cy="12946275"/>
              <a:chOff x="0" y="0"/>
              <a:chExt cx="24384000" cy="12946275"/>
            </a:xfrm>
          </p:grpSpPr>
          <p:sp>
            <p:nvSpPr>
              <p:cNvPr id="201" name="Google Shape;201;p33"/>
              <p:cNvSpPr/>
              <p:nvPr/>
            </p:nvSpPr>
            <p:spPr>
              <a:xfrm>
                <a:off x="0" y="0"/>
                <a:ext cx="24384000" cy="10665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ff</a:t>
                </a:r>
                <a:endParaRPr dirty="0"/>
              </a:p>
            </p:txBody>
          </p:sp>
          <p:sp>
            <p:nvSpPr>
              <p:cNvPr id="202" name="Google Shape;202;p33"/>
              <p:cNvSpPr/>
              <p:nvPr/>
            </p:nvSpPr>
            <p:spPr>
              <a:xfrm>
                <a:off x="4579200" y="10524975"/>
                <a:ext cx="15219000" cy="2421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3"/>
              <p:cNvSpPr/>
              <p:nvPr/>
            </p:nvSpPr>
            <p:spPr>
              <a:xfrm>
                <a:off x="3817325" y="10417800"/>
                <a:ext cx="1280400" cy="1773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3"/>
              <p:cNvSpPr/>
              <p:nvPr/>
            </p:nvSpPr>
            <p:spPr>
              <a:xfrm>
                <a:off x="4230250" y="9250838"/>
                <a:ext cx="2414700" cy="1792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5" name="Google Shape;205;p33"/>
              <p:cNvSpPr/>
              <p:nvPr/>
            </p:nvSpPr>
            <p:spPr>
              <a:xfrm>
                <a:off x="19286925" y="9650875"/>
                <a:ext cx="1280400" cy="1773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06" name="Google Shape;206;p3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0821425" y="12401263"/>
              <a:ext cx="2562051" cy="346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7" name="Google Shape;20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1943" y="12290150"/>
            <a:ext cx="1008500" cy="53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>
            <a:off x="1923600" y="12197372"/>
            <a:ext cx="1551900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DSC</a:t>
            </a:r>
            <a:endParaRPr sz="43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4E6C2B-1816-4C4A-B1E3-F6152754E313}"/>
              </a:ext>
            </a:extLst>
          </p:cNvPr>
          <p:cNvSpPr/>
          <p:nvPr/>
        </p:nvSpPr>
        <p:spPr>
          <a:xfrm>
            <a:off x="2699550" y="1898243"/>
            <a:ext cx="158114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Row, Column and Wrap Widget</a:t>
            </a:r>
          </a:p>
          <a:p>
            <a:endParaRPr lang="en-US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526E1B-AD82-4733-B2EA-9E90CDF3B0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0352" y="2631339"/>
            <a:ext cx="16936695" cy="951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51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33"/>
          <p:cNvGrpSpPr/>
          <p:nvPr/>
        </p:nvGrpSpPr>
        <p:grpSpPr>
          <a:xfrm>
            <a:off x="0" y="0"/>
            <a:ext cx="24384000" cy="13728692"/>
            <a:chOff x="0" y="0"/>
            <a:chExt cx="24384000" cy="13728692"/>
          </a:xfrm>
        </p:grpSpPr>
        <p:pic>
          <p:nvPicPr>
            <p:cNvPr id="196" name="Google Shape;196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24384000" cy="137286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33"/>
            <p:cNvSpPr/>
            <p:nvPr/>
          </p:nvSpPr>
          <p:spPr>
            <a:xfrm>
              <a:off x="757975" y="12203350"/>
              <a:ext cx="2274000" cy="74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20586550" y="12203350"/>
              <a:ext cx="3031800" cy="74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9" name="Google Shape;199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33274" y="12328851"/>
              <a:ext cx="1923398" cy="4917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0" name="Google Shape;200;p33"/>
            <p:cNvGrpSpPr/>
            <p:nvPr/>
          </p:nvGrpSpPr>
          <p:grpSpPr>
            <a:xfrm>
              <a:off x="0" y="0"/>
              <a:ext cx="24384000" cy="12946275"/>
              <a:chOff x="0" y="0"/>
              <a:chExt cx="24384000" cy="12946275"/>
            </a:xfrm>
          </p:grpSpPr>
          <p:sp>
            <p:nvSpPr>
              <p:cNvPr id="201" name="Google Shape;201;p33"/>
              <p:cNvSpPr/>
              <p:nvPr/>
            </p:nvSpPr>
            <p:spPr>
              <a:xfrm>
                <a:off x="0" y="0"/>
                <a:ext cx="24384000" cy="10665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ff</a:t>
                </a:r>
                <a:endParaRPr dirty="0"/>
              </a:p>
            </p:txBody>
          </p:sp>
          <p:sp>
            <p:nvSpPr>
              <p:cNvPr id="202" name="Google Shape;202;p33"/>
              <p:cNvSpPr/>
              <p:nvPr/>
            </p:nvSpPr>
            <p:spPr>
              <a:xfrm>
                <a:off x="4579200" y="10524975"/>
                <a:ext cx="15219000" cy="2421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3"/>
              <p:cNvSpPr/>
              <p:nvPr/>
            </p:nvSpPr>
            <p:spPr>
              <a:xfrm>
                <a:off x="3817325" y="10417800"/>
                <a:ext cx="1280400" cy="1773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3"/>
              <p:cNvSpPr/>
              <p:nvPr/>
            </p:nvSpPr>
            <p:spPr>
              <a:xfrm>
                <a:off x="4230250" y="9250838"/>
                <a:ext cx="2414700" cy="1792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5" name="Google Shape;205;p33"/>
              <p:cNvSpPr/>
              <p:nvPr/>
            </p:nvSpPr>
            <p:spPr>
              <a:xfrm>
                <a:off x="19286925" y="9650875"/>
                <a:ext cx="1280400" cy="1773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06" name="Google Shape;206;p3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0821425" y="12401263"/>
              <a:ext cx="2562051" cy="346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7" name="Google Shape;20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1943" y="12290150"/>
            <a:ext cx="1008500" cy="53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>
            <a:off x="1923600" y="12197372"/>
            <a:ext cx="1551900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DSC</a:t>
            </a:r>
            <a:endParaRPr sz="43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4E6C2B-1816-4C4A-B1E3-F6152754E313}"/>
              </a:ext>
            </a:extLst>
          </p:cNvPr>
          <p:cNvSpPr/>
          <p:nvPr/>
        </p:nvSpPr>
        <p:spPr>
          <a:xfrm>
            <a:off x="5717070" y="5720634"/>
            <a:ext cx="1581142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/>
              <a:t>Let's do some work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90443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33"/>
          <p:cNvGrpSpPr/>
          <p:nvPr/>
        </p:nvGrpSpPr>
        <p:grpSpPr>
          <a:xfrm>
            <a:off x="0" y="0"/>
            <a:ext cx="24384000" cy="13728692"/>
            <a:chOff x="0" y="0"/>
            <a:chExt cx="24384000" cy="13728692"/>
          </a:xfrm>
        </p:grpSpPr>
        <p:pic>
          <p:nvPicPr>
            <p:cNvPr id="196" name="Google Shape;196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24384000" cy="137286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33"/>
            <p:cNvSpPr/>
            <p:nvPr/>
          </p:nvSpPr>
          <p:spPr>
            <a:xfrm>
              <a:off x="757975" y="12203350"/>
              <a:ext cx="2274000" cy="74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20586550" y="12203350"/>
              <a:ext cx="3031800" cy="74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9" name="Google Shape;199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33274" y="12328851"/>
              <a:ext cx="1923398" cy="4917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0" name="Google Shape;200;p33"/>
            <p:cNvGrpSpPr/>
            <p:nvPr/>
          </p:nvGrpSpPr>
          <p:grpSpPr>
            <a:xfrm>
              <a:off x="0" y="0"/>
              <a:ext cx="24384000" cy="12946275"/>
              <a:chOff x="0" y="0"/>
              <a:chExt cx="24384000" cy="12946275"/>
            </a:xfrm>
          </p:grpSpPr>
          <p:sp>
            <p:nvSpPr>
              <p:cNvPr id="201" name="Google Shape;201;p33"/>
              <p:cNvSpPr/>
              <p:nvPr/>
            </p:nvSpPr>
            <p:spPr>
              <a:xfrm>
                <a:off x="0" y="0"/>
                <a:ext cx="24384000" cy="10665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ff</a:t>
                </a:r>
                <a:endParaRPr dirty="0"/>
              </a:p>
            </p:txBody>
          </p:sp>
          <p:sp>
            <p:nvSpPr>
              <p:cNvPr id="202" name="Google Shape;202;p33"/>
              <p:cNvSpPr/>
              <p:nvPr/>
            </p:nvSpPr>
            <p:spPr>
              <a:xfrm>
                <a:off x="4579200" y="10524975"/>
                <a:ext cx="15219000" cy="2421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3"/>
              <p:cNvSpPr/>
              <p:nvPr/>
            </p:nvSpPr>
            <p:spPr>
              <a:xfrm>
                <a:off x="3817325" y="10417800"/>
                <a:ext cx="1280400" cy="1773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3"/>
              <p:cNvSpPr/>
              <p:nvPr/>
            </p:nvSpPr>
            <p:spPr>
              <a:xfrm>
                <a:off x="4230250" y="9250838"/>
                <a:ext cx="2414700" cy="1792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5" name="Google Shape;205;p33"/>
              <p:cNvSpPr/>
              <p:nvPr/>
            </p:nvSpPr>
            <p:spPr>
              <a:xfrm>
                <a:off x="19286925" y="9650875"/>
                <a:ext cx="1280400" cy="1773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06" name="Google Shape;206;p3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0821425" y="12401263"/>
              <a:ext cx="2562051" cy="346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7" name="Google Shape;20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1943" y="12290150"/>
            <a:ext cx="1008500" cy="53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>
            <a:off x="1923600" y="12197372"/>
            <a:ext cx="1551900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DSC</a:t>
            </a:r>
            <a:endParaRPr sz="43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ED59A2-FA12-455F-9CBA-0BAEDE32770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2000" t="18459" r="20000" b="12853"/>
          <a:stretch/>
        </p:blipFill>
        <p:spPr>
          <a:xfrm>
            <a:off x="7071360" y="1649307"/>
            <a:ext cx="10241280" cy="912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72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33"/>
          <p:cNvGrpSpPr/>
          <p:nvPr/>
        </p:nvGrpSpPr>
        <p:grpSpPr>
          <a:xfrm>
            <a:off x="0" y="0"/>
            <a:ext cx="24384000" cy="13728692"/>
            <a:chOff x="0" y="0"/>
            <a:chExt cx="24384000" cy="13728692"/>
          </a:xfrm>
        </p:grpSpPr>
        <p:pic>
          <p:nvPicPr>
            <p:cNvPr id="196" name="Google Shape;196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24384000" cy="137286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33"/>
            <p:cNvSpPr/>
            <p:nvPr/>
          </p:nvSpPr>
          <p:spPr>
            <a:xfrm>
              <a:off x="757975" y="12203350"/>
              <a:ext cx="2274000" cy="74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20586550" y="12203350"/>
              <a:ext cx="3031800" cy="74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9" name="Google Shape;199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33274" y="12328851"/>
              <a:ext cx="1923398" cy="4917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0" name="Google Shape;200;p33"/>
            <p:cNvGrpSpPr/>
            <p:nvPr/>
          </p:nvGrpSpPr>
          <p:grpSpPr>
            <a:xfrm>
              <a:off x="0" y="0"/>
              <a:ext cx="24384000" cy="12946275"/>
              <a:chOff x="0" y="0"/>
              <a:chExt cx="24384000" cy="12946275"/>
            </a:xfrm>
          </p:grpSpPr>
          <p:sp>
            <p:nvSpPr>
              <p:cNvPr id="201" name="Google Shape;201;p33"/>
              <p:cNvSpPr/>
              <p:nvPr/>
            </p:nvSpPr>
            <p:spPr>
              <a:xfrm>
                <a:off x="0" y="0"/>
                <a:ext cx="24384000" cy="10665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ff</a:t>
                </a:r>
                <a:endParaRPr dirty="0"/>
              </a:p>
            </p:txBody>
          </p:sp>
          <p:sp>
            <p:nvSpPr>
              <p:cNvPr id="202" name="Google Shape;202;p33"/>
              <p:cNvSpPr/>
              <p:nvPr/>
            </p:nvSpPr>
            <p:spPr>
              <a:xfrm>
                <a:off x="4579200" y="10524975"/>
                <a:ext cx="15219000" cy="2421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3"/>
              <p:cNvSpPr/>
              <p:nvPr/>
            </p:nvSpPr>
            <p:spPr>
              <a:xfrm>
                <a:off x="3817325" y="10417800"/>
                <a:ext cx="1280400" cy="1773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3"/>
              <p:cNvSpPr/>
              <p:nvPr/>
            </p:nvSpPr>
            <p:spPr>
              <a:xfrm>
                <a:off x="4230250" y="9250838"/>
                <a:ext cx="2414700" cy="1792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5" name="Google Shape;205;p33"/>
              <p:cNvSpPr/>
              <p:nvPr/>
            </p:nvSpPr>
            <p:spPr>
              <a:xfrm>
                <a:off x="19286925" y="9650875"/>
                <a:ext cx="1280400" cy="1773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06" name="Google Shape;206;p3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0821425" y="12401263"/>
              <a:ext cx="2562051" cy="346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7" name="Google Shape;20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1943" y="12290150"/>
            <a:ext cx="1008500" cy="53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>
            <a:off x="1923600" y="12197372"/>
            <a:ext cx="1551900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DSC</a:t>
            </a:r>
            <a:endParaRPr sz="43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4E6C2B-1816-4C4A-B1E3-F6152754E313}"/>
              </a:ext>
            </a:extLst>
          </p:cNvPr>
          <p:cNvSpPr/>
          <p:nvPr/>
        </p:nvSpPr>
        <p:spPr>
          <a:xfrm>
            <a:off x="1923600" y="1126472"/>
            <a:ext cx="2097141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/>
              <a:t>To Program with </a:t>
            </a:r>
            <a:r>
              <a:rPr lang="en-US" sz="8800" b="1" dirty="0">
                <a:solidFill>
                  <a:schemeClr val="accent1">
                    <a:lumMod val="75000"/>
                  </a:schemeClr>
                </a:solidFill>
              </a:rPr>
              <a:t>flutter</a:t>
            </a:r>
            <a:r>
              <a:rPr lang="en-US" sz="8800" b="1" dirty="0"/>
              <a:t> what do I need</a:t>
            </a:r>
          </a:p>
          <a:p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384FB9-7D68-4C7E-B627-1179D2A51F50}"/>
              </a:ext>
            </a:extLst>
          </p:cNvPr>
          <p:cNvSpPr txBox="1"/>
          <p:nvPr/>
        </p:nvSpPr>
        <p:spPr>
          <a:xfrm>
            <a:off x="2870443" y="4315047"/>
            <a:ext cx="18652368" cy="459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1- Download flutter </a:t>
            </a:r>
            <a:r>
              <a:rPr lang="en-US" sz="4000" dirty="0" err="1"/>
              <a:t>sdk</a:t>
            </a:r>
            <a:r>
              <a:rPr lang="en-US" sz="4000" dirty="0"/>
              <a:t> and add it to environment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2- Download Dart for Flutter 1.20 and below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3- Install VS code or Android Studio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4- Add flutter Plugin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5- Start coding!</a:t>
            </a:r>
          </a:p>
        </p:txBody>
      </p:sp>
    </p:spTree>
    <p:extLst>
      <p:ext uri="{BB962C8B-B14F-4D97-AF65-F5344CB8AC3E}">
        <p14:creationId xmlns:p14="http://schemas.microsoft.com/office/powerpoint/2010/main" val="3292884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33"/>
          <p:cNvGrpSpPr/>
          <p:nvPr/>
        </p:nvGrpSpPr>
        <p:grpSpPr>
          <a:xfrm>
            <a:off x="-84221" y="940710"/>
            <a:ext cx="24384000" cy="13728692"/>
            <a:chOff x="0" y="0"/>
            <a:chExt cx="24384000" cy="13728692"/>
          </a:xfrm>
        </p:grpSpPr>
        <p:pic>
          <p:nvPicPr>
            <p:cNvPr id="196" name="Google Shape;196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24384000" cy="137286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33"/>
            <p:cNvSpPr/>
            <p:nvPr/>
          </p:nvSpPr>
          <p:spPr>
            <a:xfrm>
              <a:off x="757975" y="12203350"/>
              <a:ext cx="2274000" cy="74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20586550" y="12203350"/>
              <a:ext cx="3031800" cy="74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9" name="Google Shape;199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33274" y="12328851"/>
              <a:ext cx="1923398" cy="4917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0" name="Google Shape;200;p33"/>
            <p:cNvGrpSpPr/>
            <p:nvPr/>
          </p:nvGrpSpPr>
          <p:grpSpPr>
            <a:xfrm>
              <a:off x="0" y="0"/>
              <a:ext cx="24384000" cy="12946275"/>
              <a:chOff x="0" y="0"/>
              <a:chExt cx="24384000" cy="12946275"/>
            </a:xfrm>
          </p:grpSpPr>
          <p:sp>
            <p:nvSpPr>
              <p:cNvPr id="201" name="Google Shape;201;p33"/>
              <p:cNvSpPr/>
              <p:nvPr/>
            </p:nvSpPr>
            <p:spPr>
              <a:xfrm>
                <a:off x="0" y="0"/>
                <a:ext cx="24384000" cy="10665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ff</a:t>
                </a:r>
                <a:endParaRPr dirty="0"/>
              </a:p>
            </p:txBody>
          </p:sp>
          <p:sp>
            <p:nvSpPr>
              <p:cNvPr id="202" name="Google Shape;202;p33"/>
              <p:cNvSpPr/>
              <p:nvPr/>
            </p:nvSpPr>
            <p:spPr>
              <a:xfrm>
                <a:off x="4579200" y="10524975"/>
                <a:ext cx="15219000" cy="2421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3"/>
              <p:cNvSpPr/>
              <p:nvPr/>
            </p:nvSpPr>
            <p:spPr>
              <a:xfrm>
                <a:off x="3817325" y="10417800"/>
                <a:ext cx="1280400" cy="1773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3"/>
              <p:cNvSpPr/>
              <p:nvPr/>
            </p:nvSpPr>
            <p:spPr>
              <a:xfrm>
                <a:off x="4230250" y="9250838"/>
                <a:ext cx="2414700" cy="1792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5" name="Google Shape;205;p33"/>
              <p:cNvSpPr/>
              <p:nvPr/>
            </p:nvSpPr>
            <p:spPr>
              <a:xfrm>
                <a:off x="19286925" y="9650875"/>
                <a:ext cx="1280400" cy="1773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06" name="Google Shape;206;p3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0821425" y="12401263"/>
              <a:ext cx="2562051" cy="346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7" name="Google Shape;20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1943" y="12290150"/>
            <a:ext cx="1008500" cy="53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>
            <a:off x="1923600" y="12197372"/>
            <a:ext cx="1551900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DSC</a:t>
            </a:r>
            <a:endParaRPr sz="43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4E6C2B-1816-4C4A-B1E3-F6152754E313}"/>
              </a:ext>
            </a:extLst>
          </p:cNvPr>
          <p:cNvSpPr/>
          <p:nvPr/>
        </p:nvSpPr>
        <p:spPr>
          <a:xfrm>
            <a:off x="1923600" y="1126472"/>
            <a:ext cx="2097141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/>
              <a:t>Git and </a:t>
            </a:r>
            <a:r>
              <a:rPr lang="en-US" sz="8800" b="1" dirty="0" err="1"/>
              <a:t>Github</a:t>
            </a:r>
            <a:endParaRPr lang="en-US" sz="8800" b="1" dirty="0"/>
          </a:p>
          <a:p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384FB9-7D68-4C7E-B627-1179D2A51F50}"/>
              </a:ext>
            </a:extLst>
          </p:cNvPr>
          <p:cNvSpPr txBox="1"/>
          <p:nvPr/>
        </p:nvSpPr>
        <p:spPr>
          <a:xfrm>
            <a:off x="2870443" y="4315047"/>
            <a:ext cx="18652368" cy="1063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/>
              <a:t>Version controlling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11F610-E4BF-479B-9AA5-D4F5EBB3E1F4}"/>
              </a:ext>
            </a:extLst>
          </p:cNvPr>
          <p:cNvGrpSpPr/>
          <p:nvPr/>
        </p:nvGrpSpPr>
        <p:grpSpPr>
          <a:xfrm>
            <a:off x="2995906" y="6270171"/>
            <a:ext cx="2450769" cy="3387414"/>
            <a:chOff x="2995906" y="6270171"/>
            <a:chExt cx="2450769" cy="338741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49B92F-EF53-4EBF-8445-41B968FFA45F}"/>
                </a:ext>
              </a:extLst>
            </p:cNvPr>
            <p:cNvGrpSpPr/>
            <p:nvPr/>
          </p:nvGrpSpPr>
          <p:grpSpPr>
            <a:xfrm>
              <a:off x="2995906" y="6270171"/>
              <a:ext cx="2450769" cy="3387414"/>
              <a:chOff x="2995906" y="6270171"/>
              <a:chExt cx="2450769" cy="3387414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B91908DF-A482-47C8-8845-36A3A5D6A899}"/>
                  </a:ext>
                </a:extLst>
              </p:cNvPr>
              <p:cNvSpPr/>
              <p:nvPr/>
            </p:nvSpPr>
            <p:spPr>
              <a:xfrm>
                <a:off x="3031975" y="6270171"/>
                <a:ext cx="2414700" cy="2602929"/>
              </a:xfrm>
              <a:prstGeom prst="foldedCorne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DB72CE-8706-4EF4-A6BF-BBC38086610A}"/>
                  </a:ext>
                </a:extLst>
              </p:cNvPr>
              <p:cNvSpPr txBox="1"/>
              <p:nvPr/>
            </p:nvSpPr>
            <p:spPr>
              <a:xfrm>
                <a:off x="2995906" y="9011254"/>
                <a:ext cx="24416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Application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32588E8-0245-4F6F-AF17-34C84F5211D6}"/>
                </a:ext>
              </a:extLst>
            </p:cNvPr>
            <p:cNvCxnSpPr/>
            <p:nvPr/>
          </p:nvCxnSpPr>
          <p:spPr>
            <a:xfrm>
              <a:off x="3475500" y="6858000"/>
              <a:ext cx="1622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099058E-64B3-4EDA-A2F5-F6533C606126}"/>
                </a:ext>
              </a:extLst>
            </p:cNvPr>
            <p:cNvCxnSpPr/>
            <p:nvPr/>
          </p:nvCxnSpPr>
          <p:spPr>
            <a:xfrm>
              <a:off x="3399301" y="7010400"/>
              <a:ext cx="1622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8AF9BCC-C529-411E-BD26-7372E0B52F00}"/>
                </a:ext>
              </a:extLst>
            </p:cNvPr>
            <p:cNvCxnSpPr/>
            <p:nvPr/>
          </p:nvCxnSpPr>
          <p:spPr>
            <a:xfrm>
              <a:off x="3388416" y="7195457"/>
              <a:ext cx="1622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12217D-229C-4D0C-B22E-DD5E2D525F4F}"/>
              </a:ext>
            </a:extLst>
          </p:cNvPr>
          <p:cNvGrpSpPr/>
          <p:nvPr/>
        </p:nvGrpSpPr>
        <p:grpSpPr>
          <a:xfrm>
            <a:off x="5943600" y="6285008"/>
            <a:ext cx="4386463" cy="3387414"/>
            <a:chOff x="5943600" y="6285008"/>
            <a:chExt cx="4386463" cy="338741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F42417D-B943-4BEB-BB43-E7BF6871289B}"/>
                </a:ext>
              </a:extLst>
            </p:cNvPr>
            <p:cNvGrpSpPr/>
            <p:nvPr/>
          </p:nvGrpSpPr>
          <p:grpSpPr>
            <a:xfrm>
              <a:off x="5943600" y="6285008"/>
              <a:ext cx="4386463" cy="3387414"/>
              <a:chOff x="5943600" y="6285008"/>
              <a:chExt cx="4386463" cy="3387414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1BCB7DD6-C942-4421-BDC8-069E9BA938E9}"/>
                  </a:ext>
                </a:extLst>
              </p:cNvPr>
              <p:cNvGrpSpPr/>
              <p:nvPr/>
            </p:nvGrpSpPr>
            <p:grpSpPr>
              <a:xfrm>
                <a:off x="7879294" y="6285008"/>
                <a:ext cx="2450769" cy="3387414"/>
                <a:chOff x="2995906" y="6270171"/>
                <a:chExt cx="2450769" cy="3387414"/>
              </a:xfrm>
            </p:grpSpPr>
            <p:sp>
              <p:nvSpPr>
                <p:cNvPr id="23" name="Rectangle: Folded Corner 22">
                  <a:extLst>
                    <a:ext uri="{FF2B5EF4-FFF2-40B4-BE49-F238E27FC236}">
                      <a16:creationId xmlns:a16="http://schemas.microsoft.com/office/drawing/2014/main" id="{B375C91F-4C8F-4FF2-A904-10ED028BD523}"/>
                    </a:ext>
                  </a:extLst>
                </p:cNvPr>
                <p:cNvSpPr/>
                <p:nvPr/>
              </p:nvSpPr>
              <p:spPr>
                <a:xfrm>
                  <a:off x="3031975" y="6270171"/>
                  <a:ext cx="2414700" cy="2602929"/>
                </a:xfrm>
                <a:prstGeom prst="foldedCorner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47BE219-1723-44DC-9B86-CE63B369779D}"/>
                    </a:ext>
                  </a:extLst>
                </p:cNvPr>
                <p:cNvSpPr txBox="1"/>
                <p:nvPr/>
              </p:nvSpPr>
              <p:spPr>
                <a:xfrm>
                  <a:off x="2995906" y="9011254"/>
                  <a:ext cx="244169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Application</a:t>
                  </a:r>
                </a:p>
              </p:txBody>
            </p:sp>
          </p:grpSp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6EF99B52-2132-487C-B80E-DBAA10CED5AB}"/>
                  </a:ext>
                </a:extLst>
              </p:cNvPr>
              <p:cNvSpPr/>
              <p:nvPr/>
            </p:nvSpPr>
            <p:spPr>
              <a:xfrm>
                <a:off x="5943600" y="7151913"/>
                <a:ext cx="1618389" cy="489601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577DD87-3A62-4E18-BF9A-AE680FADB317}"/>
                </a:ext>
              </a:extLst>
            </p:cNvPr>
            <p:cNvCxnSpPr/>
            <p:nvPr/>
          </p:nvCxnSpPr>
          <p:spPr>
            <a:xfrm>
              <a:off x="8254329" y="6836229"/>
              <a:ext cx="1622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59AE578-986B-4857-908C-DE4106A6CF06}"/>
                </a:ext>
              </a:extLst>
            </p:cNvPr>
            <p:cNvCxnSpPr/>
            <p:nvPr/>
          </p:nvCxnSpPr>
          <p:spPr>
            <a:xfrm>
              <a:off x="8243444" y="7021286"/>
              <a:ext cx="1622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5D3D0A5-0F34-4C16-B777-11E4988AC7AC}"/>
                </a:ext>
              </a:extLst>
            </p:cNvPr>
            <p:cNvCxnSpPr/>
            <p:nvPr/>
          </p:nvCxnSpPr>
          <p:spPr>
            <a:xfrm>
              <a:off x="8265216" y="7239000"/>
              <a:ext cx="1622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6B8001B-4CE4-4DF2-AE03-994D8A30191F}"/>
                </a:ext>
              </a:extLst>
            </p:cNvPr>
            <p:cNvCxnSpPr/>
            <p:nvPr/>
          </p:nvCxnSpPr>
          <p:spPr>
            <a:xfrm>
              <a:off x="8221674" y="7489371"/>
              <a:ext cx="1622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0546DB2-C8F6-41EC-BA8A-411B80760DAB}"/>
                </a:ext>
              </a:extLst>
            </p:cNvPr>
            <p:cNvCxnSpPr/>
            <p:nvPr/>
          </p:nvCxnSpPr>
          <p:spPr>
            <a:xfrm>
              <a:off x="8276103" y="7739742"/>
              <a:ext cx="1622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53C8F6-543D-4D5A-970B-B6491D2FEE4C}"/>
              </a:ext>
            </a:extLst>
          </p:cNvPr>
          <p:cNvGrpSpPr/>
          <p:nvPr/>
        </p:nvGrpSpPr>
        <p:grpSpPr>
          <a:xfrm>
            <a:off x="10731107" y="6270171"/>
            <a:ext cx="4266715" cy="3387414"/>
            <a:chOff x="10593362" y="6285008"/>
            <a:chExt cx="4266715" cy="338741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54BDE47-395F-4E1F-8AE5-3FA642DA7E42}"/>
                </a:ext>
              </a:extLst>
            </p:cNvPr>
            <p:cNvGrpSpPr/>
            <p:nvPr/>
          </p:nvGrpSpPr>
          <p:grpSpPr>
            <a:xfrm>
              <a:off x="10593362" y="6285008"/>
              <a:ext cx="4266715" cy="3387414"/>
              <a:chOff x="10593362" y="6285008"/>
              <a:chExt cx="4266715" cy="3387414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0722002-4E68-4C04-8AEF-7AC1D85C05E8}"/>
                  </a:ext>
                </a:extLst>
              </p:cNvPr>
              <p:cNvGrpSpPr/>
              <p:nvPr/>
            </p:nvGrpSpPr>
            <p:grpSpPr>
              <a:xfrm>
                <a:off x="12409308" y="6285008"/>
                <a:ext cx="2450769" cy="3387414"/>
                <a:chOff x="2995906" y="6270171"/>
                <a:chExt cx="2450769" cy="3387414"/>
              </a:xfrm>
            </p:grpSpPr>
            <p:sp>
              <p:nvSpPr>
                <p:cNvPr id="26" name="Rectangle: Folded Corner 25">
                  <a:extLst>
                    <a:ext uri="{FF2B5EF4-FFF2-40B4-BE49-F238E27FC236}">
                      <a16:creationId xmlns:a16="http://schemas.microsoft.com/office/drawing/2014/main" id="{62208801-349D-469D-9F98-E378BE084E08}"/>
                    </a:ext>
                  </a:extLst>
                </p:cNvPr>
                <p:cNvSpPr/>
                <p:nvPr/>
              </p:nvSpPr>
              <p:spPr>
                <a:xfrm>
                  <a:off x="3031975" y="6270171"/>
                  <a:ext cx="2414700" cy="2602929"/>
                </a:xfrm>
                <a:prstGeom prst="foldedCorner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C5D4097-38B5-46BA-B5A1-428DCE06421A}"/>
                    </a:ext>
                  </a:extLst>
                </p:cNvPr>
                <p:cNvSpPr txBox="1"/>
                <p:nvPr/>
              </p:nvSpPr>
              <p:spPr>
                <a:xfrm>
                  <a:off x="2995906" y="9011254"/>
                  <a:ext cx="244169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Application</a:t>
                  </a:r>
                </a:p>
              </p:txBody>
            </p:sp>
          </p:grpSp>
          <p:sp>
            <p:nvSpPr>
              <p:cNvPr id="34" name="Arrow: Right 33">
                <a:extLst>
                  <a:ext uri="{FF2B5EF4-FFF2-40B4-BE49-F238E27FC236}">
                    <a16:creationId xmlns:a16="http://schemas.microsoft.com/office/drawing/2014/main" id="{BF2496DB-8F57-49FB-AF41-3A048BA11B54}"/>
                  </a:ext>
                </a:extLst>
              </p:cNvPr>
              <p:cNvSpPr/>
              <p:nvPr/>
            </p:nvSpPr>
            <p:spPr>
              <a:xfrm>
                <a:off x="10593362" y="7151656"/>
                <a:ext cx="1618389" cy="489601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D8FD4D-6BF8-4721-BBDF-6895DF691F22}"/>
                </a:ext>
              </a:extLst>
            </p:cNvPr>
            <p:cNvCxnSpPr/>
            <p:nvPr/>
          </p:nvCxnSpPr>
          <p:spPr>
            <a:xfrm>
              <a:off x="12880755" y="6629402"/>
              <a:ext cx="1622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6A62770-CF9A-4054-BA01-58707CCB1DF9}"/>
                </a:ext>
              </a:extLst>
            </p:cNvPr>
            <p:cNvCxnSpPr/>
            <p:nvPr/>
          </p:nvCxnSpPr>
          <p:spPr>
            <a:xfrm>
              <a:off x="12869870" y="6814459"/>
              <a:ext cx="1622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86B1DB6-2356-48F1-980D-B5E6B78E3B01}"/>
                </a:ext>
              </a:extLst>
            </p:cNvPr>
            <p:cNvCxnSpPr/>
            <p:nvPr/>
          </p:nvCxnSpPr>
          <p:spPr>
            <a:xfrm>
              <a:off x="12891642" y="7032173"/>
              <a:ext cx="1622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8E95E67-A2B1-493C-B061-716DABF0C8DC}"/>
                </a:ext>
              </a:extLst>
            </p:cNvPr>
            <p:cNvCxnSpPr/>
            <p:nvPr/>
          </p:nvCxnSpPr>
          <p:spPr>
            <a:xfrm>
              <a:off x="12848100" y="7282544"/>
              <a:ext cx="1622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D7433B8-1023-4DCA-A06F-ED50E9219C5D}"/>
                </a:ext>
              </a:extLst>
            </p:cNvPr>
            <p:cNvCxnSpPr/>
            <p:nvPr/>
          </p:nvCxnSpPr>
          <p:spPr>
            <a:xfrm>
              <a:off x="12869870" y="7508849"/>
              <a:ext cx="1622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2F8BA55-0626-49B8-B095-4EFF22126F9F}"/>
                </a:ext>
              </a:extLst>
            </p:cNvPr>
            <p:cNvCxnSpPr/>
            <p:nvPr/>
          </p:nvCxnSpPr>
          <p:spPr>
            <a:xfrm>
              <a:off x="12858985" y="7717970"/>
              <a:ext cx="1622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4F617C1-0937-4B72-93DB-B2944D1262EC}"/>
                </a:ext>
              </a:extLst>
            </p:cNvPr>
            <p:cNvCxnSpPr/>
            <p:nvPr/>
          </p:nvCxnSpPr>
          <p:spPr>
            <a:xfrm>
              <a:off x="12880757" y="7935684"/>
              <a:ext cx="1622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865063B-A829-4861-8858-ACD5D563D4DA}"/>
                </a:ext>
              </a:extLst>
            </p:cNvPr>
            <p:cNvCxnSpPr/>
            <p:nvPr/>
          </p:nvCxnSpPr>
          <p:spPr>
            <a:xfrm>
              <a:off x="12837215" y="8186055"/>
              <a:ext cx="1622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DB91612-71D6-47E7-978D-B7D4D08D2B74}"/>
                </a:ext>
              </a:extLst>
            </p:cNvPr>
            <p:cNvCxnSpPr/>
            <p:nvPr/>
          </p:nvCxnSpPr>
          <p:spPr>
            <a:xfrm>
              <a:off x="12891644" y="8436426"/>
              <a:ext cx="1622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AFD45F8-DE52-4A64-AE52-163D54BE7015}"/>
              </a:ext>
            </a:extLst>
          </p:cNvPr>
          <p:cNvGrpSpPr/>
          <p:nvPr/>
        </p:nvGrpSpPr>
        <p:grpSpPr>
          <a:xfrm>
            <a:off x="15291880" y="6270171"/>
            <a:ext cx="4687699" cy="3387414"/>
            <a:chOff x="15291880" y="6270171"/>
            <a:chExt cx="4687699" cy="338741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6C927AA-016C-4A35-BDDF-CB22F102BA4C}"/>
                </a:ext>
              </a:extLst>
            </p:cNvPr>
            <p:cNvGrpSpPr/>
            <p:nvPr/>
          </p:nvGrpSpPr>
          <p:grpSpPr>
            <a:xfrm>
              <a:off x="15291880" y="6270171"/>
              <a:ext cx="4687699" cy="3387414"/>
              <a:chOff x="15291880" y="6270171"/>
              <a:chExt cx="4687699" cy="3387414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AA10C13-7DC9-4217-8912-93F47BC36B73}"/>
                  </a:ext>
                </a:extLst>
              </p:cNvPr>
              <p:cNvGrpSpPr/>
              <p:nvPr/>
            </p:nvGrpSpPr>
            <p:grpSpPr>
              <a:xfrm>
                <a:off x="17528810" y="6270171"/>
                <a:ext cx="2450769" cy="3387414"/>
                <a:chOff x="2995906" y="6270171"/>
                <a:chExt cx="2450769" cy="3387414"/>
              </a:xfrm>
            </p:grpSpPr>
            <p:sp>
              <p:nvSpPr>
                <p:cNvPr id="29" name="Rectangle: Folded Corner 28">
                  <a:extLst>
                    <a:ext uri="{FF2B5EF4-FFF2-40B4-BE49-F238E27FC236}">
                      <a16:creationId xmlns:a16="http://schemas.microsoft.com/office/drawing/2014/main" id="{ECFAD7C5-37AD-4742-90C9-1100337DDF90}"/>
                    </a:ext>
                  </a:extLst>
                </p:cNvPr>
                <p:cNvSpPr/>
                <p:nvPr/>
              </p:nvSpPr>
              <p:spPr>
                <a:xfrm>
                  <a:off x="3031975" y="6270171"/>
                  <a:ext cx="2414700" cy="2602929"/>
                </a:xfrm>
                <a:prstGeom prst="foldedCorner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F84D6FE-5A6F-481A-9227-30F1F4AD2BC0}"/>
                    </a:ext>
                  </a:extLst>
                </p:cNvPr>
                <p:cNvSpPr txBox="1"/>
                <p:nvPr/>
              </p:nvSpPr>
              <p:spPr>
                <a:xfrm>
                  <a:off x="2995906" y="9011254"/>
                  <a:ext cx="244169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Application</a:t>
                  </a:r>
                </a:p>
              </p:txBody>
            </p:sp>
          </p:grpSp>
          <p:sp>
            <p:nvSpPr>
              <p:cNvPr id="35" name="Arrow: Right 34">
                <a:extLst>
                  <a:ext uri="{FF2B5EF4-FFF2-40B4-BE49-F238E27FC236}">
                    <a16:creationId xmlns:a16="http://schemas.microsoft.com/office/drawing/2014/main" id="{3DBBBF59-48DC-4FB0-8DF7-B93C96973F4A}"/>
                  </a:ext>
                </a:extLst>
              </p:cNvPr>
              <p:cNvSpPr/>
              <p:nvPr/>
            </p:nvSpPr>
            <p:spPr>
              <a:xfrm>
                <a:off x="15291880" y="7102096"/>
                <a:ext cx="1618389" cy="489601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3564247-A932-473B-9784-BCC9ADC4B4A6}"/>
                </a:ext>
              </a:extLst>
            </p:cNvPr>
            <p:cNvCxnSpPr/>
            <p:nvPr/>
          </p:nvCxnSpPr>
          <p:spPr>
            <a:xfrm>
              <a:off x="18029695" y="6585860"/>
              <a:ext cx="1622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A119A60-42A7-41F3-B2A4-45AD92217ED5}"/>
                </a:ext>
              </a:extLst>
            </p:cNvPr>
            <p:cNvCxnSpPr/>
            <p:nvPr/>
          </p:nvCxnSpPr>
          <p:spPr>
            <a:xfrm>
              <a:off x="18018810" y="6770917"/>
              <a:ext cx="1622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B809C91-DEAC-450E-8672-E50EE10D7850}"/>
                </a:ext>
              </a:extLst>
            </p:cNvPr>
            <p:cNvCxnSpPr/>
            <p:nvPr/>
          </p:nvCxnSpPr>
          <p:spPr>
            <a:xfrm>
              <a:off x="18040582" y="6988631"/>
              <a:ext cx="1622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408AE01-01D5-4348-80B9-F47E2587D168}"/>
                </a:ext>
              </a:extLst>
            </p:cNvPr>
            <p:cNvCxnSpPr/>
            <p:nvPr/>
          </p:nvCxnSpPr>
          <p:spPr>
            <a:xfrm>
              <a:off x="17997040" y="7239002"/>
              <a:ext cx="1622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5732A35-86B6-4FA5-9B0C-7DDA032B0F0E}"/>
                </a:ext>
              </a:extLst>
            </p:cNvPr>
            <p:cNvCxnSpPr/>
            <p:nvPr/>
          </p:nvCxnSpPr>
          <p:spPr>
            <a:xfrm>
              <a:off x="18051469" y="7489373"/>
              <a:ext cx="1622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C97ACD2-A5B3-4207-8EED-51D0A6DAB8B9}"/>
                </a:ext>
              </a:extLst>
            </p:cNvPr>
            <p:cNvCxnSpPr/>
            <p:nvPr/>
          </p:nvCxnSpPr>
          <p:spPr>
            <a:xfrm>
              <a:off x="18018810" y="7619999"/>
              <a:ext cx="162222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DE2A13F-4D4F-46A8-8FB3-0796547B9DCF}"/>
                </a:ext>
              </a:extLst>
            </p:cNvPr>
            <p:cNvCxnSpPr/>
            <p:nvPr/>
          </p:nvCxnSpPr>
          <p:spPr>
            <a:xfrm>
              <a:off x="18007925" y="7805056"/>
              <a:ext cx="162222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6FD6A9F-0AE4-400E-8302-1892773116AD}"/>
                </a:ext>
              </a:extLst>
            </p:cNvPr>
            <p:cNvCxnSpPr/>
            <p:nvPr/>
          </p:nvCxnSpPr>
          <p:spPr>
            <a:xfrm>
              <a:off x="18029697" y="8022770"/>
              <a:ext cx="162222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F20C174-56E1-4501-9A20-74DE8FA9A670}"/>
                </a:ext>
              </a:extLst>
            </p:cNvPr>
            <p:cNvCxnSpPr/>
            <p:nvPr/>
          </p:nvCxnSpPr>
          <p:spPr>
            <a:xfrm>
              <a:off x="17986155" y="8273141"/>
              <a:ext cx="162222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D0D9BA0-B5F3-4217-A0E5-38BB0E9E99F4}"/>
                </a:ext>
              </a:extLst>
            </p:cNvPr>
            <p:cNvCxnSpPr/>
            <p:nvPr/>
          </p:nvCxnSpPr>
          <p:spPr>
            <a:xfrm>
              <a:off x="18040584" y="8523512"/>
              <a:ext cx="162222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528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33"/>
          <p:cNvGrpSpPr/>
          <p:nvPr/>
        </p:nvGrpSpPr>
        <p:grpSpPr>
          <a:xfrm>
            <a:off x="-1" y="0"/>
            <a:ext cx="80810775" cy="42440362"/>
            <a:chOff x="0" y="0"/>
            <a:chExt cx="24384000" cy="13728692"/>
          </a:xfrm>
        </p:grpSpPr>
        <p:pic>
          <p:nvPicPr>
            <p:cNvPr id="196" name="Google Shape;196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24384000" cy="137286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33"/>
            <p:cNvSpPr/>
            <p:nvPr/>
          </p:nvSpPr>
          <p:spPr>
            <a:xfrm>
              <a:off x="757975" y="12203350"/>
              <a:ext cx="2274000" cy="74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20586550" y="12203350"/>
              <a:ext cx="3031800" cy="74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9" name="Google Shape;199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33274" y="12328851"/>
              <a:ext cx="1923398" cy="4917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0" name="Google Shape;200;p33"/>
            <p:cNvGrpSpPr/>
            <p:nvPr/>
          </p:nvGrpSpPr>
          <p:grpSpPr>
            <a:xfrm>
              <a:off x="0" y="0"/>
              <a:ext cx="24384000" cy="12946275"/>
              <a:chOff x="0" y="0"/>
              <a:chExt cx="24384000" cy="12946275"/>
            </a:xfrm>
          </p:grpSpPr>
          <p:sp>
            <p:nvSpPr>
              <p:cNvPr id="201" name="Google Shape;201;p33"/>
              <p:cNvSpPr/>
              <p:nvPr/>
            </p:nvSpPr>
            <p:spPr>
              <a:xfrm>
                <a:off x="0" y="0"/>
                <a:ext cx="24384000" cy="10665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ff</a:t>
                </a:r>
                <a:endParaRPr dirty="0"/>
              </a:p>
            </p:txBody>
          </p:sp>
          <p:sp>
            <p:nvSpPr>
              <p:cNvPr id="202" name="Google Shape;202;p33"/>
              <p:cNvSpPr/>
              <p:nvPr/>
            </p:nvSpPr>
            <p:spPr>
              <a:xfrm>
                <a:off x="4579200" y="10524975"/>
                <a:ext cx="15219000" cy="2421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3"/>
              <p:cNvSpPr/>
              <p:nvPr/>
            </p:nvSpPr>
            <p:spPr>
              <a:xfrm>
                <a:off x="3817325" y="10417800"/>
                <a:ext cx="1280400" cy="1773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3"/>
              <p:cNvSpPr/>
              <p:nvPr/>
            </p:nvSpPr>
            <p:spPr>
              <a:xfrm>
                <a:off x="4230250" y="9250838"/>
                <a:ext cx="2414700" cy="1792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5" name="Google Shape;205;p33"/>
              <p:cNvSpPr/>
              <p:nvPr/>
            </p:nvSpPr>
            <p:spPr>
              <a:xfrm>
                <a:off x="19286925" y="9650875"/>
                <a:ext cx="1280400" cy="1773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06" name="Google Shape;206;p3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0821425" y="12401263"/>
              <a:ext cx="2562051" cy="346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7" name="Google Shape;20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1943" y="12290150"/>
            <a:ext cx="1008500" cy="53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>
            <a:off x="1923600" y="12197372"/>
            <a:ext cx="1551900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DSC</a:t>
            </a:r>
            <a:endParaRPr sz="43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4E6C2B-1816-4C4A-B1E3-F6152754E313}"/>
              </a:ext>
            </a:extLst>
          </p:cNvPr>
          <p:cNvSpPr/>
          <p:nvPr/>
        </p:nvSpPr>
        <p:spPr>
          <a:xfrm>
            <a:off x="1923600" y="1126472"/>
            <a:ext cx="2097141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/>
              <a:t>Git and </a:t>
            </a:r>
            <a:r>
              <a:rPr lang="en-US" sz="8800" b="1" dirty="0" err="1"/>
              <a:t>Github</a:t>
            </a:r>
            <a:endParaRPr lang="en-US" sz="8800" b="1" dirty="0"/>
          </a:p>
          <a:p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384FB9-7D68-4C7E-B627-1179D2A51F50}"/>
              </a:ext>
            </a:extLst>
          </p:cNvPr>
          <p:cNvSpPr txBox="1"/>
          <p:nvPr/>
        </p:nvSpPr>
        <p:spPr>
          <a:xfrm>
            <a:off x="2870443" y="4315047"/>
            <a:ext cx="18652368" cy="367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Download Git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Add to staging area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Commit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Push and Pull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35C0B5-32BC-4540-B00D-B9C757EAD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3933231"/>
            <a:ext cx="12219946" cy="719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241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33"/>
          <p:cNvGrpSpPr/>
          <p:nvPr/>
        </p:nvGrpSpPr>
        <p:grpSpPr>
          <a:xfrm>
            <a:off x="0" y="0"/>
            <a:ext cx="24384000" cy="13728692"/>
            <a:chOff x="0" y="0"/>
            <a:chExt cx="24384000" cy="13728692"/>
          </a:xfrm>
        </p:grpSpPr>
        <p:pic>
          <p:nvPicPr>
            <p:cNvPr id="196" name="Google Shape;196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24384000" cy="137286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33"/>
            <p:cNvSpPr/>
            <p:nvPr/>
          </p:nvSpPr>
          <p:spPr>
            <a:xfrm>
              <a:off x="757975" y="12203350"/>
              <a:ext cx="2274000" cy="74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20586550" y="12203350"/>
              <a:ext cx="3031800" cy="74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9" name="Google Shape;199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33274" y="12328851"/>
              <a:ext cx="1923398" cy="4917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0" name="Google Shape;200;p33"/>
            <p:cNvGrpSpPr/>
            <p:nvPr/>
          </p:nvGrpSpPr>
          <p:grpSpPr>
            <a:xfrm>
              <a:off x="0" y="0"/>
              <a:ext cx="24384000" cy="12946275"/>
              <a:chOff x="0" y="0"/>
              <a:chExt cx="24384000" cy="12946275"/>
            </a:xfrm>
          </p:grpSpPr>
          <p:sp>
            <p:nvSpPr>
              <p:cNvPr id="201" name="Google Shape;201;p33"/>
              <p:cNvSpPr/>
              <p:nvPr/>
            </p:nvSpPr>
            <p:spPr>
              <a:xfrm>
                <a:off x="0" y="0"/>
                <a:ext cx="24384000" cy="10665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ff</a:t>
                </a:r>
                <a:endParaRPr dirty="0"/>
              </a:p>
            </p:txBody>
          </p:sp>
          <p:sp>
            <p:nvSpPr>
              <p:cNvPr id="202" name="Google Shape;202;p33"/>
              <p:cNvSpPr/>
              <p:nvPr/>
            </p:nvSpPr>
            <p:spPr>
              <a:xfrm>
                <a:off x="4579200" y="10524975"/>
                <a:ext cx="15219000" cy="2421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3"/>
              <p:cNvSpPr/>
              <p:nvPr/>
            </p:nvSpPr>
            <p:spPr>
              <a:xfrm>
                <a:off x="3817325" y="10417800"/>
                <a:ext cx="1280400" cy="1773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3"/>
              <p:cNvSpPr/>
              <p:nvPr/>
            </p:nvSpPr>
            <p:spPr>
              <a:xfrm>
                <a:off x="4230250" y="9250838"/>
                <a:ext cx="2414700" cy="1792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5" name="Google Shape;205;p33"/>
              <p:cNvSpPr/>
              <p:nvPr/>
            </p:nvSpPr>
            <p:spPr>
              <a:xfrm>
                <a:off x="19286925" y="9650875"/>
                <a:ext cx="1280400" cy="1773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06" name="Google Shape;206;p3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0821425" y="12401263"/>
              <a:ext cx="2562051" cy="346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7" name="Google Shape;20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1943" y="12290150"/>
            <a:ext cx="1008500" cy="53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>
            <a:off x="1923600" y="12197372"/>
            <a:ext cx="1551900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DSC</a:t>
            </a:r>
            <a:endParaRPr sz="43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4E6C2B-1816-4C4A-B1E3-F6152754E313}"/>
              </a:ext>
            </a:extLst>
          </p:cNvPr>
          <p:cNvSpPr/>
          <p:nvPr/>
        </p:nvSpPr>
        <p:spPr>
          <a:xfrm>
            <a:off x="1923600" y="1126472"/>
            <a:ext cx="2097141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 err="1"/>
              <a:t>Github</a:t>
            </a:r>
            <a:endParaRPr lang="en-US" sz="8800" b="1" dirty="0"/>
          </a:p>
          <a:p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384FB9-7D68-4C7E-B627-1179D2A51F50}"/>
              </a:ext>
            </a:extLst>
          </p:cNvPr>
          <p:cNvSpPr txBox="1"/>
          <p:nvPr/>
        </p:nvSpPr>
        <p:spPr>
          <a:xfrm>
            <a:off x="2870443" y="4315047"/>
            <a:ext cx="18652368" cy="459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1- Download flutter </a:t>
            </a:r>
            <a:r>
              <a:rPr lang="en-US" sz="4000" dirty="0" err="1"/>
              <a:t>sdk</a:t>
            </a:r>
            <a:r>
              <a:rPr lang="en-US" sz="4000" dirty="0"/>
              <a:t> and add it to environment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2- Download Dart for Flutter 1.20 and below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3- Install VS code or Android Studio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4- Add flutter Plugin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5- Start coding!</a:t>
            </a:r>
          </a:p>
        </p:txBody>
      </p:sp>
    </p:spTree>
    <p:extLst>
      <p:ext uri="{BB962C8B-B14F-4D97-AF65-F5344CB8AC3E}">
        <p14:creationId xmlns:p14="http://schemas.microsoft.com/office/powerpoint/2010/main" val="2280662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33"/>
          <p:cNvGrpSpPr/>
          <p:nvPr/>
        </p:nvGrpSpPr>
        <p:grpSpPr>
          <a:xfrm>
            <a:off x="0" y="0"/>
            <a:ext cx="24384000" cy="13728692"/>
            <a:chOff x="0" y="0"/>
            <a:chExt cx="24384000" cy="13728692"/>
          </a:xfrm>
        </p:grpSpPr>
        <p:pic>
          <p:nvPicPr>
            <p:cNvPr id="196" name="Google Shape;196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24384000" cy="137286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33"/>
            <p:cNvSpPr/>
            <p:nvPr/>
          </p:nvSpPr>
          <p:spPr>
            <a:xfrm>
              <a:off x="757975" y="12203350"/>
              <a:ext cx="2274000" cy="74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20586550" y="12203350"/>
              <a:ext cx="3031800" cy="74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9" name="Google Shape;199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33274" y="12328851"/>
              <a:ext cx="1923398" cy="4917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0" name="Google Shape;200;p33"/>
            <p:cNvGrpSpPr/>
            <p:nvPr/>
          </p:nvGrpSpPr>
          <p:grpSpPr>
            <a:xfrm>
              <a:off x="0" y="0"/>
              <a:ext cx="24384000" cy="12946275"/>
              <a:chOff x="0" y="0"/>
              <a:chExt cx="24384000" cy="12946275"/>
            </a:xfrm>
          </p:grpSpPr>
          <p:sp>
            <p:nvSpPr>
              <p:cNvPr id="201" name="Google Shape;201;p33"/>
              <p:cNvSpPr/>
              <p:nvPr/>
            </p:nvSpPr>
            <p:spPr>
              <a:xfrm>
                <a:off x="0" y="0"/>
                <a:ext cx="24384000" cy="10665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ff</a:t>
                </a:r>
                <a:endParaRPr dirty="0"/>
              </a:p>
            </p:txBody>
          </p:sp>
          <p:sp>
            <p:nvSpPr>
              <p:cNvPr id="202" name="Google Shape;202;p33"/>
              <p:cNvSpPr/>
              <p:nvPr/>
            </p:nvSpPr>
            <p:spPr>
              <a:xfrm>
                <a:off x="4579200" y="10524975"/>
                <a:ext cx="15219000" cy="2421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3"/>
              <p:cNvSpPr/>
              <p:nvPr/>
            </p:nvSpPr>
            <p:spPr>
              <a:xfrm>
                <a:off x="3817325" y="10417800"/>
                <a:ext cx="1280400" cy="1773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3"/>
              <p:cNvSpPr/>
              <p:nvPr/>
            </p:nvSpPr>
            <p:spPr>
              <a:xfrm>
                <a:off x="4230250" y="9250838"/>
                <a:ext cx="2414700" cy="1792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5" name="Google Shape;205;p33"/>
              <p:cNvSpPr/>
              <p:nvPr/>
            </p:nvSpPr>
            <p:spPr>
              <a:xfrm>
                <a:off x="19286925" y="9650875"/>
                <a:ext cx="1280400" cy="1773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06" name="Google Shape;206;p3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0821425" y="12401263"/>
              <a:ext cx="2562051" cy="346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7" name="Google Shape;20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1943" y="12290150"/>
            <a:ext cx="1008500" cy="53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>
            <a:off x="1923600" y="12197372"/>
            <a:ext cx="1551900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DSC</a:t>
            </a:r>
            <a:endParaRPr sz="430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B7A32B66-1590-44D1-8B71-004D9D59DB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4262" y="2100262"/>
            <a:ext cx="9515475" cy="95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42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9"/>
          <p:cNvPicPr preferRelativeResize="0"/>
          <p:nvPr/>
        </p:nvPicPr>
        <p:blipFill rotWithShape="1">
          <a:blip r:embed="rId3">
            <a:alphaModFix/>
          </a:blip>
          <a:srcRect l="39" r="29"/>
          <a:stretch/>
        </p:blipFill>
        <p:spPr>
          <a:xfrm>
            <a:off x="0" y="0"/>
            <a:ext cx="24384000" cy="137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9"/>
          <p:cNvSpPr txBox="1"/>
          <p:nvPr/>
        </p:nvSpPr>
        <p:spPr>
          <a:xfrm>
            <a:off x="15995975" y="621775"/>
            <a:ext cx="72948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29"/>
          <p:cNvSpPr txBox="1"/>
          <p:nvPr/>
        </p:nvSpPr>
        <p:spPr>
          <a:xfrm>
            <a:off x="11384675" y="9076125"/>
            <a:ext cx="9112800" cy="26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Musalam Al-Balushi</a:t>
            </a:r>
            <a:endParaRPr sz="4800" b="1" dirty="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Sultan Qaboos University</a:t>
            </a:r>
            <a:endParaRPr sz="4800" dirty="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@</a:t>
            </a:r>
            <a:r>
              <a:rPr lang="en-US" sz="4800" dirty="0" err="1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squdsc</a:t>
            </a:r>
            <a:r>
              <a:rPr lang="en-US" sz="4800" dirty="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 &amp; @</a:t>
            </a:r>
            <a:r>
              <a:rPr lang="en-US" sz="4800" dirty="0" err="1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DSC_Squ</a:t>
            </a:r>
            <a:endParaRPr sz="4800" dirty="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36" name="Google Shape;1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600" y="1608488"/>
            <a:ext cx="4440776" cy="6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9"/>
          <p:cNvSpPr txBox="1">
            <a:spLocks noGrp="1"/>
          </p:cNvSpPr>
          <p:nvPr>
            <p:ph type="subTitle" idx="4294967295"/>
          </p:nvPr>
        </p:nvSpPr>
        <p:spPr>
          <a:xfrm>
            <a:off x="8271750" y="7016625"/>
            <a:ext cx="12987900" cy="144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9600" dirty="0">
                <a:solidFill>
                  <a:srgbClr val="202124"/>
                </a:solidFill>
              </a:rPr>
              <a:t>Introduction to </a:t>
            </a:r>
            <a:r>
              <a:rPr lang="en-US" sz="9600" dirty="0">
                <a:solidFill>
                  <a:schemeClr val="accent1">
                    <a:lumMod val="75000"/>
                  </a:schemeClr>
                </a:solidFill>
              </a:rPr>
              <a:t>Flu</a:t>
            </a:r>
            <a:r>
              <a:rPr lang="en-US" sz="9600" dirty="0">
                <a:solidFill>
                  <a:srgbClr val="202124"/>
                </a:solidFill>
              </a:rPr>
              <a:t>t</a:t>
            </a:r>
            <a:r>
              <a:rPr lang="en-US" sz="9600" dirty="0">
                <a:solidFill>
                  <a:srgbClr val="00B0F0"/>
                </a:solidFill>
              </a:rPr>
              <a:t>te</a:t>
            </a:r>
            <a:r>
              <a:rPr lang="en-US" sz="9600" dirty="0">
                <a:solidFill>
                  <a:srgbClr val="202124"/>
                </a:solidFill>
              </a:rPr>
              <a:t>r</a:t>
            </a:r>
            <a:endParaRPr sz="3600" dirty="0">
              <a:solidFill>
                <a:srgbClr val="202124"/>
              </a:solidFill>
            </a:endParaRPr>
          </a:p>
        </p:txBody>
      </p:sp>
      <p:pic>
        <p:nvPicPr>
          <p:cNvPr id="138" name="Google Shape;13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175" y="3535900"/>
            <a:ext cx="2653973" cy="6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700" y="1037000"/>
            <a:ext cx="10992975" cy="189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17849" y="3535900"/>
            <a:ext cx="1416300" cy="67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9"/>
          <p:cNvSpPr txBox="1"/>
          <p:nvPr/>
        </p:nvSpPr>
        <p:spPr>
          <a:xfrm>
            <a:off x="9517850" y="3460297"/>
            <a:ext cx="1551900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/>
              <a:t>DSC</a:t>
            </a:r>
            <a:endParaRPr sz="43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C97BE1-05CB-4DD0-8AF8-3B15EC086F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4074" y="8463525"/>
            <a:ext cx="3506173" cy="3506173"/>
          </a:xfrm>
          <a:prstGeom prst="heptagon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B9D6940-2B01-4FBB-AFC2-961632D447C4}"/>
              </a:ext>
            </a:extLst>
          </p:cNvPr>
          <p:cNvGrpSpPr/>
          <p:nvPr/>
        </p:nvGrpSpPr>
        <p:grpSpPr>
          <a:xfrm>
            <a:off x="-26837" y="888263"/>
            <a:ext cx="11830050" cy="1990882"/>
            <a:chOff x="-26837" y="888263"/>
            <a:chExt cx="11830050" cy="1990882"/>
          </a:xfrm>
        </p:grpSpPr>
        <p:pic>
          <p:nvPicPr>
            <p:cNvPr id="141" name="Google Shape;141;p29"/>
            <p:cNvPicPr preferRelativeResize="0"/>
            <p:nvPr/>
          </p:nvPicPr>
          <p:blipFill rotWithShape="1">
            <a:blip r:embed="rId9">
              <a:alphaModFix/>
            </a:blip>
            <a:srcRect b="39671"/>
            <a:stretch/>
          </p:blipFill>
          <p:spPr>
            <a:xfrm>
              <a:off x="-26837" y="888263"/>
              <a:ext cx="11830050" cy="132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0D2C73-F5F8-453D-A84A-A979D9325771}"/>
                </a:ext>
              </a:extLst>
            </p:cNvPr>
            <p:cNvSpPr txBox="1"/>
            <p:nvPr/>
          </p:nvSpPr>
          <p:spPr>
            <a:xfrm>
              <a:off x="2954988" y="2171259"/>
              <a:ext cx="64251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bg1">
                      <a:lumMod val="50000"/>
                    </a:schemeClr>
                  </a:solidFill>
                </a:rPr>
                <a:t>Sultan Qaboos University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E41448-EE36-4B2C-98B1-645AC4B24D4B}"/>
              </a:ext>
            </a:extLst>
          </p:cNvPr>
          <p:cNvGrpSpPr/>
          <p:nvPr/>
        </p:nvGrpSpPr>
        <p:grpSpPr>
          <a:xfrm>
            <a:off x="7854074" y="4413143"/>
            <a:ext cx="11830050" cy="1990882"/>
            <a:chOff x="-26837" y="888263"/>
            <a:chExt cx="11830050" cy="1990882"/>
          </a:xfrm>
        </p:grpSpPr>
        <p:pic>
          <p:nvPicPr>
            <p:cNvPr id="19" name="Google Shape;141;p29">
              <a:extLst>
                <a:ext uri="{FF2B5EF4-FFF2-40B4-BE49-F238E27FC236}">
                  <a16:creationId xmlns:a16="http://schemas.microsoft.com/office/drawing/2014/main" id="{AB5C00E0-7EBE-4496-884C-DD25358F0206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 b="39671"/>
            <a:stretch/>
          </p:blipFill>
          <p:spPr>
            <a:xfrm>
              <a:off x="-26837" y="888263"/>
              <a:ext cx="11830050" cy="132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B7275A-B74D-4D46-B72A-3CA41716AD46}"/>
                </a:ext>
              </a:extLst>
            </p:cNvPr>
            <p:cNvSpPr txBox="1"/>
            <p:nvPr/>
          </p:nvSpPr>
          <p:spPr>
            <a:xfrm>
              <a:off x="2954988" y="2171259"/>
              <a:ext cx="64251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bg1">
                      <a:lumMod val="50000"/>
                    </a:schemeClr>
                  </a:solidFill>
                </a:rPr>
                <a:t>Sultan Qaboos University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766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CBE9E7-677D-452B-B853-8B1215111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597520" cy="1371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E555D9-20D5-43F4-9EDF-410F068DB0E1}"/>
              </a:ext>
            </a:extLst>
          </p:cNvPr>
          <p:cNvSpPr txBox="1"/>
          <p:nvPr/>
        </p:nvSpPr>
        <p:spPr>
          <a:xfrm>
            <a:off x="9144000" y="11369040"/>
            <a:ext cx="5609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ngsana New" panose="020B0502040204020203" pitchFamily="18" charset="-34"/>
              </a:rPr>
              <a:t>Hello, I am Khalid</a:t>
            </a:r>
          </a:p>
        </p:txBody>
      </p:sp>
    </p:spTree>
    <p:extLst>
      <p:ext uri="{BB962C8B-B14F-4D97-AF65-F5344CB8AC3E}">
        <p14:creationId xmlns:p14="http://schemas.microsoft.com/office/powerpoint/2010/main" val="264228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e Best iOS-Only Apps | PCMag">
            <a:extLst>
              <a:ext uri="{FF2B5EF4-FFF2-40B4-BE49-F238E27FC236}">
                <a16:creationId xmlns:a16="http://schemas.microsoft.com/office/drawing/2014/main" id="{E354B1A8-7DC0-484B-92A7-815A02E9B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24363947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47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87823D-83D8-4FF7-AEA7-0C412071C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3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48185DB-1E14-41C6-90F3-FE5EF18F1E48}"/>
              </a:ext>
            </a:extLst>
          </p:cNvPr>
          <p:cNvGrpSpPr/>
          <p:nvPr/>
        </p:nvGrpSpPr>
        <p:grpSpPr>
          <a:xfrm>
            <a:off x="0" y="0"/>
            <a:ext cx="24567161" cy="13716000"/>
            <a:chOff x="0" y="0"/>
            <a:chExt cx="24567161" cy="13716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A6537C1-CF29-449F-B2A8-5D5C4C5F3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4384000" cy="137160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E2D6813-8463-486A-A2FA-9F961F5C520E}"/>
                </a:ext>
              </a:extLst>
            </p:cNvPr>
            <p:cNvSpPr txBox="1"/>
            <p:nvPr/>
          </p:nvSpPr>
          <p:spPr>
            <a:xfrm rot="21272793">
              <a:off x="18954727" y="8391475"/>
              <a:ext cx="5612434" cy="1446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Java </a:t>
              </a:r>
            </a:p>
            <a:p>
              <a:r>
                <a:rPr lang="en-US" sz="4400" dirty="0"/>
                <a:t>Android programming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58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CBE9E7-677D-452B-B853-8B1215111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597520" cy="137160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576C18-D327-4609-8D28-8A5D1AF8F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7432" y="6121717"/>
            <a:ext cx="53625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2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Young Programmer Receives $36,000 Bug Bounty from Google">
            <a:extLst>
              <a:ext uri="{FF2B5EF4-FFF2-40B4-BE49-F238E27FC236}">
                <a16:creationId xmlns:a16="http://schemas.microsoft.com/office/drawing/2014/main" id="{D7DE0F6E-7C9F-4AE4-981B-2AD2C293B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0" cy="1395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271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D5F11E-2A40-4080-92F5-26EC95A0B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9949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30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DB4437"/>
      </a:accent2>
      <a:accent3>
        <a:srgbClr val="3F3F3F"/>
      </a:accent3>
      <a:accent4>
        <a:srgbClr val="254A89"/>
      </a:accent4>
      <a:accent5>
        <a:srgbClr val="7B261F"/>
      </a:accent5>
      <a:accent6>
        <a:srgbClr val="232323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394</Words>
  <Application>Microsoft Office PowerPoint</Application>
  <PresentationFormat>Custom</PresentationFormat>
  <Paragraphs>114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Roboto</vt:lpstr>
      <vt:lpstr>medium-content-serif-font</vt:lpstr>
      <vt:lpstr>Arial</vt:lpstr>
      <vt:lpstr>Google Sans</vt:lpstr>
      <vt:lpstr>Wingdings</vt:lpstr>
      <vt:lpstr>medium-content-sans-serif-font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Muslim Murad Deen Mohamed Al Balushi</cp:lastModifiedBy>
  <cp:revision>21</cp:revision>
  <dcterms:modified xsi:type="dcterms:W3CDTF">2020-09-24T14:55:58Z</dcterms:modified>
</cp:coreProperties>
</file>