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C93329-95CF-4615-879D-BBE9BF35E0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nyc_citi_bike_challenge_tab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69F02D-0A5B-49A3-9AE6-ED28EA48B2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9/19/2022 3:17:57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C3F4BF27-C10E-437B-A630-88BC44BD0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F1F4CBB3-EB80-4D2D-B60D-064F74165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E6738C1D-5257-4EC7-9359-56F0C16DD6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EAE60F98-946B-4ABD-B07A-EC98D7197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A09D1C0D-362A-47E6-B331-ABC28BCA9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69777DC5-780F-4262-8649-0C0572474B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2022-09-19T20:18:00Z</dcterms:created>
  <dcterms:modified xsi:type="dcterms:W3CDTF">2022-09-19T20:18:00Z</dcterms:modified>
</cp:coreProperties>
</file>