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076137151" r:id="rId4"/>
    <p:sldId id="260" r:id="rId5"/>
    <p:sldId id="262" r:id="rId6"/>
    <p:sldId id="2076137152" r:id="rId7"/>
    <p:sldId id="2076137153" r:id="rId8"/>
    <p:sldId id="2076137154" r:id="rId9"/>
    <p:sldId id="259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7A1501-EFAF-4CBF-ADEB-2E121CA39B47}" v="627" dt="2020-07-25T04:44:50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76" d="100"/>
          <a:sy n="76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501B25-86EA-48B8-B48A-5E5B588BBFA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E61E0E7-9A78-431F-9B69-DBC4E2830F9A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Red</a:t>
          </a:r>
          <a:endParaRPr lang="it-IT" dirty="0"/>
        </a:p>
      </dgm:t>
    </dgm:pt>
    <dgm:pt modelId="{43551709-3E56-4987-9DCC-0BDCBDFFE802}" type="parTrans" cxnId="{89C5E824-D5B2-4CE9-9D8D-8FE720637A05}">
      <dgm:prSet/>
      <dgm:spPr/>
      <dgm:t>
        <a:bodyPr/>
        <a:lstStyle/>
        <a:p>
          <a:endParaRPr lang="it-IT"/>
        </a:p>
      </dgm:t>
    </dgm:pt>
    <dgm:pt modelId="{2F76005E-8FC0-4932-B1A7-381A73516F22}" type="sibTrans" cxnId="{89C5E824-D5B2-4CE9-9D8D-8FE720637A05}">
      <dgm:prSet/>
      <dgm:spPr/>
      <dgm:t>
        <a:bodyPr/>
        <a:lstStyle/>
        <a:p>
          <a:endParaRPr lang="it-IT" dirty="0"/>
        </a:p>
      </dgm:t>
    </dgm:pt>
    <dgm:pt modelId="{9E442851-92CC-4113-ABCB-7427B711AD81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Green</a:t>
          </a:r>
          <a:endParaRPr lang="it-IT" dirty="0"/>
        </a:p>
      </dgm:t>
    </dgm:pt>
    <dgm:pt modelId="{E2CA4DC5-1490-4986-830B-A7793784DB6D}" type="parTrans" cxnId="{C2E83255-C540-4765-B09D-BEC3B36D6D92}">
      <dgm:prSet/>
      <dgm:spPr/>
      <dgm:t>
        <a:bodyPr/>
        <a:lstStyle/>
        <a:p>
          <a:endParaRPr lang="it-IT"/>
        </a:p>
      </dgm:t>
    </dgm:pt>
    <dgm:pt modelId="{1500C1D9-9106-4451-A579-63192B4BD684}" type="sibTrans" cxnId="{C2E83255-C540-4765-B09D-BEC3B36D6D92}">
      <dgm:prSet/>
      <dgm:spPr/>
      <dgm:t>
        <a:bodyPr/>
        <a:lstStyle/>
        <a:p>
          <a:endParaRPr lang="it-IT" dirty="0"/>
        </a:p>
      </dgm:t>
    </dgm:pt>
    <dgm:pt modelId="{33F4EA29-1749-4232-9937-042914769F71}">
      <dgm:prSet phldrT="[Text]"/>
      <dgm:spPr/>
      <dgm:t>
        <a:bodyPr/>
        <a:lstStyle/>
        <a:p>
          <a:r>
            <a:rPr lang="en-US" dirty="0"/>
            <a:t>Refactor</a:t>
          </a:r>
          <a:endParaRPr lang="it-IT" dirty="0"/>
        </a:p>
      </dgm:t>
    </dgm:pt>
    <dgm:pt modelId="{DE5474DA-BDDB-4392-8302-4CA520D477AA}" type="parTrans" cxnId="{77A614E6-0A79-49B4-A0F1-BF6396278CC0}">
      <dgm:prSet/>
      <dgm:spPr/>
      <dgm:t>
        <a:bodyPr/>
        <a:lstStyle/>
        <a:p>
          <a:endParaRPr lang="it-IT"/>
        </a:p>
      </dgm:t>
    </dgm:pt>
    <dgm:pt modelId="{AD7786A4-E3B7-4E3C-9491-BE2ECAE2C4B9}" type="sibTrans" cxnId="{77A614E6-0A79-49B4-A0F1-BF6396278CC0}">
      <dgm:prSet/>
      <dgm:spPr/>
      <dgm:t>
        <a:bodyPr/>
        <a:lstStyle/>
        <a:p>
          <a:endParaRPr lang="it-IT" dirty="0"/>
        </a:p>
      </dgm:t>
    </dgm:pt>
    <dgm:pt modelId="{54895930-AF11-4D3D-9DAC-B102CF51B31C}" type="pres">
      <dgm:prSet presAssocID="{CA501B25-86EA-48B8-B48A-5E5B588BBFA5}" presName="cycle" presStyleCnt="0">
        <dgm:presLayoutVars>
          <dgm:dir/>
          <dgm:resizeHandles val="exact"/>
        </dgm:presLayoutVars>
      </dgm:prSet>
      <dgm:spPr/>
    </dgm:pt>
    <dgm:pt modelId="{CC5AA871-C566-42CB-8B6B-54C48A163EC3}" type="pres">
      <dgm:prSet presAssocID="{6E61E0E7-9A78-431F-9B69-DBC4E2830F9A}" presName="node" presStyleLbl="node1" presStyleIdx="0" presStyleCnt="3">
        <dgm:presLayoutVars>
          <dgm:bulletEnabled val="1"/>
        </dgm:presLayoutVars>
      </dgm:prSet>
      <dgm:spPr/>
    </dgm:pt>
    <dgm:pt modelId="{E3061F62-AAE1-485D-BCF8-9585B49B4B68}" type="pres">
      <dgm:prSet presAssocID="{2F76005E-8FC0-4932-B1A7-381A73516F22}" presName="sibTrans" presStyleLbl="sibTrans2D1" presStyleIdx="0" presStyleCnt="3"/>
      <dgm:spPr/>
    </dgm:pt>
    <dgm:pt modelId="{0A292AB0-CEFF-4211-9203-1AFB030084D5}" type="pres">
      <dgm:prSet presAssocID="{2F76005E-8FC0-4932-B1A7-381A73516F22}" presName="connectorText" presStyleLbl="sibTrans2D1" presStyleIdx="0" presStyleCnt="3"/>
      <dgm:spPr/>
    </dgm:pt>
    <dgm:pt modelId="{229D7844-F0AF-401F-B400-7E9E14CFECD0}" type="pres">
      <dgm:prSet presAssocID="{9E442851-92CC-4113-ABCB-7427B711AD81}" presName="node" presStyleLbl="node1" presStyleIdx="1" presStyleCnt="3">
        <dgm:presLayoutVars>
          <dgm:bulletEnabled val="1"/>
        </dgm:presLayoutVars>
      </dgm:prSet>
      <dgm:spPr/>
    </dgm:pt>
    <dgm:pt modelId="{F1F57CE1-F7E6-4928-AE8E-EA311911518B}" type="pres">
      <dgm:prSet presAssocID="{1500C1D9-9106-4451-A579-63192B4BD684}" presName="sibTrans" presStyleLbl="sibTrans2D1" presStyleIdx="1" presStyleCnt="3"/>
      <dgm:spPr/>
    </dgm:pt>
    <dgm:pt modelId="{0A7A04F0-DD51-4744-B0C0-8D3CB1771FF7}" type="pres">
      <dgm:prSet presAssocID="{1500C1D9-9106-4451-A579-63192B4BD684}" presName="connectorText" presStyleLbl="sibTrans2D1" presStyleIdx="1" presStyleCnt="3"/>
      <dgm:spPr/>
    </dgm:pt>
    <dgm:pt modelId="{153B0C9E-F8FE-49F8-8CC6-3F10D938B001}" type="pres">
      <dgm:prSet presAssocID="{33F4EA29-1749-4232-9937-042914769F71}" presName="node" presStyleLbl="node1" presStyleIdx="2" presStyleCnt="3">
        <dgm:presLayoutVars>
          <dgm:bulletEnabled val="1"/>
        </dgm:presLayoutVars>
      </dgm:prSet>
      <dgm:spPr/>
    </dgm:pt>
    <dgm:pt modelId="{0D150539-24D3-48CB-B6EC-BB079F80A97C}" type="pres">
      <dgm:prSet presAssocID="{AD7786A4-E3B7-4E3C-9491-BE2ECAE2C4B9}" presName="sibTrans" presStyleLbl="sibTrans2D1" presStyleIdx="2" presStyleCnt="3"/>
      <dgm:spPr/>
    </dgm:pt>
    <dgm:pt modelId="{FAAE97EA-18CA-4477-8CC3-8C926943ABF1}" type="pres">
      <dgm:prSet presAssocID="{AD7786A4-E3B7-4E3C-9491-BE2ECAE2C4B9}" presName="connectorText" presStyleLbl="sibTrans2D1" presStyleIdx="2" presStyleCnt="3"/>
      <dgm:spPr/>
    </dgm:pt>
  </dgm:ptLst>
  <dgm:cxnLst>
    <dgm:cxn modelId="{19A90F0A-D121-475F-9BD7-B88C8119CC40}" type="presOf" srcId="{2F76005E-8FC0-4932-B1A7-381A73516F22}" destId="{E3061F62-AAE1-485D-BCF8-9585B49B4B68}" srcOrd="0" destOrd="0" presId="urn:microsoft.com/office/officeart/2005/8/layout/cycle2"/>
    <dgm:cxn modelId="{71187A1B-800C-4A45-A49F-C97D5CBCF847}" type="presOf" srcId="{2F76005E-8FC0-4932-B1A7-381A73516F22}" destId="{0A292AB0-CEFF-4211-9203-1AFB030084D5}" srcOrd="1" destOrd="0" presId="urn:microsoft.com/office/officeart/2005/8/layout/cycle2"/>
    <dgm:cxn modelId="{89C5E824-D5B2-4CE9-9D8D-8FE720637A05}" srcId="{CA501B25-86EA-48B8-B48A-5E5B588BBFA5}" destId="{6E61E0E7-9A78-431F-9B69-DBC4E2830F9A}" srcOrd="0" destOrd="0" parTransId="{43551709-3E56-4987-9DCC-0BDCBDFFE802}" sibTransId="{2F76005E-8FC0-4932-B1A7-381A73516F22}"/>
    <dgm:cxn modelId="{DA42A132-5D02-4026-9CA1-D2DA6C31E2F0}" type="presOf" srcId="{1500C1D9-9106-4451-A579-63192B4BD684}" destId="{0A7A04F0-DD51-4744-B0C0-8D3CB1771FF7}" srcOrd="1" destOrd="0" presId="urn:microsoft.com/office/officeart/2005/8/layout/cycle2"/>
    <dgm:cxn modelId="{44712B34-5E69-4042-8A75-7BFAF9A2D059}" type="presOf" srcId="{AD7786A4-E3B7-4E3C-9491-BE2ECAE2C4B9}" destId="{0D150539-24D3-48CB-B6EC-BB079F80A97C}" srcOrd="0" destOrd="0" presId="urn:microsoft.com/office/officeart/2005/8/layout/cycle2"/>
    <dgm:cxn modelId="{CBA85561-DBDD-4B1E-AC4E-A71FD865A119}" type="presOf" srcId="{9E442851-92CC-4113-ABCB-7427B711AD81}" destId="{229D7844-F0AF-401F-B400-7E9E14CFECD0}" srcOrd="0" destOrd="0" presId="urn:microsoft.com/office/officeart/2005/8/layout/cycle2"/>
    <dgm:cxn modelId="{1A519766-997C-422B-9949-F6E5215A9942}" type="presOf" srcId="{33F4EA29-1749-4232-9937-042914769F71}" destId="{153B0C9E-F8FE-49F8-8CC6-3F10D938B001}" srcOrd="0" destOrd="0" presId="urn:microsoft.com/office/officeart/2005/8/layout/cycle2"/>
    <dgm:cxn modelId="{26BB7367-0757-407F-A5DE-A3789BECE6B4}" type="presOf" srcId="{1500C1D9-9106-4451-A579-63192B4BD684}" destId="{F1F57CE1-F7E6-4928-AE8E-EA311911518B}" srcOrd="0" destOrd="0" presId="urn:microsoft.com/office/officeart/2005/8/layout/cycle2"/>
    <dgm:cxn modelId="{C22FDA6B-1C09-411F-A30E-EAADD61F33C1}" type="presOf" srcId="{CA501B25-86EA-48B8-B48A-5E5B588BBFA5}" destId="{54895930-AF11-4D3D-9DAC-B102CF51B31C}" srcOrd="0" destOrd="0" presId="urn:microsoft.com/office/officeart/2005/8/layout/cycle2"/>
    <dgm:cxn modelId="{C2E83255-C540-4765-B09D-BEC3B36D6D92}" srcId="{CA501B25-86EA-48B8-B48A-5E5B588BBFA5}" destId="{9E442851-92CC-4113-ABCB-7427B711AD81}" srcOrd="1" destOrd="0" parTransId="{E2CA4DC5-1490-4986-830B-A7793784DB6D}" sibTransId="{1500C1D9-9106-4451-A579-63192B4BD684}"/>
    <dgm:cxn modelId="{F3136597-DF7F-4D2C-ACB2-592562869E2D}" type="presOf" srcId="{6E61E0E7-9A78-431F-9B69-DBC4E2830F9A}" destId="{CC5AA871-C566-42CB-8B6B-54C48A163EC3}" srcOrd="0" destOrd="0" presId="urn:microsoft.com/office/officeart/2005/8/layout/cycle2"/>
    <dgm:cxn modelId="{CA162DBF-97BD-47C6-9C71-356D0AFF4C47}" type="presOf" srcId="{AD7786A4-E3B7-4E3C-9491-BE2ECAE2C4B9}" destId="{FAAE97EA-18CA-4477-8CC3-8C926943ABF1}" srcOrd="1" destOrd="0" presId="urn:microsoft.com/office/officeart/2005/8/layout/cycle2"/>
    <dgm:cxn modelId="{77A614E6-0A79-49B4-A0F1-BF6396278CC0}" srcId="{CA501B25-86EA-48B8-B48A-5E5B588BBFA5}" destId="{33F4EA29-1749-4232-9937-042914769F71}" srcOrd="2" destOrd="0" parTransId="{DE5474DA-BDDB-4392-8302-4CA520D477AA}" sibTransId="{AD7786A4-E3B7-4E3C-9491-BE2ECAE2C4B9}"/>
    <dgm:cxn modelId="{51AD6953-27E7-423A-BBA7-C7583D825A15}" type="presParOf" srcId="{54895930-AF11-4D3D-9DAC-B102CF51B31C}" destId="{CC5AA871-C566-42CB-8B6B-54C48A163EC3}" srcOrd="0" destOrd="0" presId="urn:microsoft.com/office/officeart/2005/8/layout/cycle2"/>
    <dgm:cxn modelId="{BBA187B3-6733-43AD-8D9B-A03B87105F61}" type="presParOf" srcId="{54895930-AF11-4D3D-9DAC-B102CF51B31C}" destId="{E3061F62-AAE1-485D-BCF8-9585B49B4B68}" srcOrd="1" destOrd="0" presId="urn:microsoft.com/office/officeart/2005/8/layout/cycle2"/>
    <dgm:cxn modelId="{302343C4-9309-4678-AC0C-CD3CD6A919DF}" type="presParOf" srcId="{E3061F62-AAE1-485D-BCF8-9585B49B4B68}" destId="{0A292AB0-CEFF-4211-9203-1AFB030084D5}" srcOrd="0" destOrd="0" presId="urn:microsoft.com/office/officeart/2005/8/layout/cycle2"/>
    <dgm:cxn modelId="{BB352DA0-9CC4-44F8-BC84-96808A7592D6}" type="presParOf" srcId="{54895930-AF11-4D3D-9DAC-B102CF51B31C}" destId="{229D7844-F0AF-401F-B400-7E9E14CFECD0}" srcOrd="2" destOrd="0" presId="urn:microsoft.com/office/officeart/2005/8/layout/cycle2"/>
    <dgm:cxn modelId="{DF314DB2-1C17-4611-B2F4-35E57D1FC78B}" type="presParOf" srcId="{54895930-AF11-4D3D-9DAC-B102CF51B31C}" destId="{F1F57CE1-F7E6-4928-AE8E-EA311911518B}" srcOrd="3" destOrd="0" presId="urn:microsoft.com/office/officeart/2005/8/layout/cycle2"/>
    <dgm:cxn modelId="{EC10468A-577C-4927-84A7-E4879C881E3B}" type="presParOf" srcId="{F1F57CE1-F7E6-4928-AE8E-EA311911518B}" destId="{0A7A04F0-DD51-4744-B0C0-8D3CB1771FF7}" srcOrd="0" destOrd="0" presId="urn:microsoft.com/office/officeart/2005/8/layout/cycle2"/>
    <dgm:cxn modelId="{E521984E-5DB7-4474-96AB-141A8367205F}" type="presParOf" srcId="{54895930-AF11-4D3D-9DAC-B102CF51B31C}" destId="{153B0C9E-F8FE-49F8-8CC6-3F10D938B001}" srcOrd="4" destOrd="0" presId="urn:microsoft.com/office/officeart/2005/8/layout/cycle2"/>
    <dgm:cxn modelId="{4CAC66C1-7163-4E9E-A539-3D8FC8F00BFA}" type="presParOf" srcId="{54895930-AF11-4D3D-9DAC-B102CF51B31C}" destId="{0D150539-24D3-48CB-B6EC-BB079F80A97C}" srcOrd="5" destOrd="0" presId="urn:microsoft.com/office/officeart/2005/8/layout/cycle2"/>
    <dgm:cxn modelId="{BD81B646-CA8C-4C9F-A1E4-8F2E9688740B}" type="presParOf" srcId="{0D150539-24D3-48CB-B6EC-BB079F80A97C}" destId="{FAAE97EA-18CA-4477-8CC3-8C926943ABF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84E8B9-5DA8-42C1-8CFC-543BC570C7C3}" type="doc">
      <dgm:prSet loTypeId="urn:microsoft.com/office/officeart/2005/8/layout/gear1" loCatId="relationship" qsTypeId="urn:microsoft.com/office/officeart/2005/8/quickstyle/3d9" qsCatId="3D" csTypeId="urn:microsoft.com/office/officeart/2005/8/colors/accent1_2" csCatId="accent1" phldr="1"/>
      <dgm:spPr/>
    </dgm:pt>
    <dgm:pt modelId="{F83FE4D2-72B1-46C5-B0BE-7F2051EDAA5F}">
      <dgm:prSet phldrT="[Text]"/>
      <dgm:spPr/>
      <dgm:t>
        <a:bodyPr/>
        <a:lstStyle/>
        <a:p>
          <a:r>
            <a:rPr lang="en-US" dirty="0"/>
            <a:t>Mocks</a:t>
          </a:r>
          <a:endParaRPr lang="it-IT" dirty="0"/>
        </a:p>
      </dgm:t>
    </dgm:pt>
    <dgm:pt modelId="{01CBBEA3-3D51-4187-BBC5-2579F688B7C9}" type="parTrans" cxnId="{E4B2279D-1BCA-4222-B98B-0170D91034AE}">
      <dgm:prSet/>
      <dgm:spPr/>
      <dgm:t>
        <a:bodyPr/>
        <a:lstStyle/>
        <a:p>
          <a:endParaRPr lang="it-IT"/>
        </a:p>
      </dgm:t>
    </dgm:pt>
    <dgm:pt modelId="{FEDABC44-9806-41A9-B84D-3E4091EADCC9}" type="sibTrans" cxnId="{E4B2279D-1BCA-4222-B98B-0170D91034AE}">
      <dgm:prSet/>
      <dgm:spPr/>
      <dgm:t>
        <a:bodyPr/>
        <a:lstStyle/>
        <a:p>
          <a:endParaRPr lang="it-IT"/>
        </a:p>
      </dgm:t>
    </dgm:pt>
    <dgm:pt modelId="{F41DF7A9-63D0-4329-8C0A-151ACFC3C550}">
      <dgm:prSet phldrT="[Text]"/>
      <dgm:spPr/>
      <dgm:t>
        <a:bodyPr/>
        <a:lstStyle/>
        <a:p>
          <a:r>
            <a:rPr lang="en-US" dirty="0"/>
            <a:t>Stubs</a:t>
          </a:r>
          <a:endParaRPr lang="it-IT" dirty="0"/>
        </a:p>
      </dgm:t>
    </dgm:pt>
    <dgm:pt modelId="{4B6B0C25-25E3-4205-98C8-D9FAC67FAFC9}" type="parTrans" cxnId="{0DF578B0-A26B-4866-8B92-9C9C485225E6}">
      <dgm:prSet/>
      <dgm:spPr/>
      <dgm:t>
        <a:bodyPr/>
        <a:lstStyle/>
        <a:p>
          <a:endParaRPr lang="it-IT"/>
        </a:p>
      </dgm:t>
    </dgm:pt>
    <dgm:pt modelId="{EAD06BB4-66A0-458A-B7AD-DD1A7D4414D1}" type="sibTrans" cxnId="{0DF578B0-A26B-4866-8B92-9C9C485225E6}">
      <dgm:prSet/>
      <dgm:spPr/>
      <dgm:t>
        <a:bodyPr/>
        <a:lstStyle/>
        <a:p>
          <a:endParaRPr lang="it-IT"/>
        </a:p>
      </dgm:t>
    </dgm:pt>
    <dgm:pt modelId="{AC7EA0A2-5D68-4F8C-B137-AB13D29368C1}">
      <dgm:prSet phldrT="[Text]"/>
      <dgm:spPr/>
      <dgm:t>
        <a:bodyPr/>
        <a:lstStyle/>
        <a:p>
          <a:r>
            <a:rPr lang="en-US" dirty="0"/>
            <a:t>Fakes</a:t>
          </a:r>
          <a:endParaRPr lang="it-IT" dirty="0"/>
        </a:p>
      </dgm:t>
    </dgm:pt>
    <dgm:pt modelId="{A2AF7C0F-89B4-47A1-BA81-2A1749384235}" type="parTrans" cxnId="{32AC1C35-042B-46E8-A074-F062485C31F7}">
      <dgm:prSet/>
      <dgm:spPr/>
      <dgm:t>
        <a:bodyPr/>
        <a:lstStyle/>
        <a:p>
          <a:endParaRPr lang="it-IT"/>
        </a:p>
      </dgm:t>
    </dgm:pt>
    <dgm:pt modelId="{E3D80703-8440-45CF-994A-5F41F13DCAD4}" type="sibTrans" cxnId="{32AC1C35-042B-46E8-A074-F062485C31F7}">
      <dgm:prSet/>
      <dgm:spPr/>
      <dgm:t>
        <a:bodyPr/>
        <a:lstStyle/>
        <a:p>
          <a:endParaRPr lang="it-IT"/>
        </a:p>
      </dgm:t>
    </dgm:pt>
    <dgm:pt modelId="{737D57CA-F455-4487-A216-4B5AA7ED6410}" type="pres">
      <dgm:prSet presAssocID="{9584E8B9-5DA8-42C1-8CFC-543BC570C7C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1900AAD-1014-4223-9474-856210087CA4}" type="pres">
      <dgm:prSet presAssocID="{F83FE4D2-72B1-46C5-B0BE-7F2051EDAA5F}" presName="gear1" presStyleLbl="node1" presStyleIdx="0" presStyleCnt="3">
        <dgm:presLayoutVars>
          <dgm:chMax val="1"/>
          <dgm:bulletEnabled val="1"/>
        </dgm:presLayoutVars>
      </dgm:prSet>
      <dgm:spPr/>
    </dgm:pt>
    <dgm:pt modelId="{37227807-540E-4AA5-86EA-177C5E3C7D55}" type="pres">
      <dgm:prSet presAssocID="{F83FE4D2-72B1-46C5-B0BE-7F2051EDAA5F}" presName="gear1srcNode" presStyleLbl="node1" presStyleIdx="0" presStyleCnt="3"/>
      <dgm:spPr/>
    </dgm:pt>
    <dgm:pt modelId="{2658A96F-4FE4-48A1-9CE9-0863BD9306E1}" type="pres">
      <dgm:prSet presAssocID="{F83FE4D2-72B1-46C5-B0BE-7F2051EDAA5F}" presName="gear1dstNode" presStyleLbl="node1" presStyleIdx="0" presStyleCnt="3"/>
      <dgm:spPr/>
    </dgm:pt>
    <dgm:pt modelId="{13C18EBA-DC79-4A36-BE47-2CF7526E34C6}" type="pres">
      <dgm:prSet presAssocID="{F41DF7A9-63D0-4329-8C0A-151ACFC3C550}" presName="gear2" presStyleLbl="node1" presStyleIdx="1" presStyleCnt="3">
        <dgm:presLayoutVars>
          <dgm:chMax val="1"/>
          <dgm:bulletEnabled val="1"/>
        </dgm:presLayoutVars>
      </dgm:prSet>
      <dgm:spPr/>
    </dgm:pt>
    <dgm:pt modelId="{18B348E3-6D87-4D6B-8C73-2463541D111F}" type="pres">
      <dgm:prSet presAssocID="{F41DF7A9-63D0-4329-8C0A-151ACFC3C550}" presName="gear2srcNode" presStyleLbl="node1" presStyleIdx="1" presStyleCnt="3"/>
      <dgm:spPr/>
    </dgm:pt>
    <dgm:pt modelId="{7B73354D-BB85-488A-8BC8-33417766409B}" type="pres">
      <dgm:prSet presAssocID="{F41DF7A9-63D0-4329-8C0A-151ACFC3C550}" presName="gear2dstNode" presStyleLbl="node1" presStyleIdx="1" presStyleCnt="3"/>
      <dgm:spPr/>
    </dgm:pt>
    <dgm:pt modelId="{D05E898F-EBF9-43ED-BD55-1ADBC5B17596}" type="pres">
      <dgm:prSet presAssocID="{AC7EA0A2-5D68-4F8C-B137-AB13D29368C1}" presName="gear3" presStyleLbl="node1" presStyleIdx="2" presStyleCnt="3"/>
      <dgm:spPr/>
    </dgm:pt>
    <dgm:pt modelId="{BD308A28-6DF2-40B6-A3A1-82D38A9AB3A3}" type="pres">
      <dgm:prSet presAssocID="{AC7EA0A2-5D68-4F8C-B137-AB13D29368C1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A26382C0-7BCA-4375-93F9-0BAC4BF75666}" type="pres">
      <dgm:prSet presAssocID="{AC7EA0A2-5D68-4F8C-B137-AB13D29368C1}" presName="gear3srcNode" presStyleLbl="node1" presStyleIdx="2" presStyleCnt="3"/>
      <dgm:spPr/>
    </dgm:pt>
    <dgm:pt modelId="{09C980D9-7D2A-4162-8D61-86F8724E48D9}" type="pres">
      <dgm:prSet presAssocID="{AC7EA0A2-5D68-4F8C-B137-AB13D29368C1}" presName="gear3dstNode" presStyleLbl="node1" presStyleIdx="2" presStyleCnt="3"/>
      <dgm:spPr/>
    </dgm:pt>
    <dgm:pt modelId="{C2DC4126-42C4-44EA-B1E9-271A566ABB77}" type="pres">
      <dgm:prSet presAssocID="{FEDABC44-9806-41A9-B84D-3E4091EADCC9}" presName="connector1" presStyleLbl="sibTrans2D1" presStyleIdx="0" presStyleCnt="3"/>
      <dgm:spPr/>
    </dgm:pt>
    <dgm:pt modelId="{FE44759F-A873-4636-AA84-2FD31EDEE6C7}" type="pres">
      <dgm:prSet presAssocID="{EAD06BB4-66A0-458A-B7AD-DD1A7D4414D1}" presName="connector2" presStyleLbl="sibTrans2D1" presStyleIdx="1" presStyleCnt="3"/>
      <dgm:spPr/>
    </dgm:pt>
    <dgm:pt modelId="{900B5B47-9A00-46FC-8A62-727EDDC4246D}" type="pres">
      <dgm:prSet presAssocID="{E3D80703-8440-45CF-994A-5F41F13DCAD4}" presName="connector3" presStyleLbl="sibTrans2D1" presStyleIdx="2" presStyleCnt="3"/>
      <dgm:spPr/>
    </dgm:pt>
  </dgm:ptLst>
  <dgm:cxnLst>
    <dgm:cxn modelId="{43AE3500-2C91-49BA-AFEE-7B9F2AD0DE3A}" type="presOf" srcId="{AC7EA0A2-5D68-4F8C-B137-AB13D29368C1}" destId="{A26382C0-7BCA-4375-93F9-0BAC4BF75666}" srcOrd="2" destOrd="0" presId="urn:microsoft.com/office/officeart/2005/8/layout/gear1"/>
    <dgm:cxn modelId="{C0B8A00C-65AA-4041-ADB1-1EAC721446D2}" type="presOf" srcId="{E3D80703-8440-45CF-994A-5F41F13DCAD4}" destId="{900B5B47-9A00-46FC-8A62-727EDDC4246D}" srcOrd="0" destOrd="0" presId="urn:microsoft.com/office/officeart/2005/8/layout/gear1"/>
    <dgm:cxn modelId="{98D00411-CA51-42BA-8CBA-4F7AEE8A02B1}" type="presOf" srcId="{FEDABC44-9806-41A9-B84D-3E4091EADCC9}" destId="{C2DC4126-42C4-44EA-B1E9-271A566ABB77}" srcOrd="0" destOrd="0" presId="urn:microsoft.com/office/officeart/2005/8/layout/gear1"/>
    <dgm:cxn modelId="{32AC1C35-042B-46E8-A074-F062485C31F7}" srcId="{9584E8B9-5DA8-42C1-8CFC-543BC570C7C3}" destId="{AC7EA0A2-5D68-4F8C-B137-AB13D29368C1}" srcOrd="2" destOrd="0" parTransId="{A2AF7C0F-89B4-47A1-BA81-2A1749384235}" sibTransId="{E3D80703-8440-45CF-994A-5F41F13DCAD4}"/>
    <dgm:cxn modelId="{5105A63B-3C32-4CCA-90D4-5E97851E75AD}" type="presOf" srcId="{F41DF7A9-63D0-4329-8C0A-151ACFC3C550}" destId="{7B73354D-BB85-488A-8BC8-33417766409B}" srcOrd="2" destOrd="0" presId="urn:microsoft.com/office/officeart/2005/8/layout/gear1"/>
    <dgm:cxn modelId="{7555D745-057C-459A-B451-5DEA5C34865F}" type="presOf" srcId="{EAD06BB4-66A0-458A-B7AD-DD1A7D4414D1}" destId="{FE44759F-A873-4636-AA84-2FD31EDEE6C7}" srcOrd="0" destOrd="0" presId="urn:microsoft.com/office/officeart/2005/8/layout/gear1"/>
    <dgm:cxn modelId="{AD443250-0736-40F7-8725-314E64A9A694}" type="presOf" srcId="{F83FE4D2-72B1-46C5-B0BE-7F2051EDAA5F}" destId="{37227807-540E-4AA5-86EA-177C5E3C7D55}" srcOrd="1" destOrd="0" presId="urn:microsoft.com/office/officeart/2005/8/layout/gear1"/>
    <dgm:cxn modelId="{BE3AED8B-5A27-4E2F-A5B4-0634C429ABC8}" type="presOf" srcId="{F83FE4D2-72B1-46C5-B0BE-7F2051EDAA5F}" destId="{2658A96F-4FE4-48A1-9CE9-0863BD9306E1}" srcOrd="2" destOrd="0" presId="urn:microsoft.com/office/officeart/2005/8/layout/gear1"/>
    <dgm:cxn modelId="{5018358F-B67C-45C9-94D0-2CE3248CA78D}" type="presOf" srcId="{F83FE4D2-72B1-46C5-B0BE-7F2051EDAA5F}" destId="{C1900AAD-1014-4223-9474-856210087CA4}" srcOrd="0" destOrd="0" presId="urn:microsoft.com/office/officeart/2005/8/layout/gear1"/>
    <dgm:cxn modelId="{E4B2279D-1BCA-4222-B98B-0170D91034AE}" srcId="{9584E8B9-5DA8-42C1-8CFC-543BC570C7C3}" destId="{F83FE4D2-72B1-46C5-B0BE-7F2051EDAA5F}" srcOrd="0" destOrd="0" parTransId="{01CBBEA3-3D51-4187-BBC5-2579F688B7C9}" sibTransId="{FEDABC44-9806-41A9-B84D-3E4091EADCC9}"/>
    <dgm:cxn modelId="{0DF578B0-A26B-4866-8B92-9C9C485225E6}" srcId="{9584E8B9-5DA8-42C1-8CFC-543BC570C7C3}" destId="{F41DF7A9-63D0-4329-8C0A-151ACFC3C550}" srcOrd="1" destOrd="0" parTransId="{4B6B0C25-25E3-4205-98C8-D9FAC67FAFC9}" sibTransId="{EAD06BB4-66A0-458A-B7AD-DD1A7D4414D1}"/>
    <dgm:cxn modelId="{2BBFFBB5-D97A-49B4-83FB-874D74F93B02}" type="presOf" srcId="{9584E8B9-5DA8-42C1-8CFC-543BC570C7C3}" destId="{737D57CA-F455-4487-A216-4B5AA7ED6410}" srcOrd="0" destOrd="0" presId="urn:microsoft.com/office/officeart/2005/8/layout/gear1"/>
    <dgm:cxn modelId="{F52D3DBB-3990-4EF3-9D49-80106731E15D}" type="presOf" srcId="{F41DF7A9-63D0-4329-8C0A-151ACFC3C550}" destId="{18B348E3-6D87-4D6B-8C73-2463541D111F}" srcOrd="1" destOrd="0" presId="urn:microsoft.com/office/officeart/2005/8/layout/gear1"/>
    <dgm:cxn modelId="{D528D6C3-0391-4F83-A486-E88D55ED35C6}" type="presOf" srcId="{AC7EA0A2-5D68-4F8C-B137-AB13D29368C1}" destId="{BD308A28-6DF2-40B6-A3A1-82D38A9AB3A3}" srcOrd="1" destOrd="0" presId="urn:microsoft.com/office/officeart/2005/8/layout/gear1"/>
    <dgm:cxn modelId="{586A36C4-0EBF-4DC3-B205-C06D4E1430E9}" type="presOf" srcId="{AC7EA0A2-5D68-4F8C-B137-AB13D29368C1}" destId="{09C980D9-7D2A-4162-8D61-86F8724E48D9}" srcOrd="3" destOrd="0" presId="urn:microsoft.com/office/officeart/2005/8/layout/gear1"/>
    <dgm:cxn modelId="{D2EE6DE7-5FF3-4B8D-8190-5BF527CD4230}" type="presOf" srcId="{AC7EA0A2-5D68-4F8C-B137-AB13D29368C1}" destId="{D05E898F-EBF9-43ED-BD55-1ADBC5B17596}" srcOrd="0" destOrd="0" presId="urn:microsoft.com/office/officeart/2005/8/layout/gear1"/>
    <dgm:cxn modelId="{BBA4B1F3-8C79-4B24-90C5-C70EEFD4D833}" type="presOf" srcId="{F41DF7A9-63D0-4329-8C0A-151ACFC3C550}" destId="{13C18EBA-DC79-4A36-BE47-2CF7526E34C6}" srcOrd="0" destOrd="0" presId="urn:microsoft.com/office/officeart/2005/8/layout/gear1"/>
    <dgm:cxn modelId="{F87C7B24-FC97-43D8-B32A-FAC7471AC5EE}" type="presParOf" srcId="{737D57CA-F455-4487-A216-4B5AA7ED6410}" destId="{C1900AAD-1014-4223-9474-856210087CA4}" srcOrd="0" destOrd="0" presId="urn:microsoft.com/office/officeart/2005/8/layout/gear1"/>
    <dgm:cxn modelId="{7FA7BF63-9D40-4316-BA54-2427413E84A3}" type="presParOf" srcId="{737D57CA-F455-4487-A216-4B5AA7ED6410}" destId="{37227807-540E-4AA5-86EA-177C5E3C7D55}" srcOrd="1" destOrd="0" presId="urn:microsoft.com/office/officeart/2005/8/layout/gear1"/>
    <dgm:cxn modelId="{10214F96-5F71-4A85-B8C0-A0C6BF6E2DDB}" type="presParOf" srcId="{737D57CA-F455-4487-A216-4B5AA7ED6410}" destId="{2658A96F-4FE4-48A1-9CE9-0863BD9306E1}" srcOrd="2" destOrd="0" presId="urn:microsoft.com/office/officeart/2005/8/layout/gear1"/>
    <dgm:cxn modelId="{B8864C98-FF82-44BD-96BA-10EDDD150792}" type="presParOf" srcId="{737D57CA-F455-4487-A216-4B5AA7ED6410}" destId="{13C18EBA-DC79-4A36-BE47-2CF7526E34C6}" srcOrd="3" destOrd="0" presId="urn:microsoft.com/office/officeart/2005/8/layout/gear1"/>
    <dgm:cxn modelId="{831FE4F1-0C59-4254-BF24-948529118325}" type="presParOf" srcId="{737D57CA-F455-4487-A216-4B5AA7ED6410}" destId="{18B348E3-6D87-4D6B-8C73-2463541D111F}" srcOrd="4" destOrd="0" presId="urn:microsoft.com/office/officeart/2005/8/layout/gear1"/>
    <dgm:cxn modelId="{53325E35-042B-4C59-BA46-6EBCE95511B2}" type="presParOf" srcId="{737D57CA-F455-4487-A216-4B5AA7ED6410}" destId="{7B73354D-BB85-488A-8BC8-33417766409B}" srcOrd="5" destOrd="0" presId="urn:microsoft.com/office/officeart/2005/8/layout/gear1"/>
    <dgm:cxn modelId="{F61123EB-3E93-4977-9A04-C2D2D89340F3}" type="presParOf" srcId="{737D57CA-F455-4487-A216-4B5AA7ED6410}" destId="{D05E898F-EBF9-43ED-BD55-1ADBC5B17596}" srcOrd="6" destOrd="0" presId="urn:microsoft.com/office/officeart/2005/8/layout/gear1"/>
    <dgm:cxn modelId="{ABF3F828-5AA6-441F-A024-55C7B5E573F1}" type="presParOf" srcId="{737D57CA-F455-4487-A216-4B5AA7ED6410}" destId="{BD308A28-6DF2-40B6-A3A1-82D38A9AB3A3}" srcOrd="7" destOrd="0" presId="urn:microsoft.com/office/officeart/2005/8/layout/gear1"/>
    <dgm:cxn modelId="{5788C77F-B764-42BE-8D4F-1437E91C7D65}" type="presParOf" srcId="{737D57CA-F455-4487-A216-4B5AA7ED6410}" destId="{A26382C0-7BCA-4375-93F9-0BAC4BF75666}" srcOrd="8" destOrd="0" presId="urn:microsoft.com/office/officeart/2005/8/layout/gear1"/>
    <dgm:cxn modelId="{CF128AA7-7239-4D0C-B820-B739085D4271}" type="presParOf" srcId="{737D57CA-F455-4487-A216-4B5AA7ED6410}" destId="{09C980D9-7D2A-4162-8D61-86F8724E48D9}" srcOrd="9" destOrd="0" presId="urn:microsoft.com/office/officeart/2005/8/layout/gear1"/>
    <dgm:cxn modelId="{B5799975-73C7-4DEA-9C5A-C40731137001}" type="presParOf" srcId="{737D57CA-F455-4487-A216-4B5AA7ED6410}" destId="{C2DC4126-42C4-44EA-B1E9-271A566ABB77}" srcOrd="10" destOrd="0" presId="urn:microsoft.com/office/officeart/2005/8/layout/gear1"/>
    <dgm:cxn modelId="{8455A4C1-EE36-4B5A-83C0-A9FC43D537AF}" type="presParOf" srcId="{737D57CA-F455-4487-A216-4B5AA7ED6410}" destId="{FE44759F-A873-4636-AA84-2FD31EDEE6C7}" srcOrd="11" destOrd="0" presId="urn:microsoft.com/office/officeart/2005/8/layout/gear1"/>
    <dgm:cxn modelId="{F33B7AC2-E440-45DA-BAD1-2EB274867E30}" type="presParOf" srcId="{737D57CA-F455-4487-A216-4B5AA7ED6410}" destId="{900B5B47-9A00-46FC-8A62-727EDDC4246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AA871-C566-42CB-8B6B-54C48A163EC3}">
      <dsp:nvSpPr>
        <dsp:cNvPr id="0" name=""/>
        <dsp:cNvSpPr/>
      </dsp:nvSpPr>
      <dsp:spPr>
        <a:xfrm>
          <a:off x="1645815" y="1128"/>
          <a:ext cx="1889968" cy="1889968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Red</a:t>
          </a:r>
          <a:endParaRPr lang="it-IT" sz="2900" kern="1200" dirty="0"/>
        </a:p>
      </dsp:txBody>
      <dsp:txXfrm>
        <a:off x="1922594" y="277907"/>
        <a:ext cx="1336410" cy="1336410"/>
      </dsp:txXfrm>
    </dsp:sp>
    <dsp:sp modelId="{E3061F62-AAE1-485D-BCF8-9585B49B4B68}">
      <dsp:nvSpPr>
        <dsp:cNvPr id="0" name=""/>
        <dsp:cNvSpPr/>
      </dsp:nvSpPr>
      <dsp:spPr>
        <a:xfrm rot="3600000">
          <a:off x="3041926" y="1844401"/>
          <a:ext cx="503272" cy="6378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300" kern="1200" dirty="0"/>
        </a:p>
      </dsp:txBody>
      <dsp:txXfrm>
        <a:off x="3079672" y="1906597"/>
        <a:ext cx="352290" cy="382718"/>
      </dsp:txXfrm>
    </dsp:sp>
    <dsp:sp modelId="{229D7844-F0AF-401F-B400-7E9E14CFECD0}">
      <dsp:nvSpPr>
        <dsp:cNvPr id="0" name=""/>
        <dsp:cNvSpPr/>
      </dsp:nvSpPr>
      <dsp:spPr>
        <a:xfrm>
          <a:off x="3065585" y="2460241"/>
          <a:ext cx="1889968" cy="1889968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Green</a:t>
          </a:r>
          <a:endParaRPr lang="it-IT" sz="2900" kern="1200" dirty="0"/>
        </a:p>
      </dsp:txBody>
      <dsp:txXfrm>
        <a:off x="3342364" y="2737020"/>
        <a:ext cx="1336410" cy="1336410"/>
      </dsp:txXfrm>
    </dsp:sp>
    <dsp:sp modelId="{F1F57CE1-F7E6-4928-AE8E-EA311911518B}">
      <dsp:nvSpPr>
        <dsp:cNvPr id="0" name=""/>
        <dsp:cNvSpPr/>
      </dsp:nvSpPr>
      <dsp:spPr>
        <a:xfrm rot="10800000">
          <a:off x="2353407" y="3086293"/>
          <a:ext cx="503272" cy="6378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300" kern="1200" dirty="0"/>
        </a:p>
      </dsp:txBody>
      <dsp:txXfrm rot="10800000">
        <a:off x="2504389" y="3213866"/>
        <a:ext cx="352290" cy="382718"/>
      </dsp:txXfrm>
    </dsp:sp>
    <dsp:sp modelId="{153B0C9E-F8FE-49F8-8CC6-3F10D938B001}">
      <dsp:nvSpPr>
        <dsp:cNvPr id="0" name=""/>
        <dsp:cNvSpPr/>
      </dsp:nvSpPr>
      <dsp:spPr>
        <a:xfrm>
          <a:off x="226046" y="2460241"/>
          <a:ext cx="1889968" cy="18899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Refactor</a:t>
          </a:r>
          <a:endParaRPr lang="it-IT" sz="2900" kern="1200" dirty="0"/>
        </a:p>
      </dsp:txBody>
      <dsp:txXfrm>
        <a:off x="502825" y="2737020"/>
        <a:ext cx="1336410" cy="1336410"/>
      </dsp:txXfrm>
    </dsp:sp>
    <dsp:sp modelId="{0D150539-24D3-48CB-B6EC-BB079F80A97C}">
      <dsp:nvSpPr>
        <dsp:cNvPr id="0" name=""/>
        <dsp:cNvSpPr/>
      </dsp:nvSpPr>
      <dsp:spPr>
        <a:xfrm rot="18000000">
          <a:off x="1622157" y="1869072"/>
          <a:ext cx="503272" cy="6378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300" kern="1200" dirty="0"/>
        </a:p>
      </dsp:txBody>
      <dsp:txXfrm>
        <a:off x="1659903" y="2062022"/>
        <a:ext cx="352290" cy="382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00AAD-1014-4223-9474-856210087CA4}">
      <dsp:nvSpPr>
        <dsp:cNvPr id="0" name=""/>
        <dsp:cNvSpPr/>
      </dsp:nvSpPr>
      <dsp:spPr>
        <a:xfrm>
          <a:off x="2224678" y="1958102"/>
          <a:ext cx="2393235" cy="239323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p3d extrusionH="28000" prstMaterial="matte"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Mocks</a:t>
          </a:r>
          <a:endParaRPr lang="it-IT" sz="2700" kern="1200" dirty="0"/>
        </a:p>
      </dsp:txBody>
      <dsp:txXfrm>
        <a:off x="2705825" y="2518706"/>
        <a:ext cx="1430941" cy="1230172"/>
      </dsp:txXfrm>
    </dsp:sp>
    <dsp:sp modelId="{13C18EBA-DC79-4A36-BE47-2CF7526E34C6}">
      <dsp:nvSpPr>
        <dsp:cNvPr id="0" name=""/>
        <dsp:cNvSpPr/>
      </dsp:nvSpPr>
      <dsp:spPr>
        <a:xfrm>
          <a:off x="832249" y="1392428"/>
          <a:ext cx="1740535" cy="174053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p3d extrusionH="28000" prstMaterial="matte"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Stubs</a:t>
          </a:r>
          <a:endParaRPr lang="it-IT" sz="2700" kern="1200" dirty="0"/>
        </a:p>
      </dsp:txBody>
      <dsp:txXfrm>
        <a:off x="1270434" y="1833261"/>
        <a:ext cx="864165" cy="858869"/>
      </dsp:txXfrm>
    </dsp:sp>
    <dsp:sp modelId="{D05E898F-EBF9-43ED-BD55-1ADBC5B17596}">
      <dsp:nvSpPr>
        <dsp:cNvPr id="0" name=""/>
        <dsp:cNvSpPr/>
      </dsp:nvSpPr>
      <dsp:spPr>
        <a:xfrm rot="20700000">
          <a:off x="1807127" y="191636"/>
          <a:ext cx="1705369" cy="1705369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p3d extrusionH="28000" prstMaterial="matte"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Fakes</a:t>
          </a:r>
          <a:endParaRPr lang="it-IT" sz="2700" kern="1200" dirty="0"/>
        </a:p>
      </dsp:txBody>
      <dsp:txXfrm rot="-20700000">
        <a:off x="2181164" y="565673"/>
        <a:ext cx="957294" cy="957294"/>
      </dsp:txXfrm>
    </dsp:sp>
    <dsp:sp modelId="{C2DC4126-42C4-44EA-B1E9-271A566ABB77}">
      <dsp:nvSpPr>
        <dsp:cNvPr id="0" name=""/>
        <dsp:cNvSpPr/>
      </dsp:nvSpPr>
      <dsp:spPr>
        <a:xfrm>
          <a:off x="2042378" y="1595986"/>
          <a:ext cx="3063341" cy="3063341"/>
        </a:xfrm>
        <a:prstGeom prst="circularArrow">
          <a:avLst>
            <a:gd name="adj1" fmla="val 4687"/>
            <a:gd name="adj2" fmla="val 299029"/>
            <a:gd name="adj3" fmla="val 2519837"/>
            <a:gd name="adj4" fmla="val 1585339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44759F-A873-4636-AA84-2FD31EDEE6C7}">
      <dsp:nvSpPr>
        <dsp:cNvPr id="0" name=""/>
        <dsp:cNvSpPr/>
      </dsp:nvSpPr>
      <dsp:spPr>
        <a:xfrm>
          <a:off x="524004" y="1006639"/>
          <a:ext cx="2225709" cy="222570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B5B47-9A00-46FC-8A62-727EDDC4246D}">
      <dsp:nvSpPr>
        <dsp:cNvPr id="0" name=""/>
        <dsp:cNvSpPr/>
      </dsp:nvSpPr>
      <dsp:spPr>
        <a:xfrm>
          <a:off x="1412657" y="-182577"/>
          <a:ext cx="2399762" cy="239976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E695E-0CE0-4340-AA69-107F1007AB3C}" type="datetimeFigureOut">
              <a:rPr lang="it-IT" smtClean="0"/>
              <a:t>25/07/2020</a:t>
            </a:fld>
            <a:endParaRPr lang="it-I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29B78-8BB4-419C-A432-01BF7E1125C4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886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81FA-4583-43DD-A694-6B82D465A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451B4-2180-4C3F-992B-C40F2A36B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5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B6009-A1AE-4863-B838-4CEB22C7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687FD-5E06-4893-A738-703DCEECC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584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37697-90DF-4472-A555-5DDE4940C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F39FC-BA6C-4A20-BC79-AF9CBEE9A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7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2613A-D8C1-4A51-85AC-1BE9F88E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6F274-29ED-48B0-AEC2-F5AF5FD6F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897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B67E-C605-4CA6-9620-BAEC496B3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8E295-BF9A-4845-83A8-4CF40CBFB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520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8C91-1C54-41A3-A011-AF9B9514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E20DD-E6CA-41DE-B198-D1E55ECED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F6A90-738F-4026-A1DB-9D8AEFDA1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232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5E99-0901-4C67-813F-1AE6B222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70B5B-C77E-4D1E-88A2-F1332DD8B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54998-CE5C-4C14-BF3C-4DA2D7995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A6260-93FE-4904-A507-B3C5511CE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9BDA3-C044-4DC1-9B52-229FF5F3F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CBD7C-24AC-47CF-998D-BAA2B3DE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5FBE3F-6E9F-487A-9B80-0E7C43241F31}" type="datetimeFigureOut">
              <a:rPr lang="it-IT" smtClean="0"/>
              <a:t>25/07/2020</a:t>
            </a:fld>
            <a:endParaRPr lang="it-IT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E6F9B-73A7-44B6-8E1C-1E4855E3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61F1C-F237-4E1E-BCD9-B4D61C88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A19C13-2B5D-4517-A2E0-AF98FD0F8D6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765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79402-CE3A-4345-AD20-176F2327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20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4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AD378-ADE2-466E-81BF-C035C54C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24ABF-CB2A-4FF1-9139-052C1F32A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FA81D-4A2D-4B48-B4B0-04638C9D1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486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F03B-94F6-4F3B-8D50-A7567C542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CB5BCF-D58B-4880-84D7-5868C1A3A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0BC19-C859-4E12-9ED6-FACC90319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54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E51D4-F803-4954-8B03-0F6F3067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90B9E-111D-4BA4-A103-8CA9B8C68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5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841063-1B7B-4411-9668-4E0064A0374F}"/>
              </a:ext>
            </a:extLst>
          </p:cNvPr>
          <p:cNvCxnSpPr>
            <a:cxnSpLocks/>
          </p:cNvCxnSpPr>
          <p:nvPr userDrawn="1"/>
        </p:nvCxnSpPr>
        <p:spPr>
          <a:xfrm>
            <a:off x="2611315" y="6357640"/>
            <a:ext cx="6761285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700233-6F66-42F9-930F-2CF9E7C9C8CA}"/>
              </a:ext>
            </a:extLst>
          </p:cNvPr>
          <p:cNvSpPr txBox="1"/>
          <p:nvPr userDrawn="1"/>
        </p:nvSpPr>
        <p:spPr>
          <a:xfrm>
            <a:off x="281354" y="6172974"/>
            <a:ext cx="23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Italia Online 2020</a:t>
            </a:r>
          </a:p>
        </p:txBody>
      </p:sp>
      <p:pic>
        <p:nvPicPr>
          <p:cNvPr id="6" name="Immagine 5" descr="Immagine che contiene luce, disegnando, segnale&#10;&#10;Descrizione generata automaticamente">
            <a:extLst>
              <a:ext uri="{FF2B5EF4-FFF2-40B4-BE49-F238E27FC236}">
                <a16:creationId xmlns:a16="http://schemas.microsoft.com/office/drawing/2014/main" id="{F38829DA-B982-4CB1-9D7E-01FD83FAD3D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984" y="5821593"/>
            <a:ext cx="3134016" cy="103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0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banian-xrm" TargetMode="External"/><Relationship Id="rId2" Type="http://schemas.openxmlformats.org/officeDocument/2006/relationships/hyperlink" Target="https://github.com/betimbeja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ordimontana8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7C92AA-3D28-4ED0-847F-168E4A7FC951}"/>
              </a:ext>
            </a:extLst>
          </p:cNvPr>
          <p:cNvSpPr txBox="1"/>
          <p:nvPr/>
        </p:nvSpPr>
        <p:spPr>
          <a:xfrm>
            <a:off x="7663855" y="5447556"/>
            <a:ext cx="2985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 January 2020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2D782B-201F-445D-BF99-42F1EE210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590" y="1038223"/>
            <a:ext cx="2443164" cy="1628776"/>
          </a:xfrm>
          <a:prstGeom prst="rect">
            <a:avLst/>
          </a:prstGeom>
        </p:spPr>
      </p:pic>
      <p:pic>
        <p:nvPicPr>
          <p:cNvPr id="8" name="Immagine 7" descr="Immagine che contiene edificio, torta, largo, tavolo&#10;&#10;Descrizione generata automaticamente">
            <a:extLst>
              <a:ext uri="{FF2B5EF4-FFF2-40B4-BE49-F238E27FC236}">
                <a16:creationId xmlns:a16="http://schemas.microsoft.com/office/drawing/2014/main" id="{6B342CF9-ACCE-4C09-8217-42FAB9A2A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76" y="0"/>
            <a:ext cx="122263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4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D8166E01-7B9C-4275-98A3-C61556769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3211"/>
            <a:ext cx="9144000" cy="991577"/>
          </a:xfrm>
        </p:spPr>
        <p:txBody>
          <a:bodyPr>
            <a:normAutofit fontScale="90000"/>
          </a:bodyPr>
          <a:lstStyle/>
          <a:p>
            <a:r>
              <a:rPr lang="en-US" dirty="0"/>
              <a:t>Test Driven Development </a:t>
            </a:r>
            <a:r>
              <a:rPr lang="it-IT" dirty="0"/>
              <a:t>con FakeXrmEasy</a:t>
            </a:r>
          </a:p>
        </p:txBody>
      </p:sp>
    </p:spTree>
    <p:extLst>
      <p:ext uri="{BB962C8B-B14F-4D97-AF65-F5344CB8AC3E}">
        <p14:creationId xmlns:p14="http://schemas.microsoft.com/office/powerpoint/2010/main" val="141967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B6DE21-35BB-4B99-8128-21E45086B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02275" cy="6249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101A5-19B8-4109-B368-89FCE2D6E3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29" r="10029"/>
          <a:stretch/>
        </p:blipFill>
        <p:spPr>
          <a:xfrm>
            <a:off x="-914400" y="872"/>
            <a:ext cx="10125074" cy="6248400"/>
          </a:xfrm>
          <a:prstGeom prst="rect">
            <a:avLst/>
          </a:prstGeom>
        </p:spPr>
      </p:pic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37BAFCCC-297D-4884-A821-73934201C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189" y="483870"/>
            <a:ext cx="2236470" cy="2236470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1EAB6AF-C50F-4F40-9162-7BAF8685E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184" y="3429000"/>
            <a:ext cx="1554479" cy="1554479"/>
          </a:xfrm>
          <a:prstGeom prst="rect">
            <a:avLst/>
          </a:prstGeom>
        </p:spPr>
      </p:pic>
      <p:pic>
        <p:nvPicPr>
          <p:cNvPr id="11" name="Picture 2" descr=" ">
            <a:extLst>
              <a:ext uri="{FF2B5EF4-FFF2-40B4-BE49-F238E27FC236}">
                <a16:creationId xmlns:a16="http://schemas.microsoft.com/office/drawing/2014/main" id="{E998AFBC-CE32-464F-A889-AF573627D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309" y="44793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5E978C-41F6-456D-9BAA-CD7138F15BCF}"/>
              </a:ext>
            </a:extLst>
          </p:cNvPr>
          <p:cNvSpPr txBox="1"/>
          <p:nvPr/>
        </p:nvSpPr>
        <p:spPr>
          <a:xfrm>
            <a:off x="5417281" y="415673"/>
            <a:ext cx="188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@betimbeja</a:t>
            </a:r>
            <a:endParaRPr lang="it-IT" dirty="0"/>
          </a:p>
        </p:txBody>
      </p:sp>
      <p:pic>
        <p:nvPicPr>
          <p:cNvPr id="13" name="Picture 6" descr="GitHub">
            <a:extLst>
              <a:ext uri="{FF2B5EF4-FFF2-40B4-BE49-F238E27FC236}">
                <a16:creationId xmlns:a16="http://schemas.microsoft.com/office/drawing/2014/main" id="{72089FA7-A06D-4D29-81D8-38FCFFF04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309" y="7850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C649BB-79F7-44CA-B14C-DB3301FCA0A1}"/>
              </a:ext>
            </a:extLst>
          </p:cNvPr>
          <p:cNvSpPr txBox="1"/>
          <p:nvPr/>
        </p:nvSpPr>
        <p:spPr>
          <a:xfrm>
            <a:off x="5451571" y="752739"/>
            <a:ext cx="318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https://github.com/betimbeja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989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3223A-5BC2-4917-99F9-BEF6E86F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pc="-100" dirty="0">
                <a:ln w="3175">
                  <a:noFill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  <a:endParaRPr lang="it-I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E05D9A-FAD9-4CA3-BFD9-A3B03805D7B9}"/>
              </a:ext>
            </a:extLst>
          </p:cNvPr>
          <p:cNvSpPr/>
          <p:nvPr/>
        </p:nvSpPr>
        <p:spPr>
          <a:xfrm>
            <a:off x="4757671" y="1357779"/>
            <a:ext cx="6601674" cy="4522221"/>
          </a:xfrm>
          <a:prstGeom prst="rect">
            <a:avLst/>
          </a:prstGeom>
          <a:noFill/>
        </p:spPr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9683FBA8-CF5F-4492-9FC7-EB028F3E5777}"/>
              </a:ext>
            </a:extLst>
          </p:cNvPr>
          <p:cNvSpPr/>
          <p:nvPr/>
        </p:nvSpPr>
        <p:spPr>
          <a:xfrm>
            <a:off x="-355087" y="574557"/>
            <a:ext cx="6088665" cy="6088665"/>
          </a:xfrm>
          <a:prstGeom prst="blockArc">
            <a:avLst>
              <a:gd name="adj1" fmla="val 18900000"/>
              <a:gd name="adj2" fmla="val 2700000"/>
              <a:gd name="adj3" fmla="val 355"/>
            </a:avLst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694BA3E-E1AF-43DC-B1E1-21175E577EB1}"/>
              </a:ext>
            </a:extLst>
          </p:cNvPr>
          <p:cNvSpPr/>
          <p:nvPr/>
        </p:nvSpPr>
        <p:spPr>
          <a:xfrm>
            <a:off x="5268664" y="1705447"/>
            <a:ext cx="6028256" cy="695698"/>
          </a:xfrm>
          <a:custGeom>
            <a:avLst/>
            <a:gdLst>
              <a:gd name="connsiteX0" fmla="*/ 0 w 6028256"/>
              <a:gd name="connsiteY0" fmla="*/ 0 h 695698"/>
              <a:gd name="connsiteX1" fmla="*/ 6028256 w 6028256"/>
              <a:gd name="connsiteY1" fmla="*/ 0 h 695698"/>
              <a:gd name="connsiteX2" fmla="*/ 6028256 w 6028256"/>
              <a:gd name="connsiteY2" fmla="*/ 695698 h 695698"/>
              <a:gd name="connsiteX3" fmla="*/ 0 w 6028256"/>
              <a:gd name="connsiteY3" fmla="*/ 695698 h 695698"/>
              <a:gd name="connsiteX4" fmla="*/ 0 w 6028256"/>
              <a:gd name="connsiteY4" fmla="*/ 0 h 695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28256" h="695698">
                <a:moveTo>
                  <a:pt x="0" y="0"/>
                </a:moveTo>
                <a:lnTo>
                  <a:pt x="6028256" y="0"/>
                </a:lnTo>
                <a:lnTo>
                  <a:pt x="6028256" y="695698"/>
                </a:lnTo>
                <a:lnTo>
                  <a:pt x="0" y="69569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52211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800" kern="1200" dirty="0"/>
              <a:t>Perché </a:t>
            </a:r>
            <a:r>
              <a:rPr lang="en-US" sz="2800" kern="1200" dirty="0"/>
              <a:t>Test Driven Development</a:t>
            </a:r>
            <a:endParaRPr lang="it-IT" sz="28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1C063B-4042-4BC7-A95E-E3007003C821}"/>
              </a:ext>
            </a:extLst>
          </p:cNvPr>
          <p:cNvSpPr/>
          <p:nvPr/>
        </p:nvSpPr>
        <p:spPr>
          <a:xfrm>
            <a:off x="4833853" y="1618485"/>
            <a:ext cx="869623" cy="869623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F0E05CF-0923-4282-9783-9B8944040E4F}"/>
              </a:ext>
            </a:extLst>
          </p:cNvPr>
          <p:cNvSpPr/>
          <p:nvPr/>
        </p:nvSpPr>
        <p:spPr>
          <a:xfrm>
            <a:off x="5667524" y="2749175"/>
            <a:ext cx="5629396" cy="695698"/>
          </a:xfrm>
          <a:custGeom>
            <a:avLst/>
            <a:gdLst>
              <a:gd name="connsiteX0" fmla="*/ 0 w 5629396"/>
              <a:gd name="connsiteY0" fmla="*/ 0 h 695698"/>
              <a:gd name="connsiteX1" fmla="*/ 5629396 w 5629396"/>
              <a:gd name="connsiteY1" fmla="*/ 0 h 695698"/>
              <a:gd name="connsiteX2" fmla="*/ 5629396 w 5629396"/>
              <a:gd name="connsiteY2" fmla="*/ 695698 h 695698"/>
              <a:gd name="connsiteX3" fmla="*/ 0 w 5629396"/>
              <a:gd name="connsiteY3" fmla="*/ 695698 h 695698"/>
              <a:gd name="connsiteX4" fmla="*/ 0 w 5629396"/>
              <a:gd name="connsiteY4" fmla="*/ 0 h 695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29396" h="695698">
                <a:moveTo>
                  <a:pt x="0" y="0"/>
                </a:moveTo>
                <a:lnTo>
                  <a:pt x="5629396" y="0"/>
                </a:lnTo>
                <a:lnTo>
                  <a:pt x="5629396" y="695698"/>
                </a:lnTo>
                <a:lnTo>
                  <a:pt x="0" y="69569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52211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800" kern="1200" dirty="0"/>
              <a:t>Cosa è FakeXrmEasy</a:t>
            </a:r>
            <a:endParaRPr lang="it-IT" sz="28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C1A363-9179-440A-8C78-0882DACCF782}"/>
              </a:ext>
            </a:extLst>
          </p:cNvPr>
          <p:cNvSpPr/>
          <p:nvPr/>
        </p:nvSpPr>
        <p:spPr>
          <a:xfrm>
            <a:off x="5232713" y="2662213"/>
            <a:ext cx="869623" cy="869623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D9CC3D3-0A20-40BA-8005-AE069C5C8995}"/>
              </a:ext>
            </a:extLst>
          </p:cNvPr>
          <p:cNvSpPr/>
          <p:nvPr/>
        </p:nvSpPr>
        <p:spPr>
          <a:xfrm>
            <a:off x="5667524" y="3792904"/>
            <a:ext cx="5629396" cy="695698"/>
          </a:xfrm>
          <a:custGeom>
            <a:avLst/>
            <a:gdLst>
              <a:gd name="connsiteX0" fmla="*/ 0 w 5629396"/>
              <a:gd name="connsiteY0" fmla="*/ 0 h 695698"/>
              <a:gd name="connsiteX1" fmla="*/ 5629396 w 5629396"/>
              <a:gd name="connsiteY1" fmla="*/ 0 h 695698"/>
              <a:gd name="connsiteX2" fmla="*/ 5629396 w 5629396"/>
              <a:gd name="connsiteY2" fmla="*/ 695698 h 695698"/>
              <a:gd name="connsiteX3" fmla="*/ 0 w 5629396"/>
              <a:gd name="connsiteY3" fmla="*/ 695698 h 695698"/>
              <a:gd name="connsiteX4" fmla="*/ 0 w 5629396"/>
              <a:gd name="connsiteY4" fmla="*/ 0 h 695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29396" h="695698">
                <a:moveTo>
                  <a:pt x="0" y="0"/>
                </a:moveTo>
                <a:lnTo>
                  <a:pt x="5629396" y="0"/>
                </a:lnTo>
                <a:lnTo>
                  <a:pt x="5629396" y="695698"/>
                </a:lnTo>
                <a:lnTo>
                  <a:pt x="0" y="69569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52211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800" kern="1200" dirty="0"/>
              <a:t>Entità </a:t>
            </a:r>
            <a:r>
              <a:rPr lang="en-US" sz="2800" kern="1200" dirty="0"/>
              <a:t>Early-Bound</a:t>
            </a:r>
            <a:endParaRPr lang="it-IT" sz="28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D72850-66D0-4C82-8554-A160B1A773D0}"/>
              </a:ext>
            </a:extLst>
          </p:cNvPr>
          <p:cNvSpPr/>
          <p:nvPr/>
        </p:nvSpPr>
        <p:spPr>
          <a:xfrm>
            <a:off x="5232713" y="3705942"/>
            <a:ext cx="869623" cy="869623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8A6FDA3-1611-45D1-8818-74FA7933ED0E}"/>
              </a:ext>
            </a:extLst>
          </p:cNvPr>
          <p:cNvSpPr/>
          <p:nvPr/>
        </p:nvSpPr>
        <p:spPr>
          <a:xfrm>
            <a:off x="5268664" y="4836633"/>
            <a:ext cx="6028256" cy="695698"/>
          </a:xfrm>
          <a:custGeom>
            <a:avLst/>
            <a:gdLst>
              <a:gd name="connsiteX0" fmla="*/ 0 w 6028256"/>
              <a:gd name="connsiteY0" fmla="*/ 0 h 695698"/>
              <a:gd name="connsiteX1" fmla="*/ 6028256 w 6028256"/>
              <a:gd name="connsiteY1" fmla="*/ 0 h 695698"/>
              <a:gd name="connsiteX2" fmla="*/ 6028256 w 6028256"/>
              <a:gd name="connsiteY2" fmla="*/ 695698 h 695698"/>
              <a:gd name="connsiteX3" fmla="*/ 0 w 6028256"/>
              <a:gd name="connsiteY3" fmla="*/ 695698 h 695698"/>
              <a:gd name="connsiteX4" fmla="*/ 0 w 6028256"/>
              <a:gd name="connsiteY4" fmla="*/ 0 h 695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28256" h="695698">
                <a:moveTo>
                  <a:pt x="0" y="0"/>
                </a:moveTo>
                <a:lnTo>
                  <a:pt x="6028256" y="0"/>
                </a:lnTo>
                <a:lnTo>
                  <a:pt x="6028256" y="695698"/>
                </a:lnTo>
                <a:lnTo>
                  <a:pt x="0" y="69569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52211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/>
              <a:t>Demo</a:t>
            </a:r>
            <a:endParaRPr lang="it-IT" sz="28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952F34-E2C8-4326-AA94-B10D4B5B5AE1}"/>
              </a:ext>
            </a:extLst>
          </p:cNvPr>
          <p:cNvSpPr/>
          <p:nvPr/>
        </p:nvSpPr>
        <p:spPr>
          <a:xfrm>
            <a:off x="4833853" y="4749670"/>
            <a:ext cx="869623" cy="869623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57887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">
            <a:extLst>
              <a:ext uri="{FF2B5EF4-FFF2-40B4-BE49-F238E27FC236}">
                <a16:creationId xmlns:a16="http://schemas.microsoft.com/office/drawing/2014/main" id="{E39A4726-48EC-4675-A8F1-BC62D5A7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</a:t>
            </a:r>
            <a:r>
              <a:rPr lang="en-US" dirty="0"/>
              <a:t>Test Driven Development</a:t>
            </a:r>
            <a:endParaRPr lang="it-IT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407D9C-763E-4203-BCDD-A51B34FA4FF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46043333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551CBA3-8748-43D5-8509-5F94DC81B31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97189950"/>
              </p:ext>
            </p:extLst>
          </p:nvPr>
        </p:nvGraphicFramePr>
        <p:xfrm>
          <a:off x="6172200" y="1825625"/>
          <a:ext cx="488449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1269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033BC6E-A4A8-400C-BF06-1360C4209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4106"/>
            <a:ext cx="10515600" cy="4228733"/>
          </a:xfrm>
        </p:spPr>
      </p:pic>
      <p:sp>
        <p:nvSpPr>
          <p:cNvPr id="15" name="Titolo 1">
            <a:extLst>
              <a:ext uri="{FF2B5EF4-FFF2-40B4-BE49-F238E27FC236}">
                <a16:creationId xmlns:a16="http://schemas.microsoft.com/office/drawing/2014/main" id="{E39A4726-48EC-4675-A8F1-BC62D5A7A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Cosa è FakeXrmEasy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2859BCA-83AC-4E1B-B5B9-FF6A659C8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68" y="1574106"/>
            <a:ext cx="10852332" cy="4232236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34E5670-5C16-42AE-9182-54FF20189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68" y="1574107"/>
            <a:ext cx="10837824" cy="415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7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">
            <a:extLst>
              <a:ext uri="{FF2B5EF4-FFF2-40B4-BE49-F238E27FC236}">
                <a16:creationId xmlns:a16="http://schemas.microsoft.com/office/drawing/2014/main" id="{E39A4726-48EC-4675-A8F1-BC62D5A7A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Entità </a:t>
            </a:r>
            <a:r>
              <a:rPr lang="en-US" dirty="0"/>
              <a:t>Early-Bound</a:t>
            </a:r>
            <a:endParaRPr lang="it-IT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C863108-1226-4068-A919-B6A61536DD15}"/>
              </a:ext>
            </a:extLst>
          </p:cNvPr>
          <p:cNvSpPr/>
          <p:nvPr/>
        </p:nvSpPr>
        <p:spPr>
          <a:xfrm>
            <a:off x="5044439" y="1826118"/>
            <a:ext cx="6309360" cy="1925696"/>
          </a:xfrm>
          <a:custGeom>
            <a:avLst/>
            <a:gdLst>
              <a:gd name="connsiteX0" fmla="*/ 0 w 6309360"/>
              <a:gd name="connsiteY0" fmla="*/ 240712 h 1925696"/>
              <a:gd name="connsiteX1" fmla="*/ 5346512 w 6309360"/>
              <a:gd name="connsiteY1" fmla="*/ 240712 h 1925696"/>
              <a:gd name="connsiteX2" fmla="*/ 5346512 w 6309360"/>
              <a:gd name="connsiteY2" fmla="*/ 0 h 1925696"/>
              <a:gd name="connsiteX3" fmla="*/ 6309360 w 6309360"/>
              <a:gd name="connsiteY3" fmla="*/ 962848 h 1925696"/>
              <a:gd name="connsiteX4" fmla="*/ 5346512 w 6309360"/>
              <a:gd name="connsiteY4" fmla="*/ 1925696 h 1925696"/>
              <a:gd name="connsiteX5" fmla="*/ 5346512 w 6309360"/>
              <a:gd name="connsiteY5" fmla="*/ 1684984 h 1925696"/>
              <a:gd name="connsiteX6" fmla="*/ 0 w 6309360"/>
              <a:gd name="connsiteY6" fmla="*/ 1684984 h 1925696"/>
              <a:gd name="connsiteX7" fmla="*/ 0 w 6309360"/>
              <a:gd name="connsiteY7" fmla="*/ 240712 h 192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09360" h="1925696">
                <a:moveTo>
                  <a:pt x="0" y="240712"/>
                </a:moveTo>
                <a:lnTo>
                  <a:pt x="5346512" y="240712"/>
                </a:lnTo>
                <a:lnTo>
                  <a:pt x="5346512" y="0"/>
                </a:lnTo>
                <a:lnTo>
                  <a:pt x="6309360" y="962848"/>
                </a:lnTo>
                <a:lnTo>
                  <a:pt x="5346512" y="1925696"/>
                </a:lnTo>
                <a:lnTo>
                  <a:pt x="5346512" y="1684984"/>
                </a:lnTo>
                <a:lnTo>
                  <a:pt x="0" y="1684984"/>
                </a:lnTo>
                <a:lnTo>
                  <a:pt x="0" y="240712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255952" rIns="737376" bIns="255952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t-IT" sz="2400" kern="1200" noProof="0" dirty="0"/>
              <a:t>Modello base Entità e relazioni</a:t>
            </a:r>
          </a:p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t-IT" sz="2400" kern="1200" noProof="0" dirty="0"/>
              <a:t>Plugin più leggeri</a:t>
            </a:r>
          </a:p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t-IT" sz="2400" kern="1200" noProof="0" dirty="0"/>
              <a:t>Necessità di conoscere i dettagli dell’SDK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E6AFF09-F82B-4978-A53F-BBE722BEAA93}"/>
              </a:ext>
            </a:extLst>
          </p:cNvPr>
          <p:cNvSpPr/>
          <p:nvPr/>
        </p:nvSpPr>
        <p:spPr>
          <a:xfrm>
            <a:off x="838200" y="1826118"/>
            <a:ext cx="4206240" cy="1925696"/>
          </a:xfrm>
          <a:custGeom>
            <a:avLst/>
            <a:gdLst>
              <a:gd name="connsiteX0" fmla="*/ 0 w 4206240"/>
              <a:gd name="connsiteY0" fmla="*/ 320956 h 1925696"/>
              <a:gd name="connsiteX1" fmla="*/ 320956 w 4206240"/>
              <a:gd name="connsiteY1" fmla="*/ 0 h 1925696"/>
              <a:gd name="connsiteX2" fmla="*/ 3885284 w 4206240"/>
              <a:gd name="connsiteY2" fmla="*/ 0 h 1925696"/>
              <a:gd name="connsiteX3" fmla="*/ 4206240 w 4206240"/>
              <a:gd name="connsiteY3" fmla="*/ 320956 h 1925696"/>
              <a:gd name="connsiteX4" fmla="*/ 4206240 w 4206240"/>
              <a:gd name="connsiteY4" fmla="*/ 1604740 h 1925696"/>
              <a:gd name="connsiteX5" fmla="*/ 3885284 w 4206240"/>
              <a:gd name="connsiteY5" fmla="*/ 1925696 h 1925696"/>
              <a:gd name="connsiteX6" fmla="*/ 320956 w 4206240"/>
              <a:gd name="connsiteY6" fmla="*/ 1925696 h 1925696"/>
              <a:gd name="connsiteX7" fmla="*/ 0 w 4206240"/>
              <a:gd name="connsiteY7" fmla="*/ 1604740 h 1925696"/>
              <a:gd name="connsiteX8" fmla="*/ 0 w 4206240"/>
              <a:gd name="connsiteY8" fmla="*/ 320956 h 192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6240" h="1925696">
                <a:moveTo>
                  <a:pt x="0" y="320956"/>
                </a:moveTo>
                <a:cubicBezTo>
                  <a:pt x="0" y="143697"/>
                  <a:pt x="143697" y="0"/>
                  <a:pt x="320956" y="0"/>
                </a:cubicBezTo>
                <a:lnTo>
                  <a:pt x="3885284" y="0"/>
                </a:lnTo>
                <a:cubicBezTo>
                  <a:pt x="4062543" y="0"/>
                  <a:pt x="4206240" y="143697"/>
                  <a:pt x="4206240" y="320956"/>
                </a:cubicBezTo>
                <a:lnTo>
                  <a:pt x="4206240" y="1604740"/>
                </a:lnTo>
                <a:cubicBezTo>
                  <a:pt x="4206240" y="1781999"/>
                  <a:pt x="4062543" y="1925696"/>
                  <a:pt x="3885284" y="1925696"/>
                </a:cubicBezTo>
                <a:lnTo>
                  <a:pt x="320956" y="1925696"/>
                </a:lnTo>
                <a:cubicBezTo>
                  <a:pt x="143697" y="1925696"/>
                  <a:pt x="0" y="1781999"/>
                  <a:pt x="0" y="1604740"/>
                </a:cubicBezTo>
                <a:lnTo>
                  <a:pt x="0" y="32095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1175" tIns="202590" rIns="311175" bIns="202590" numCol="1" spcCol="1270" anchor="ctr" anchorCtr="0">
            <a:noAutofit/>
          </a:bodyPr>
          <a:lstStyle/>
          <a:p>
            <a:pPr marL="0" lvl="0" indent="0" algn="ctr" defTabSz="2533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5700" kern="1200" dirty="0"/>
              <a:t>Late-Bound</a:t>
            </a:r>
            <a:endParaRPr lang="it-IT" sz="5700" kern="12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A4886D6-9BDC-4D07-9369-B3A31FE5F43C}"/>
              </a:ext>
            </a:extLst>
          </p:cNvPr>
          <p:cNvSpPr/>
          <p:nvPr/>
        </p:nvSpPr>
        <p:spPr>
          <a:xfrm>
            <a:off x="5044440" y="3944384"/>
            <a:ext cx="6309360" cy="1925696"/>
          </a:xfrm>
          <a:custGeom>
            <a:avLst/>
            <a:gdLst>
              <a:gd name="connsiteX0" fmla="*/ 0 w 6309360"/>
              <a:gd name="connsiteY0" fmla="*/ 240712 h 1925696"/>
              <a:gd name="connsiteX1" fmla="*/ 5346512 w 6309360"/>
              <a:gd name="connsiteY1" fmla="*/ 240712 h 1925696"/>
              <a:gd name="connsiteX2" fmla="*/ 5346512 w 6309360"/>
              <a:gd name="connsiteY2" fmla="*/ 0 h 1925696"/>
              <a:gd name="connsiteX3" fmla="*/ 6309360 w 6309360"/>
              <a:gd name="connsiteY3" fmla="*/ 962848 h 1925696"/>
              <a:gd name="connsiteX4" fmla="*/ 5346512 w 6309360"/>
              <a:gd name="connsiteY4" fmla="*/ 1925696 h 1925696"/>
              <a:gd name="connsiteX5" fmla="*/ 5346512 w 6309360"/>
              <a:gd name="connsiteY5" fmla="*/ 1684984 h 1925696"/>
              <a:gd name="connsiteX6" fmla="*/ 0 w 6309360"/>
              <a:gd name="connsiteY6" fmla="*/ 1684984 h 1925696"/>
              <a:gd name="connsiteX7" fmla="*/ 0 w 6309360"/>
              <a:gd name="connsiteY7" fmla="*/ 240712 h 192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09360" h="1925696">
                <a:moveTo>
                  <a:pt x="0" y="240712"/>
                </a:moveTo>
                <a:lnTo>
                  <a:pt x="5346512" y="240712"/>
                </a:lnTo>
                <a:lnTo>
                  <a:pt x="5346512" y="0"/>
                </a:lnTo>
                <a:lnTo>
                  <a:pt x="6309360" y="962848"/>
                </a:lnTo>
                <a:lnTo>
                  <a:pt x="5346512" y="1925696"/>
                </a:lnTo>
                <a:lnTo>
                  <a:pt x="5346512" y="1684984"/>
                </a:lnTo>
                <a:lnTo>
                  <a:pt x="0" y="1684984"/>
                </a:lnTo>
                <a:lnTo>
                  <a:pt x="0" y="240712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255952" rIns="737376" bIns="255952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400" kern="1200" dirty="0" err="1"/>
              <a:t>CrmSvcUtil</a:t>
            </a:r>
            <a:r>
              <a:rPr lang="en-US" sz="2400" kern="1200" dirty="0"/>
              <a:t> </a:t>
            </a:r>
            <a:r>
              <a:rPr lang="it-IT" sz="2400" kern="1200" noProof="0" dirty="0"/>
              <a:t>genera classi modello del CRM</a:t>
            </a:r>
          </a:p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t-IT" sz="2400" kern="1200" noProof="0" dirty="0"/>
              <a:t>Plugin più pesante</a:t>
            </a:r>
          </a:p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t-IT" sz="2400" kern="1200" noProof="0" dirty="0"/>
              <a:t>Facilita la scrittura </a:t>
            </a:r>
            <a:r>
              <a:rPr lang="it-IT" sz="2400" kern="1200" noProof="0"/>
              <a:t>e i </a:t>
            </a:r>
            <a:r>
              <a:rPr lang="it-IT" sz="2400" kern="1200" noProof="0" dirty="0"/>
              <a:t>test del codice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7BA22C0-845C-43D4-99BE-74E5554A2B08}"/>
              </a:ext>
            </a:extLst>
          </p:cNvPr>
          <p:cNvSpPr/>
          <p:nvPr/>
        </p:nvSpPr>
        <p:spPr>
          <a:xfrm>
            <a:off x="838200" y="3944384"/>
            <a:ext cx="4206240" cy="1925696"/>
          </a:xfrm>
          <a:custGeom>
            <a:avLst/>
            <a:gdLst>
              <a:gd name="connsiteX0" fmla="*/ 0 w 4206240"/>
              <a:gd name="connsiteY0" fmla="*/ 320956 h 1925696"/>
              <a:gd name="connsiteX1" fmla="*/ 320956 w 4206240"/>
              <a:gd name="connsiteY1" fmla="*/ 0 h 1925696"/>
              <a:gd name="connsiteX2" fmla="*/ 3885284 w 4206240"/>
              <a:gd name="connsiteY2" fmla="*/ 0 h 1925696"/>
              <a:gd name="connsiteX3" fmla="*/ 4206240 w 4206240"/>
              <a:gd name="connsiteY3" fmla="*/ 320956 h 1925696"/>
              <a:gd name="connsiteX4" fmla="*/ 4206240 w 4206240"/>
              <a:gd name="connsiteY4" fmla="*/ 1604740 h 1925696"/>
              <a:gd name="connsiteX5" fmla="*/ 3885284 w 4206240"/>
              <a:gd name="connsiteY5" fmla="*/ 1925696 h 1925696"/>
              <a:gd name="connsiteX6" fmla="*/ 320956 w 4206240"/>
              <a:gd name="connsiteY6" fmla="*/ 1925696 h 1925696"/>
              <a:gd name="connsiteX7" fmla="*/ 0 w 4206240"/>
              <a:gd name="connsiteY7" fmla="*/ 1604740 h 1925696"/>
              <a:gd name="connsiteX8" fmla="*/ 0 w 4206240"/>
              <a:gd name="connsiteY8" fmla="*/ 320956 h 192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6240" h="1925696">
                <a:moveTo>
                  <a:pt x="0" y="320956"/>
                </a:moveTo>
                <a:cubicBezTo>
                  <a:pt x="0" y="143697"/>
                  <a:pt x="143697" y="0"/>
                  <a:pt x="320956" y="0"/>
                </a:cubicBezTo>
                <a:lnTo>
                  <a:pt x="3885284" y="0"/>
                </a:lnTo>
                <a:cubicBezTo>
                  <a:pt x="4062543" y="0"/>
                  <a:pt x="4206240" y="143697"/>
                  <a:pt x="4206240" y="320956"/>
                </a:cubicBezTo>
                <a:lnTo>
                  <a:pt x="4206240" y="1604740"/>
                </a:lnTo>
                <a:cubicBezTo>
                  <a:pt x="4206240" y="1781999"/>
                  <a:pt x="4062543" y="1925696"/>
                  <a:pt x="3885284" y="1925696"/>
                </a:cubicBezTo>
                <a:lnTo>
                  <a:pt x="320956" y="1925696"/>
                </a:lnTo>
                <a:cubicBezTo>
                  <a:pt x="143697" y="1925696"/>
                  <a:pt x="0" y="1781999"/>
                  <a:pt x="0" y="1604740"/>
                </a:cubicBezTo>
                <a:lnTo>
                  <a:pt x="0" y="32095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1175" tIns="202590" rIns="311175" bIns="202590" numCol="1" spcCol="1270" anchor="ctr" anchorCtr="0">
            <a:noAutofit/>
          </a:bodyPr>
          <a:lstStyle/>
          <a:p>
            <a:pPr marL="0" lvl="0" indent="0" algn="ctr" defTabSz="2533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5700" kern="1200" dirty="0"/>
              <a:t>Early-Bound</a:t>
            </a:r>
            <a:endParaRPr lang="it-IT" sz="5700" kern="1200" dirty="0"/>
          </a:p>
        </p:txBody>
      </p:sp>
    </p:spTree>
    <p:extLst>
      <p:ext uri="{BB962C8B-B14F-4D97-AF65-F5344CB8AC3E}">
        <p14:creationId xmlns:p14="http://schemas.microsoft.com/office/powerpoint/2010/main" val="319628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">
            <a:extLst>
              <a:ext uri="{FF2B5EF4-FFF2-40B4-BE49-F238E27FC236}">
                <a16:creationId xmlns:a16="http://schemas.microsoft.com/office/drawing/2014/main" id="{E39A4726-48EC-4675-A8F1-BC62D5A7A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</a:t>
            </a:r>
            <a:endParaRPr lang="it-IT" dirty="0"/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BD16BF40-3B4E-452A-BCBB-C8325C69A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7150" indent="0">
              <a:buNone/>
            </a:pPr>
            <a:r>
              <a:rPr lang="it-IT" dirty="0"/>
              <a:t>Dimostrazione pratica dei concetti precedenti usando Visual Studio 2019</a:t>
            </a:r>
          </a:p>
        </p:txBody>
      </p:sp>
    </p:spTree>
    <p:extLst>
      <p:ext uri="{BB962C8B-B14F-4D97-AF65-F5344CB8AC3E}">
        <p14:creationId xmlns:p14="http://schemas.microsoft.com/office/powerpoint/2010/main" val="363290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FC5B-4F96-4B5B-9268-C0E9EB5E3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791" y="4156846"/>
            <a:ext cx="10231772" cy="859770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Grazie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E5BFF7AF-1199-4DCA-974F-589179D2C735}"/>
              </a:ext>
            </a:extLst>
          </p:cNvPr>
          <p:cNvSpPr txBox="1">
            <a:spLocks/>
          </p:cNvSpPr>
          <p:nvPr/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  <a:p>
            <a:r>
              <a:rPr lang="it-IT" dirty="0"/>
              <a:t>Q&amp;A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7D42A-A626-4770-8850-BEB47C05A618}"/>
              </a:ext>
            </a:extLst>
          </p:cNvPr>
          <p:cNvSpPr txBox="1"/>
          <p:nvPr/>
        </p:nvSpPr>
        <p:spPr>
          <a:xfrm>
            <a:off x="1073791" y="39953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https://github.com/betimbeja</a:t>
            </a:r>
            <a:endParaRPr lang="en-US" dirty="0"/>
          </a:p>
          <a:p>
            <a:r>
              <a:rPr lang="en-US" dirty="0">
                <a:hlinkClick r:id="rId3"/>
              </a:rPr>
              <a:t>https://github.com/albanian-xrm</a:t>
            </a:r>
            <a:endParaRPr lang="en-US" dirty="0"/>
          </a:p>
          <a:p>
            <a:r>
              <a:rPr lang="it-IT" dirty="0">
                <a:hlinkClick r:id="rId4"/>
              </a:rPr>
              <a:t>https:</a:t>
            </a:r>
            <a:r>
              <a:rPr lang="en-US" dirty="0">
                <a:hlinkClick r:id="rId4"/>
              </a:rPr>
              <a:t>//github.com/jordimontana82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971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365Milan.potx" id="{B83A8A24-78C4-4EF2-B95C-D44B409F309C}" vid="{46B9A122-4891-4311-A1A6-91DE01C18E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D365Milan</Template>
  <TotalTime>1056</TotalTime>
  <Words>112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Adobe Gothic Std B</vt:lpstr>
      <vt:lpstr>Arial</vt:lpstr>
      <vt:lpstr>Calibri</vt:lpstr>
      <vt:lpstr>Segoe UI</vt:lpstr>
      <vt:lpstr>Segoe UI Light</vt:lpstr>
      <vt:lpstr>Office Theme</vt:lpstr>
      <vt:lpstr>PowerPoint Presentation</vt:lpstr>
      <vt:lpstr>Test Driven Development con FakeXrmEasy</vt:lpstr>
      <vt:lpstr>PowerPoint Presentation</vt:lpstr>
      <vt:lpstr>Agenda</vt:lpstr>
      <vt:lpstr>Perché Test Driven Development</vt:lpstr>
      <vt:lpstr>Cosa è FakeXrmEasy</vt:lpstr>
      <vt:lpstr>Entità Early-Bound</vt:lpstr>
      <vt:lpstr>Demo</vt:lpstr>
      <vt:lpstr>Grazie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Giorgio Garcia-Agreda</dc:creator>
  <cp:lastModifiedBy>Betim Beja</cp:lastModifiedBy>
  <cp:revision>60</cp:revision>
  <dcterms:created xsi:type="dcterms:W3CDTF">2020-01-28T16:05:03Z</dcterms:created>
  <dcterms:modified xsi:type="dcterms:W3CDTF">2020-07-25T15:10:45Z</dcterms:modified>
</cp:coreProperties>
</file>