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6" r:id="rId1"/>
  </p:sldMasterIdLst>
  <p:notesMasterIdLst>
    <p:notesMasterId r:id="rId4"/>
  </p:notesMasterIdLst>
  <p:handoutMasterIdLst>
    <p:handoutMasterId r:id="rId5"/>
  </p:handoutMasterIdLst>
  <p:sldIdLst>
    <p:sldId id="743" r:id="rId2"/>
    <p:sldId id="742" r:id="rId3"/>
  </p:sldIdLst>
  <p:sldSz cx="6858000" cy="9906000" type="A4"/>
  <p:notesSz cx="6858000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66"/>
    <a:srgbClr val="0070C0"/>
    <a:srgbClr val="3366FF"/>
    <a:srgbClr val="FF0000"/>
    <a:srgbClr val="FFFF00"/>
    <a:srgbClr val="94B6D2"/>
    <a:srgbClr val="0000CC"/>
    <a:srgbClr val="9966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>
      <p:cViewPr varScale="1">
        <p:scale>
          <a:sx n="47" d="100"/>
          <a:sy n="47" d="100"/>
        </p:scale>
        <p:origin x="2196" y="5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3000" y="-102"/>
      </p:cViewPr>
      <p:guideLst>
        <p:guide orient="horz" pos="31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004" cy="49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63" y="1"/>
            <a:ext cx="2972004" cy="49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8011"/>
            <a:ext cx="2972004" cy="49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63" y="9378011"/>
            <a:ext cx="2972004" cy="49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fld id="{256F537F-2DAC-4FD3-8BA3-71FB545F218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252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004" cy="493177"/>
          </a:xfrm>
          <a:prstGeom prst="rect">
            <a:avLst/>
          </a:prstGeom>
        </p:spPr>
        <p:txBody>
          <a:bodyPr vert="horz" lIns="84911" tIns="42456" rIns="84911" bIns="42456" rtlCol="0"/>
          <a:lstStyle>
            <a:lvl1pPr algn="l" eaLnBrk="1" hangingPunct="1">
              <a:defRPr sz="11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463" y="0"/>
            <a:ext cx="2972004" cy="493177"/>
          </a:xfrm>
          <a:prstGeom prst="rect">
            <a:avLst/>
          </a:prstGeom>
        </p:spPr>
        <p:txBody>
          <a:bodyPr vert="horz" lIns="84911" tIns="42456" rIns="84911" bIns="42456" rtlCol="0"/>
          <a:lstStyle>
            <a:lvl1pPr algn="r" eaLnBrk="1" hangingPunct="1">
              <a:defRPr sz="11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895E09E-9B76-466E-9BB7-A570ADEDBFF5}" type="datetimeFigureOut">
              <a:rPr lang="en-US" altLang="zh-TW" smtClean="0"/>
              <a:pPr>
                <a:defRPr/>
              </a:pPr>
              <a:t>3/29/2018</a:t>
            </a:fld>
            <a:endParaRPr lang="en-US" altLang="zh-TW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47888" y="741363"/>
            <a:ext cx="25622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911" tIns="42456" rIns="84911" bIns="42456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495" y="4689771"/>
            <a:ext cx="5487013" cy="4443183"/>
          </a:xfrm>
          <a:prstGeom prst="rect">
            <a:avLst/>
          </a:prstGeom>
        </p:spPr>
        <p:txBody>
          <a:bodyPr vert="horz" lIns="84911" tIns="42456" rIns="84911" bIns="42456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  <a:endParaRPr lang="en-US" altLang="zh-TW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379542"/>
            <a:ext cx="2972004" cy="493177"/>
          </a:xfrm>
          <a:prstGeom prst="rect">
            <a:avLst/>
          </a:prstGeom>
        </p:spPr>
        <p:txBody>
          <a:bodyPr vert="horz" lIns="84911" tIns="42456" rIns="84911" bIns="42456" rtlCol="0" anchor="b"/>
          <a:lstStyle>
            <a:lvl1pPr algn="l" eaLnBrk="1" hangingPunct="1">
              <a:defRPr sz="11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463" y="9379542"/>
            <a:ext cx="2972004" cy="493177"/>
          </a:xfrm>
          <a:prstGeom prst="rect">
            <a:avLst/>
          </a:prstGeom>
        </p:spPr>
        <p:txBody>
          <a:bodyPr vert="horz" wrap="square" lIns="84911" tIns="42456" rIns="84911" bIns="4245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fld id="{A1958684-9483-42EF-AE3D-71EED9A7FC8E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7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white">
          <a:xfrm>
            <a:off x="0" y="8624183"/>
            <a:ext cx="6858000" cy="128181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5" name="矩形 10"/>
          <p:cNvSpPr/>
          <p:nvPr/>
        </p:nvSpPr>
        <p:spPr>
          <a:xfrm>
            <a:off x="-7144" y="8743422"/>
            <a:ext cx="1687116" cy="1029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6" name="矩形 11"/>
          <p:cNvSpPr/>
          <p:nvPr/>
        </p:nvSpPr>
        <p:spPr>
          <a:xfrm>
            <a:off x="1769269" y="8729664"/>
            <a:ext cx="5088731" cy="1031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0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57150" y="8766352"/>
            <a:ext cx="1543050" cy="990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89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1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564481" y="341667"/>
            <a:ext cx="4400550" cy="527403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sp>
        <p:nvSpPr>
          <p:cNvPr id="12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6000750" y="330200"/>
            <a:ext cx="628650" cy="5503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3FB3B6-0F2E-4DA7-8D37-D10D98A8F5A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769269" y="8729663"/>
            <a:ext cx="5088731" cy="1027290"/>
          </a:xfr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4044" b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9"/>
          <p:cNvSpPr txBox="1">
            <a:spLocks/>
          </p:cNvSpPr>
          <p:nvPr userDrawn="1"/>
        </p:nvSpPr>
        <p:spPr>
          <a:xfrm>
            <a:off x="1769269" y="5838531"/>
            <a:ext cx="4860131" cy="2641190"/>
          </a:xfrm>
          <a:prstGeom prst="rect">
            <a:avLst/>
          </a:prstGeom>
        </p:spPr>
        <p:txBody>
          <a:bodyPr vert="horz" lIns="132080" tIns="66040" rIns="132080" bIns="66040" rtlCol="0" anchor="t">
            <a:normAutofit fontScale="92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70C0"/>
                </a:solidFill>
                <a:latin typeface="Corbel" panose="020B0503020204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/>
                <a:ea typeface="微軟正黑體" pitchFamily="34" charset="-120"/>
              </a:defRPr>
            </a:lvl9pPr>
          </a:lstStyle>
          <a:p>
            <a:r>
              <a:rPr kumimoji="0" lang="en-US" sz="6355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540" y="466215"/>
            <a:ext cx="4928295" cy="744518"/>
          </a:xfrm>
        </p:spPr>
        <p:txBody>
          <a:bodyPr anchor="t">
            <a:norm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PROJECT NAME:</a:t>
            </a:r>
            <a:br>
              <a:rPr lang="en-US" dirty="0"/>
            </a:br>
            <a:r>
              <a:rPr lang="en-US" dirty="0"/>
              <a:t>PARTNER: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62" y="3760611"/>
            <a:ext cx="4964433" cy="4934656"/>
          </a:xfrm>
        </p:spPr>
        <p:txBody>
          <a:bodyPr>
            <a:normAutofit/>
          </a:bodyPr>
          <a:lstStyle>
            <a:lvl1pPr>
              <a:defRPr sz="231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31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311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311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311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9007" y="9715791"/>
            <a:ext cx="4065985" cy="180270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Form:  OPC_Project Approval 2.0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044AD-CC33-4065-A917-F26B5FE88E43}"/>
              </a:ext>
            </a:extLst>
          </p:cNvPr>
          <p:cNvSpPr txBox="1"/>
          <p:nvPr userDrawn="1"/>
        </p:nvSpPr>
        <p:spPr>
          <a:xfrm flipH="1">
            <a:off x="127322" y="146033"/>
            <a:ext cx="472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99"/>
                </a:solidFill>
              </a:rPr>
              <a:t>OPC PROJECT APPROVAL FORM</a:t>
            </a:r>
          </a:p>
        </p:txBody>
      </p:sp>
    </p:spTree>
    <p:extLst>
      <p:ext uri="{BB962C8B-B14F-4D97-AF65-F5344CB8AC3E}">
        <p14:creationId xmlns:p14="http://schemas.microsoft.com/office/powerpoint/2010/main" val="38031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EWB 4'x8' A-W (green and organ)">
            <a:extLst>
              <a:ext uri="{FF2B5EF4-FFF2-40B4-BE49-F238E27FC236}">
                <a16:creationId xmlns:a16="http://schemas.microsoft.com/office/drawing/2014/main" id="{572A099C-916A-4715-A8E6-2739DAE57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59" t="16006" r="6244" b="16183"/>
          <a:stretch>
            <a:fillRect/>
          </a:stretch>
        </p:blipFill>
        <p:spPr bwMode="auto">
          <a:xfrm>
            <a:off x="5160402" y="123825"/>
            <a:ext cx="1561867" cy="118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330200"/>
            <a:ext cx="6115050" cy="129443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622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4572000" y="9025467"/>
            <a:ext cx="2000250" cy="5274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95B64-D5F8-4482-9C50-A4A661CFB47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2352711"/>
            <a:ext cx="6115050" cy="64939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區段標題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white">
          <a:xfrm>
            <a:off x="0" y="2201333"/>
            <a:ext cx="6858000" cy="1651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5" name="矩形 10"/>
          <p:cNvSpPr/>
          <p:nvPr/>
        </p:nvSpPr>
        <p:spPr>
          <a:xfrm>
            <a:off x="0" y="2311400"/>
            <a:ext cx="971550" cy="143086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2311400"/>
            <a:ext cx="5715000" cy="1430867"/>
          </a:xfrm>
          <a:prstGeom prst="rect">
            <a:avLst/>
          </a:prstGeom>
        </p:spPr>
        <p:txBody>
          <a:bodyPr/>
          <a:lstStyle>
            <a:lvl1pPr algn="l">
              <a:buNone/>
              <a:defRPr sz="6355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7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4572000" y="9025467"/>
            <a:ext cx="2000250" cy="5274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2531534"/>
            <a:ext cx="971550" cy="1013531"/>
          </a:xfrm>
        </p:spPr>
        <p:txBody>
          <a:bodyPr>
            <a:noAutofit/>
          </a:bodyPr>
          <a:lstStyle>
            <a:lvl1pPr>
              <a:defRPr sz="3467"/>
            </a:lvl1pPr>
          </a:lstStyle>
          <a:p>
            <a:pPr>
              <a:defRPr/>
            </a:pPr>
            <a:fld id="{ED9230E4-E57A-4D79-8CEB-6FB7A33553D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32867" y="2311400"/>
            <a:ext cx="5825133" cy="1430867"/>
          </a:xfr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6355" b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8700" y="3962400"/>
            <a:ext cx="5342335" cy="2342750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anchor="t">
            <a:noAutofit/>
          </a:bodyPr>
          <a:lstStyle>
            <a:lvl1pPr marL="0" indent="0">
              <a:buNone/>
              <a:defRPr sz="4044" b="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4572000" y="9025467"/>
            <a:ext cx="2000250" cy="527403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AE83D-E338-4767-829B-05DF1160EDE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頁尾版面配置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pic>
        <p:nvPicPr>
          <p:cNvPr id="8" name="Picture 9" descr="EWB 4'x8' A-W (green and organ)">
            <a:extLst>
              <a:ext uri="{FF2B5EF4-FFF2-40B4-BE49-F238E27FC236}">
                <a16:creationId xmlns:a16="http://schemas.microsoft.com/office/drawing/2014/main" id="{572A099C-916A-4715-A8E6-2739DAE57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59" t="16006" r="6244" b="16183"/>
          <a:stretch>
            <a:fillRect/>
          </a:stretch>
        </p:blipFill>
        <p:spPr bwMode="auto">
          <a:xfrm>
            <a:off x="5160402" y="123825"/>
            <a:ext cx="1561867" cy="118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633676" y="2296041"/>
            <a:ext cx="2914649" cy="660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1" y="2296041"/>
            <a:ext cx="2914649" cy="660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9"/>
          <p:cNvSpPr>
            <a:spLocks noGrp="1"/>
          </p:cNvSpPr>
          <p:nvPr>
            <p:ph type="title"/>
          </p:nvPr>
        </p:nvSpPr>
        <p:spPr>
          <a:xfrm>
            <a:off x="457200" y="330200"/>
            <a:ext cx="6115050" cy="129443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622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4572000" y="9025467"/>
            <a:ext cx="2000250" cy="527403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" name="投影片編號版面配置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4CA9A-6EEC-45DB-BA92-7BCFE120D5F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pic>
        <p:nvPicPr>
          <p:cNvPr id="10" name="Picture 9" descr="EWB 4'x8' A-W (green and organ)">
            <a:extLst>
              <a:ext uri="{FF2B5EF4-FFF2-40B4-BE49-F238E27FC236}">
                <a16:creationId xmlns:a16="http://schemas.microsoft.com/office/drawing/2014/main" id="{572A099C-916A-4715-A8E6-2739DAE57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59" t="16006" r="6244" b="16183"/>
          <a:stretch>
            <a:fillRect/>
          </a:stretch>
        </p:blipFill>
        <p:spPr bwMode="auto">
          <a:xfrm>
            <a:off x="5160402" y="123825"/>
            <a:ext cx="1561867" cy="118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633676" y="3522133"/>
            <a:ext cx="2914649" cy="5175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1" y="3522134"/>
            <a:ext cx="2914649" cy="51731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2531533"/>
            <a:ext cx="2914649" cy="924560"/>
          </a:xfr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889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633676" y="2531533"/>
            <a:ext cx="2914649" cy="924560"/>
          </a:xfrm>
          <a:solidFill>
            <a:schemeClr val="accent4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889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9"/>
          <p:cNvSpPr>
            <a:spLocks noGrp="1"/>
          </p:cNvSpPr>
          <p:nvPr>
            <p:ph type="title"/>
          </p:nvPr>
        </p:nvSpPr>
        <p:spPr>
          <a:xfrm>
            <a:off x="457200" y="330200"/>
            <a:ext cx="6115050" cy="129443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622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4572000" y="9025467"/>
            <a:ext cx="2000250" cy="5274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730F2-27B4-4BAD-9448-02A38BD6A8E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6" name="Picture 9" descr="EWB 4'x8' A-W (green and organ)">
            <a:extLst>
              <a:ext uri="{FF2B5EF4-FFF2-40B4-BE49-F238E27FC236}">
                <a16:creationId xmlns:a16="http://schemas.microsoft.com/office/drawing/2014/main" id="{572A099C-916A-4715-A8E6-2739DAE57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59" t="16006" r="6244" b="16183"/>
          <a:stretch>
            <a:fillRect/>
          </a:stretch>
        </p:blipFill>
        <p:spPr bwMode="auto">
          <a:xfrm>
            <a:off x="5160402" y="123825"/>
            <a:ext cx="1561867" cy="118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352712"/>
            <a:ext cx="6115050" cy="6448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330200"/>
            <a:ext cx="6115050" cy="129443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622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0" y="9025467"/>
            <a:ext cx="2000250" cy="5274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9025467"/>
            <a:ext cx="400050" cy="5503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BB3C98-045A-439C-BEB1-6AB825C2FE6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4572000" y="9025467"/>
            <a:ext cx="2000250" cy="5274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FA1F-567F-4C99-9EF0-13AA8288935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8" name="Picture 9" descr="EWB 4'x8' A-W (green and organ)">
            <a:extLst>
              <a:ext uri="{FF2B5EF4-FFF2-40B4-BE49-F238E27FC236}">
                <a16:creationId xmlns:a16="http://schemas.microsoft.com/office/drawing/2014/main" id="{572A099C-916A-4715-A8E6-2739DAE57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59" t="16006" r="6244" b="16183"/>
          <a:stretch>
            <a:fillRect/>
          </a:stretch>
        </p:blipFill>
        <p:spPr bwMode="auto">
          <a:xfrm>
            <a:off x="5160402" y="123825"/>
            <a:ext cx="1561867" cy="118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1650" y="2531533"/>
            <a:ext cx="4800600" cy="63838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531533"/>
            <a:ext cx="1200150" cy="6383867"/>
          </a:xfrm>
          <a:ln/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457200" y="330200"/>
            <a:ext cx="6115050" cy="129443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622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圖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 bwMode="white">
          <a:xfrm>
            <a:off x="-7144" y="6604001"/>
            <a:ext cx="6858000" cy="128181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6" name="矩形 10"/>
          <p:cNvSpPr/>
          <p:nvPr/>
        </p:nvSpPr>
        <p:spPr>
          <a:xfrm>
            <a:off x="-7143" y="6736997"/>
            <a:ext cx="1097756" cy="102958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7" name="矩形 11"/>
          <p:cNvSpPr/>
          <p:nvPr/>
        </p:nvSpPr>
        <p:spPr>
          <a:xfrm>
            <a:off x="1158478" y="6723239"/>
            <a:ext cx="5699522" cy="102958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8" name="矩形 12"/>
          <p:cNvSpPr/>
          <p:nvPr/>
        </p:nvSpPr>
        <p:spPr bwMode="white">
          <a:xfrm>
            <a:off x="1085850" y="1"/>
            <a:ext cx="75010" cy="99197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9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4686300" y="9025467"/>
            <a:ext cx="2000250" cy="527403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0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6741584"/>
            <a:ext cx="1085850" cy="958497"/>
          </a:xfrm>
        </p:spPr>
        <p:txBody>
          <a:bodyPr/>
          <a:lstStyle>
            <a:lvl1pPr>
              <a:defRPr sz="4044"/>
            </a:lvl1pPr>
          </a:lstStyle>
          <a:p>
            <a:pPr>
              <a:defRPr/>
            </a:pPr>
            <a:fld id="{692145EF-D846-47F7-B4E1-67A9BBE5198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1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200150" y="9025467"/>
            <a:ext cx="3429000" cy="527403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64518" y="6736997"/>
            <a:ext cx="5686338" cy="1015824"/>
          </a:xfr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4044" b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64518" y="0"/>
            <a:ext cx="5703054" cy="66040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anchor="t">
            <a:noAutofit/>
          </a:bodyPr>
          <a:lstStyle>
            <a:lvl1pPr marL="0" indent="0">
              <a:buNone/>
              <a:defRPr sz="4622" b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203808" y="7924800"/>
            <a:ext cx="5482742" cy="980639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anchor="t">
            <a:noAutofit/>
          </a:bodyPr>
          <a:lstStyle>
            <a:lvl1pPr marL="0" indent="0">
              <a:buNone/>
              <a:defRPr sz="2600" b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00050" y="9692040"/>
            <a:ext cx="4065985" cy="180270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TW"/>
              <a:t>Form:  OPC_Project Approval 2.0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783997"/>
            <a:ext cx="6858000" cy="46090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358171"/>
            <a:ext cx="400050" cy="330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457200" y="1358171"/>
            <a:ext cx="6415088" cy="330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288" y="1346707"/>
            <a:ext cx="400050" cy="35313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2022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D5795B64-D5F8-4482-9C50-A4A661CFB47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" name="Picture 9" descr="EWB 4'x8' A-W (green and organ)">
            <a:extLst>
              <a:ext uri="{FF2B5EF4-FFF2-40B4-BE49-F238E27FC236}">
                <a16:creationId xmlns:a16="http://schemas.microsoft.com/office/drawing/2014/main" id="{572A099C-916A-4715-A8E6-2739DAE57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59" t="16006" r="6244" b="16183"/>
          <a:stretch>
            <a:fillRect/>
          </a:stretch>
        </p:blipFill>
        <p:spPr bwMode="auto">
          <a:xfrm>
            <a:off x="4876800" y="123826"/>
            <a:ext cx="1845470" cy="8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123825"/>
            <a:ext cx="3443288" cy="33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OPC PROJECT APPROVAL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352713"/>
            <a:ext cx="6115050" cy="644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0" r:id="rId6"/>
    <p:sldLayoutId id="2147484518" r:id="rId7"/>
    <p:sldLayoutId id="2147484511" r:id="rId8"/>
    <p:sldLayoutId id="2147484519" r:id="rId9"/>
    <p:sldLayoutId id="2147484521" r:id="rId10"/>
  </p:sldLayoutIdLst>
  <p:transition spd="slow">
    <p:randomBar dir="vert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rgbClr val="0070C0"/>
          </a:solidFill>
          <a:latin typeface="Corbel" panose="020B0503020204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355">
          <a:solidFill>
            <a:schemeClr val="tx2"/>
          </a:solidFill>
          <a:latin typeface="Tw Cen MT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355">
          <a:solidFill>
            <a:schemeClr val="tx2"/>
          </a:solidFill>
          <a:latin typeface="Tw Cen MT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355">
          <a:solidFill>
            <a:schemeClr val="tx2"/>
          </a:solidFill>
          <a:latin typeface="Tw Cen MT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355">
          <a:solidFill>
            <a:schemeClr val="tx2"/>
          </a:solidFill>
          <a:latin typeface="Tw Cen MT"/>
          <a:ea typeface="微軟正黑體" pitchFamily="34" charset="-120"/>
        </a:defRPr>
      </a:lvl5pPr>
      <a:lvl6pPr marL="660380" algn="l" rtl="0" eaLnBrk="1" fontAlgn="base" hangingPunct="1">
        <a:spcBef>
          <a:spcPct val="0"/>
        </a:spcBef>
        <a:spcAft>
          <a:spcPct val="0"/>
        </a:spcAft>
        <a:defRPr sz="6355">
          <a:solidFill>
            <a:schemeClr val="tx2"/>
          </a:solidFill>
          <a:latin typeface="Tw Cen MT"/>
          <a:ea typeface="微軟正黑體" pitchFamily="34" charset="-120"/>
        </a:defRPr>
      </a:lvl6pPr>
      <a:lvl7pPr marL="1320759" algn="l" rtl="0" eaLnBrk="1" fontAlgn="base" hangingPunct="1">
        <a:spcBef>
          <a:spcPct val="0"/>
        </a:spcBef>
        <a:spcAft>
          <a:spcPct val="0"/>
        </a:spcAft>
        <a:defRPr sz="6355">
          <a:solidFill>
            <a:schemeClr val="tx2"/>
          </a:solidFill>
          <a:latin typeface="Tw Cen MT"/>
          <a:ea typeface="微軟正黑體" pitchFamily="34" charset="-120"/>
        </a:defRPr>
      </a:lvl7pPr>
      <a:lvl8pPr marL="1981139" algn="l" rtl="0" eaLnBrk="1" fontAlgn="base" hangingPunct="1">
        <a:spcBef>
          <a:spcPct val="0"/>
        </a:spcBef>
        <a:spcAft>
          <a:spcPct val="0"/>
        </a:spcAft>
        <a:defRPr sz="6355">
          <a:solidFill>
            <a:schemeClr val="tx2"/>
          </a:solidFill>
          <a:latin typeface="Tw Cen MT"/>
          <a:ea typeface="微軟正黑體" pitchFamily="34" charset="-120"/>
        </a:defRPr>
      </a:lvl8pPr>
      <a:lvl9pPr marL="2641519" algn="l" rtl="0" eaLnBrk="1" fontAlgn="base" hangingPunct="1">
        <a:spcBef>
          <a:spcPct val="0"/>
        </a:spcBef>
        <a:spcAft>
          <a:spcPct val="0"/>
        </a:spcAft>
        <a:defRPr sz="6355">
          <a:solidFill>
            <a:schemeClr val="tx2"/>
          </a:solidFill>
          <a:latin typeface="Tw Cen MT"/>
          <a:ea typeface="微軟正黑體" pitchFamily="34" charset="-120"/>
        </a:defRPr>
      </a:lvl9pPr>
    </p:titleStyle>
    <p:bodyStyle>
      <a:lvl1pPr marL="460891" indent="-460891" algn="l" rtl="0" eaLnBrk="1" fontAlgn="base" hangingPunct="1">
        <a:spcBef>
          <a:spcPts val="1011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924074" indent="-394393" algn="l" rtl="0" eaLnBrk="1" fontAlgn="base" hangingPunct="1">
        <a:spcBef>
          <a:spcPts val="794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3755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indent="-330190" algn="l" rtl="0" eaLnBrk="1" fontAlgn="base" hangingPunct="1">
        <a:spcBef>
          <a:spcPts val="722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3322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indent="-330190" algn="l" rtl="0" eaLnBrk="1" fontAlgn="base" hangingPunct="1">
        <a:spcBef>
          <a:spcPts val="578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indent="-330190" algn="l" rtl="0" eaLnBrk="1" fontAlgn="base" hangingPunct="1">
        <a:spcBef>
          <a:spcPts val="578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037747" indent="-33019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433974" indent="-33019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830202" indent="-33019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226430" indent="-33019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3AA9-7033-4B79-8261-415662B9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F21A2-5904-4A4B-98C7-AFED1BF9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Form:  OPC_Project Approval 2.0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8D9C40-D916-4695-83DB-BED5492384C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62050"/>
              </p:ext>
            </p:extLst>
          </p:nvPr>
        </p:nvGraphicFramePr>
        <p:xfrm>
          <a:off x="380404" y="1828800"/>
          <a:ext cx="6224588" cy="746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3" imgW="4895739" imgH="5181556" progId="Excel.Sheet.12">
                  <p:embed/>
                </p:oleObj>
              </mc:Choice>
              <mc:Fallback>
                <p:oleObj name="Worksheet" r:id="rId3" imgW="4895739" imgH="5181556" progId="Excel.Sheet.12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E18D9C40-D916-4695-83DB-BED549238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404" y="1828800"/>
                        <a:ext cx="6224588" cy="746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69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3AA9-7033-4B79-8261-415662B9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F21A2-5904-4A4B-98C7-AFED1BF9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Form:  OPC_Project Approval 2.0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8D9C40-D916-4695-83DB-BED5492384C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658083"/>
              </p:ext>
            </p:extLst>
          </p:nvPr>
        </p:nvGraphicFramePr>
        <p:xfrm>
          <a:off x="406562" y="1905000"/>
          <a:ext cx="6224588" cy="753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3" imgW="4895739" imgH="5181556" progId="Excel.Sheet.12">
                  <p:embed/>
                </p:oleObj>
              </mc:Choice>
              <mc:Fallback>
                <p:oleObj name="Worksheet" r:id="rId3" imgW="4895739" imgH="51815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62" y="1905000"/>
                        <a:ext cx="6224588" cy="753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52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WB-HK 2017 PPT - Template - English.potx" id="{90AEC315-ACAE-4371-A2D4-2D485E229BF9}" vid="{B10244C2-6C02-4345-B3B4-40C082714C2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EWB-HK 2017 PPT - Template - English</Template>
  <TotalTime>211</TotalTime>
  <Words>14</Words>
  <Application>Microsoft Office PowerPoint</Application>
  <PresentationFormat>A4 Paper (210x297 mm)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Corbel</vt:lpstr>
      <vt:lpstr>Tw Cen MT</vt:lpstr>
      <vt:lpstr>Wingdings</vt:lpstr>
      <vt:lpstr>Wingdings 2</vt:lpstr>
      <vt:lpstr>中庸</vt:lpstr>
      <vt:lpstr>Worksheet</vt:lpstr>
      <vt:lpstr>PowerPoint Presentation</vt:lpstr>
      <vt:lpstr>PowerPoint Presentation</vt:lpstr>
    </vt:vector>
  </TitlesOfParts>
  <Company>Henderson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Opusville</dc:creator>
  <cp:lastModifiedBy>Opuscity</cp:lastModifiedBy>
  <cp:revision>30</cp:revision>
  <cp:lastPrinted>2018-01-03T09:13:54Z</cp:lastPrinted>
  <dcterms:created xsi:type="dcterms:W3CDTF">2017-10-23T00:58:45Z</dcterms:created>
  <dcterms:modified xsi:type="dcterms:W3CDTF">2018-03-29T06:02:47Z</dcterms:modified>
</cp:coreProperties>
</file>