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6" r:id="rId1"/>
  </p:sldMasterIdLst>
  <p:notesMasterIdLst>
    <p:notesMasterId r:id="rId3"/>
  </p:notesMasterIdLst>
  <p:handoutMasterIdLst>
    <p:handoutMasterId r:id="rId4"/>
  </p:handoutMasterIdLst>
  <p:sldIdLst>
    <p:sldId id="1362" r:id="rId2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0BE"/>
    <a:srgbClr val="FF9900"/>
    <a:srgbClr val="FFFF66"/>
    <a:srgbClr val="333399"/>
    <a:srgbClr val="3366FF"/>
    <a:srgbClr val="000066"/>
    <a:srgbClr val="FF0000"/>
    <a:srgbClr val="FFFF00"/>
    <a:srgbClr val="94B6D2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30" autoAdjust="0"/>
    <p:restoredTop sz="94660" autoAdjust="0"/>
  </p:normalViewPr>
  <p:slideViewPr>
    <p:cSldViewPr>
      <p:cViewPr varScale="1">
        <p:scale>
          <a:sx n="88" d="100"/>
          <a:sy n="88" d="100"/>
        </p:scale>
        <p:origin x="-10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300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766"/>
            <a:ext cx="294586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27766"/>
            <a:ext cx="294586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B3C9A7E-9BFD-44F6-8E13-E241E3177A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0146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F6FA9317-BD43-40FA-808E-9D2ED8DDE49D}" type="datetimeFigureOut">
              <a:rPr lang="zh-TW" altLang="en-US"/>
              <a:pPr>
                <a:defRPr/>
              </a:pPr>
              <a:t>31/7/19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</p:spPr>
        <p:txBody>
          <a:bodyPr vert="horz" lIns="88221" tIns="44111" rIns="88221" bIns="44111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834E58-000C-4A3A-B30A-3B47F5F4F1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937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10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11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DB59D2-2206-4D4F-8D51-FCD5E19F52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8EFF4-5E24-4AD2-AE11-9411374C61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10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11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5B4A-D5C1-440E-BE60-9AF9450042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F6D53-5C4D-4D7A-87E5-B2AA4A1505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EWB 4'x8' A-W (green and organ)">
            <a:extLst>
              <a:ext uri="{FF2B5EF4-FFF2-40B4-BE49-F238E27FC236}">
                <a16:creationId xmlns="" xmlns:a16="http://schemas.microsoft.com/office/drawing/2014/main" id="{572A099C-916A-4715-A8E6-2739DAE57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0536" y="85725"/>
            <a:ext cx="2082489" cy="82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8961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95B64-D5F8-4482-9C50-A4A661CFB47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1628800"/>
            <a:ext cx="81534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001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42EA8-60E8-4673-BD76-CDD1C00518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10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11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79256183-E247-4648-BC39-4B6AE6E088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57058-4972-4563-9C9A-47A0C731D1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頁尾版面配置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4E478-D50D-4DD2-A2FD-E699C0C08B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A0C03-545F-414D-BC7D-1198DBDCE8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11928E-362D-489C-933E-4123783F4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01808-AAAD-4EBC-A0EB-02E1E165CC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10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11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12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848D3952-93C2-40D4-B4E3-3705523BC9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179803E-B2E3-4638-A4EA-E988ECF160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17" r:id="rId2"/>
    <p:sldLayoutId id="2147484320" r:id="rId3"/>
    <p:sldLayoutId id="2147484321" r:id="rId4"/>
    <p:sldLayoutId id="2147484322" r:id="rId5"/>
    <p:sldLayoutId id="2147484316" r:id="rId6"/>
    <p:sldLayoutId id="2147484323" r:id="rId7"/>
    <p:sldLayoutId id="2147484315" r:id="rId8"/>
    <p:sldLayoutId id="2147484324" r:id="rId9"/>
    <p:sldLayoutId id="2147484314" r:id="rId10"/>
    <p:sldLayoutId id="2147484325" r:id="rId11"/>
    <p:sldLayoutId id="2147484318" r:id="rId12"/>
    <p:sldLayoutId id="2147484326" r:id="rId13"/>
  </p:sldLayoutIdLst>
  <p:transition xmlns:p14="http://schemas.microsoft.com/office/powerpoint/2010/main" spd="slow">
    <p:randomBa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3"/>
          <p:cNvSpPr>
            <a:spLocks noChangeArrowheads="1"/>
          </p:cNvSpPr>
          <p:nvPr/>
        </p:nvSpPr>
        <p:spPr bwMode="auto">
          <a:xfrm>
            <a:off x="539750" y="1628775"/>
            <a:ext cx="8604250" cy="206210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914400" indent="-9144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itchFamily="34" charset="0"/>
                <a:ea typeface="微軟正黑體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Tw Cen MT" pitchFamily="34" charset="0"/>
                <a:ea typeface="微軟正黑體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itchFamily="34" charset="0"/>
                <a:ea typeface="微軟正黑體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  <a:ea typeface="微軟正黑體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HK" sz="4400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  <a:ea typeface="新細明體" pitchFamily="18" charset="-120"/>
                <a:cs typeface="Arial" charset="0"/>
              </a:rPr>
              <a:t>EWB-HK COLOUR SCHEME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HK" sz="4400" b="1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  <a:ea typeface="新細明體" pitchFamily="18" charset="-120"/>
                <a:cs typeface="Arial" charset="0"/>
              </a:rPr>
              <a:t>THIS IS THE MAIN TITLE</a:t>
            </a:r>
            <a:endParaRPr lang="en-US" altLang="zh-HK" sz="4400" b="1" dirty="0" smtClean="0">
              <a:solidFill>
                <a:schemeClr val="accent1">
                  <a:lumMod val="75000"/>
                </a:schemeClr>
              </a:solidFill>
              <a:latin typeface="Century Gothic" pitchFamily="34" charset="0"/>
              <a:ea typeface="新細明體" pitchFamily="18" charset="-120"/>
              <a:cs typeface="Arial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lang="en-US" sz="2000" dirty="0" smtClean="0">
              <a:solidFill>
                <a:srgbClr val="558BB8"/>
              </a:solidFill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r>
              <a:rPr lang="en-US" sz="2000" dirty="0" smtClean="0">
                <a:solidFill>
                  <a:srgbClr val="558BB8"/>
                </a:solidFill>
              </a:rPr>
              <a:t>Date here or elaboration on title</a:t>
            </a:r>
            <a:endParaRPr lang="en-HK" altLang="zh-HK" sz="2000" b="1" dirty="0">
              <a:solidFill>
                <a:schemeClr val="accent1">
                  <a:lumMod val="75000"/>
                </a:schemeClr>
              </a:solidFill>
              <a:latin typeface="Century Gothic" pitchFamily="34" charset="0"/>
              <a:ea typeface="新細明體" pitchFamily="18" charset="-120"/>
            </a:endParaRPr>
          </a:p>
        </p:txBody>
      </p:sp>
      <p:pic>
        <p:nvPicPr>
          <p:cNvPr id="4" name="Picture 9" descr="EWB 4'x8' A-W (green and organ)">
            <a:extLst>
              <a:ext uri="{FF2B5EF4-FFF2-40B4-BE49-F238E27FC236}">
                <a16:creationId xmlns="" xmlns:a16="http://schemas.microsoft.com/office/drawing/2014/main" id="{572A099C-916A-4715-A8E6-2739DAE5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0536" y="85725"/>
            <a:ext cx="2082489" cy="82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90984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Words>16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中庸</vt:lpstr>
      <vt:lpstr>PowerPoint Presentation</vt:lpstr>
    </vt:vector>
  </TitlesOfParts>
  <Company>Henderson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Henderson User</dc:creator>
  <cp:lastModifiedBy>Claudio Canzonetta</cp:lastModifiedBy>
  <cp:revision>311</cp:revision>
  <cp:lastPrinted>2017-12-22T10:41:49Z</cp:lastPrinted>
  <dcterms:created xsi:type="dcterms:W3CDTF">2015-10-27T02:33:05Z</dcterms:created>
  <dcterms:modified xsi:type="dcterms:W3CDTF">2019-07-31T08:35:03Z</dcterms:modified>
</cp:coreProperties>
</file>