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54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FC334-CCED-4C7E-8029-FD131919FCA3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660B7-2CE2-469C-A962-24A110B6F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5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99134-A8B2-4A9C-868B-C66EBE5677C5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34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5AB47-E773-B5AE-FFA2-0EE1AF0C6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7C4C9F-30A9-4B57-0683-31DEDB801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DE5B72-F9C4-F60D-AF1F-B808E2F3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DA692F-4A17-C7ED-F37D-7BF6E09C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7129AD-AADD-0A6F-CCA4-4BE8F1CF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15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FAA87-17CC-53F1-F0C7-E6EAFD8A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B1DA18-D0EA-2FF2-A835-B75E50ED4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57CEE6-E3F7-DD52-178A-7B83E2A2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8BA3B1-9A12-C099-88F7-ECCB7365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BD8380-7D3E-0FC1-8397-D6ACE3F8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08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A39568-B256-1F1B-A26E-9D01D4B2D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F96B6C-730B-EF46-7D74-EB2B16BC9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1B4169-BA14-025C-170F-6E31010C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27A0D3-977E-2B3D-66AA-D27C97AA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0021EE-5404-31CB-21D4-CA058E4A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26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51430A-8BD4-9C9C-EE40-969357D3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465EE3-A843-E1E2-6265-2A442FCB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B275B3-4762-F339-5AB2-3EFB7F52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5" descr="C:\Documents and Settings\root\Desktop\gir-lasvegas.jpg">
            <a:extLst>
              <a:ext uri="{FF2B5EF4-FFF2-40B4-BE49-F238E27FC236}">
                <a16:creationId xmlns:a16="http://schemas.microsoft.com/office/drawing/2014/main" id="{8F9F5924-8C56-3BBF-D595-0D6451BF623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6294" b="79400"/>
          <a:stretch/>
        </p:blipFill>
        <p:spPr bwMode="auto">
          <a:xfrm>
            <a:off x="263352" y="1"/>
            <a:ext cx="11928648" cy="82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9510322-30F8-BB33-1B32-B7D593C0ABA6}"/>
              </a:ext>
            </a:extLst>
          </p:cNvPr>
          <p:cNvPicPr>
            <a:picLocks noChangeArrowheads="1"/>
          </p:cNvPicPr>
          <p:nvPr userDrawn="1"/>
        </p:nvPicPr>
        <p:blipFill>
          <a:blip r:embed="rId3" cstate="print"/>
          <a:srcRect l="1050"/>
          <a:stretch>
            <a:fillRect/>
          </a:stretch>
        </p:blipFill>
        <p:spPr bwMode="auto">
          <a:xfrm>
            <a:off x="0" y="6741368"/>
            <a:ext cx="12192000" cy="12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75F9629-29E2-2475-E1AD-B0C0592AF2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83839"/>
            <a:ext cx="719342" cy="484727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80BC2BA-F226-544F-9816-80B902FE7CF3}"/>
              </a:ext>
            </a:extLst>
          </p:cNvPr>
          <p:cNvSpPr txBox="1">
            <a:spLocks/>
          </p:cNvSpPr>
          <p:nvPr userDrawn="1"/>
        </p:nvSpPr>
        <p:spPr>
          <a:xfrm>
            <a:off x="911424" y="0"/>
            <a:ext cx="11280576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endParaRPr lang="pt-BR" sz="3200" dirty="0">
              <a:solidFill>
                <a:srgbClr val="00206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9CECA9-BE60-E4D6-D703-71288EF82CBA}"/>
              </a:ext>
            </a:extLst>
          </p:cNvPr>
          <p:cNvSpPr txBox="1"/>
          <p:nvPr userDrawn="1"/>
        </p:nvSpPr>
        <p:spPr>
          <a:xfrm>
            <a:off x="407368" y="1052736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endParaRPr lang="pt-BR" sz="2400" dirty="0"/>
          </a:p>
          <a:p>
            <a:pPr marL="285750" indent="-285750">
              <a:buFontTx/>
              <a:buChar char="-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4447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CE508-1F62-A083-10A5-9C23669C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2C79C9-BE9D-6156-5F6E-C5085F493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03E835-E53D-D334-8312-7443D6EF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4A5A5B-8637-7377-F1D7-16747246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25D240-D960-05BF-E1B2-2D2BFEB0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8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E73A4-4216-DECA-9233-CCF8C123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CD3862-2FBB-4012-8A37-B4E0671AD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3F9E09-D4CE-C634-CEB6-D5D2B846B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2C444D-74C2-5EC4-3E31-F8982AAD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5830F7-8531-ABA4-5780-F6A84C09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61BBE2-BE01-7DF1-5396-CBDA509E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89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BF2B6-CE0D-BD57-E083-BAA83E0E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AABEF-9B8F-4CC8-511F-C5D7BCE0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991D8F-8CA2-E30D-8A3A-CD3977C7D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450111-0360-47F4-7AC8-83D1D863A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2BB2FD-4A1F-3C67-7D2A-0A190AB7A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C98FE1-0FD4-D3D9-DD28-90B590DE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3398FD-BD4E-D5B6-DEEC-836E0347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2D8FAB-C23F-6644-DE8D-151E8400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76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64295-5421-0761-2F34-07092F95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274D11-17DD-3224-3FFA-677AC34E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3F65B9-F4CA-5259-5D33-AAF01E40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11062E-B877-0B43-75F3-6E76EFFE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9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672AF0-8CF6-1A37-C20A-AF8B8B81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CDEC76-FBF5-29AD-0D53-220E7A07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5E1834-188B-F52A-9361-11275381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01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A1F76-F362-ED14-4443-FFCFC6FC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A128D3-8EEB-96AA-12A3-FDA99252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5BBB48-0790-2F00-79FC-CD9C54F06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A5A8A6-D8D9-38DE-619D-E96C1FFD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026253-293C-A9A5-E69D-13DADFD6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6A1313-6ED4-53BA-BA01-D4B20B1E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92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A4BA1-E7E7-C029-1D82-9F74FE26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08BF00-0DAA-39B1-0233-0AC05F893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3388EA-1DE2-959E-5AB9-AF0C05B01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35FD86-4E71-8A9C-4604-A072E6A1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4976A-7871-BB19-B158-BBCC74F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66F43D-7652-0379-AC9B-589B5D22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6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999A63-5550-16C9-37A3-12257E59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751B4B-C355-5047-FB87-91889F7E9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EF9C6E-45A9-FFD0-3ED1-08EA6C425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64075-8639-4DBF-9EFC-6F515B949A76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91A371-7286-6925-3E05-D2986436D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F8A800-380C-FEAC-3FC2-E59BE3D8C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76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;p2">
            <a:extLst>
              <a:ext uri="{FF2B5EF4-FFF2-40B4-BE49-F238E27FC236}">
                <a16:creationId xmlns:a16="http://schemas.microsoft.com/office/drawing/2014/main" id="{A851285F-7381-910D-2953-31BAC49628C1}"/>
              </a:ext>
            </a:extLst>
          </p:cNvPr>
          <p:cNvSpPr/>
          <p:nvPr/>
        </p:nvSpPr>
        <p:spPr>
          <a:xfrm>
            <a:off x="0" y="0"/>
            <a:ext cx="12177600" cy="1357298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;p2">
            <a:extLst>
              <a:ext uri="{FF2B5EF4-FFF2-40B4-BE49-F238E27FC236}">
                <a16:creationId xmlns:a16="http://schemas.microsoft.com/office/drawing/2014/main" id="{6199B041-3572-3BDE-13F7-8A9BFF609109}"/>
              </a:ext>
            </a:extLst>
          </p:cNvPr>
          <p:cNvSpPr/>
          <p:nvPr/>
        </p:nvSpPr>
        <p:spPr>
          <a:xfrm>
            <a:off x="25607" y="1411542"/>
            <a:ext cx="8763019" cy="214314"/>
          </a:xfrm>
          <a:prstGeom prst="rect">
            <a:avLst/>
          </a:prstGeom>
          <a:solidFill>
            <a:srgbClr val="92CCDC"/>
          </a:solidFill>
          <a:ln w="25400" cap="flat" cmpd="sng">
            <a:solidFill>
              <a:srgbClr val="92C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8;p2">
            <a:extLst>
              <a:ext uri="{FF2B5EF4-FFF2-40B4-BE49-F238E27FC236}">
                <a16:creationId xmlns:a16="http://schemas.microsoft.com/office/drawing/2014/main" id="{F2A65B0A-EF1C-6714-9C79-9EA9F7CBEAF3}"/>
              </a:ext>
            </a:extLst>
          </p:cNvPr>
          <p:cNvSpPr/>
          <p:nvPr/>
        </p:nvSpPr>
        <p:spPr>
          <a:xfrm>
            <a:off x="8840072" y="1411542"/>
            <a:ext cx="3336000" cy="214314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9;p2">
            <a:extLst>
              <a:ext uri="{FF2B5EF4-FFF2-40B4-BE49-F238E27FC236}">
                <a16:creationId xmlns:a16="http://schemas.microsoft.com/office/drawing/2014/main" id="{81CE95F2-4979-A4A9-2596-803EBF183F8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050"/>
          <a:stretch/>
        </p:blipFill>
        <p:spPr>
          <a:xfrm>
            <a:off x="0" y="6327464"/>
            <a:ext cx="12192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1;p13" descr="P:\Professores\joseantonio\LogoMarcas\GeofisicaUFF\ARQUIVOS_MARCA\4_MarcaBranca\Horizontal\MarcaBranca.png">
            <a:extLst>
              <a:ext uri="{FF2B5EF4-FFF2-40B4-BE49-F238E27FC236}">
                <a16:creationId xmlns:a16="http://schemas.microsoft.com/office/drawing/2014/main" id="{8FEA0E62-A6FE-6C00-4748-8BB8EBAB57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0768" y="126742"/>
            <a:ext cx="2448272" cy="111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EA36CA27-3E18-0CF7-9299-A76CB6F4070F}"/>
              </a:ext>
            </a:extLst>
          </p:cNvPr>
          <p:cNvSpPr txBox="1">
            <a:spLocks/>
          </p:cNvSpPr>
          <p:nvPr/>
        </p:nvSpPr>
        <p:spPr>
          <a:xfrm>
            <a:off x="4799856" y="2060848"/>
            <a:ext cx="7056784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ctr">
              <a:spcBef>
                <a:spcPct val="20000"/>
              </a:spcBef>
              <a:defRPr/>
            </a:pPr>
            <a:r>
              <a:rPr lang="pt-BR" sz="4800" dirty="0">
                <a:solidFill>
                  <a:srgbClr val="002060"/>
                </a:solidFill>
                <a:latin typeface="General Sans Medium" pitchFamily="50" charset="0"/>
              </a:rPr>
              <a:t>Inversão Sísmica no Parque das Baleias</a:t>
            </a:r>
            <a:endParaRPr lang="pt-BR" sz="4000" dirty="0">
              <a:solidFill>
                <a:srgbClr val="002060"/>
              </a:solidFill>
              <a:latin typeface="General Sans Medium" pitchFamily="50" charset="0"/>
            </a:endParaRPr>
          </a:p>
          <a:p>
            <a:pPr lvl="0" algn="ctr"/>
            <a:endParaRPr lang="pt-BR" sz="1800" dirty="0">
              <a:solidFill>
                <a:srgbClr val="002060"/>
              </a:solidFill>
              <a:latin typeface="General Sans Medium" pitchFamily="50" charset="0"/>
            </a:endParaRPr>
          </a:p>
          <a:p>
            <a:pPr lvl="0" algn="ctr"/>
            <a:endParaRPr lang="pt-BR" sz="1800" dirty="0">
              <a:solidFill>
                <a:srgbClr val="002060"/>
              </a:solidFill>
              <a:latin typeface="General Sans Medium" pitchFamily="50" charset="0"/>
            </a:endParaRPr>
          </a:p>
          <a:p>
            <a:pPr lvl="0" algn="ctr"/>
            <a:r>
              <a:rPr lang="pt-BR" dirty="0">
                <a:solidFill>
                  <a:srgbClr val="002060"/>
                </a:solidFill>
                <a:latin typeface="General Sans Medium" pitchFamily="50" charset="0"/>
              </a:rPr>
              <a:t>André Luiz Albano</a:t>
            </a:r>
          </a:p>
          <a:p>
            <a:pPr algn="ctr"/>
            <a:endParaRPr lang="fr-F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neral Sans Medium" pitchFamily="50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22B8806-2054-73A6-BC88-51457B373007}"/>
              </a:ext>
            </a:extLst>
          </p:cNvPr>
          <p:cNvSpPr txBox="1"/>
          <p:nvPr/>
        </p:nvSpPr>
        <p:spPr>
          <a:xfrm>
            <a:off x="479376" y="5229200"/>
            <a:ext cx="93001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latin typeface="General Sans Medium" pitchFamily="50" charset="0"/>
              </a:rPr>
              <a:t>Orientador:</a:t>
            </a:r>
          </a:p>
          <a:p>
            <a:r>
              <a:rPr lang="pt-BR" sz="2200" dirty="0">
                <a:latin typeface="General Sans Medium" pitchFamily="50" charset="0"/>
              </a:rPr>
              <a:t>Prof. Wagner </a:t>
            </a:r>
            <a:r>
              <a:rPr lang="pt-BR" sz="2200" dirty="0" err="1">
                <a:latin typeface="General Sans Medium" pitchFamily="50" charset="0"/>
              </a:rPr>
              <a:t>Lupinacci</a:t>
            </a:r>
            <a:r>
              <a:rPr lang="pt-BR" sz="2200" dirty="0">
                <a:latin typeface="General Sans Medium" pitchFamily="50" charset="0"/>
              </a:rPr>
              <a:t> (Departamento de Geologia e Geofísica – UFF)</a:t>
            </a:r>
          </a:p>
          <a:p>
            <a:endParaRPr lang="pt-BR" sz="2200" dirty="0">
              <a:latin typeface="General Sans Medium" pitchFamily="50" charset="0"/>
            </a:endParaRPr>
          </a:p>
        </p:txBody>
      </p:sp>
      <p:pic>
        <p:nvPicPr>
          <p:cNvPr id="14" name="Imagem 1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E2A3F59-A04A-E5AB-0E9D-E4875DF6E1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7" y="2204864"/>
            <a:ext cx="3688281" cy="288032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4CFFF05-EFCE-5799-6F0F-221401C374F4}"/>
              </a:ext>
            </a:extLst>
          </p:cNvPr>
          <p:cNvSpPr/>
          <p:nvPr/>
        </p:nvSpPr>
        <p:spPr>
          <a:xfrm>
            <a:off x="1943100" y="209161"/>
            <a:ext cx="783638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ral Sans Medium" pitchFamily="50" charset="0"/>
              </a:rPr>
              <a:t>UNIVERSIDADE FEDERAL FLUMINENSE – UFF</a:t>
            </a:r>
          </a:p>
          <a:p>
            <a:pPr algn="ctr">
              <a:spcBef>
                <a:spcPts val="1200"/>
              </a:spcBef>
            </a:pP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ral Sans Medium" pitchFamily="50" charset="0"/>
              </a:rPr>
              <a:t>DEPARTAMENTO DE GEOLOGIA E GEOFÍSICA</a:t>
            </a:r>
          </a:p>
        </p:txBody>
      </p:sp>
    </p:spTree>
    <p:extLst>
      <p:ext uri="{BB962C8B-B14F-4D97-AF65-F5344CB8AC3E}">
        <p14:creationId xmlns:p14="http://schemas.microsoft.com/office/powerpoint/2010/main" val="25345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477A21-5A05-3E1B-6C16-EB27DDA1B25F}"/>
              </a:ext>
            </a:extLst>
          </p:cNvPr>
          <p:cNvSpPr txBox="1">
            <a:spLocks/>
          </p:cNvSpPr>
          <p:nvPr/>
        </p:nvSpPr>
        <p:spPr>
          <a:xfrm>
            <a:off x="911424" y="0"/>
            <a:ext cx="11280576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pt-BR" sz="3200" dirty="0">
                <a:solidFill>
                  <a:srgbClr val="002060"/>
                </a:solidFill>
                <a:latin typeface="General Sans Medium" pitchFamily="50" charset="0"/>
              </a:rPr>
              <a:t>Titulo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72AA6B-DCCA-77BB-DAF0-EF63970EA9C1}"/>
              </a:ext>
            </a:extLst>
          </p:cNvPr>
          <p:cNvSpPr txBox="1"/>
          <p:nvPr/>
        </p:nvSpPr>
        <p:spPr>
          <a:xfrm>
            <a:off x="407368" y="1052736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pt-BR" sz="2400" dirty="0">
                <a:latin typeface="General Sans Medium" pitchFamily="50" charset="0"/>
              </a:rPr>
              <a:t>texto</a:t>
            </a:r>
          </a:p>
          <a:p>
            <a:pPr marL="285750" indent="-285750">
              <a:buFontTx/>
              <a:buChar char="-"/>
            </a:pPr>
            <a:endParaRPr lang="pt-BR" sz="2400" dirty="0">
              <a:latin typeface="General Sans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78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477A21-5A05-3E1B-6C16-EB27DDA1B25F}"/>
              </a:ext>
            </a:extLst>
          </p:cNvPr>
          <p:cNvSpPr txBox="1">
            <a:spLocks/>
          </p:cNvSpPr>
          <p:nvPr/>
        </p:nvSpPr>
        <p:spPr>
          <a:xfrm>
            <a:off x="911424" y="0"/>
            <a:ext cx="11280576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pt-BR" sz="3200" dirty="0">
                <a:solidFill>
                  <a:srgbClr val="002060"/>
                </a:solidFill>
                <a:latin typeface="General Sans Medium" pitchFamily="50" charset="0"/>
              </a:rPr>
              <a:t>Referências Bibliográficas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66D1635-84C4-4226-CC0E-E6F1FDDBE5C1}"/>
              </a:ext>
            </a:extLst>
          </p:cNvPr>
          <p:cNvSpPr txBox="1"/>
          <p:nvPr/>
        </p:nvSpPr>
        <p:spPr>
          <a:xfrm>
            <a:off x="81409" y="848401"/>
            <a:ext cx="5662863" cy="514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dirty="0" err="1">
                <a:effectLst/>
                <a:latin typeface="General Sans Medium" pitchFamily="50" charset="0"/>
                <a:ea typeface="Ebrima" panose="02000000000000000000" pitchFamily="2" charset="0"/>
                <a:cs typeface="Ebrima" panose="02000000000000000000" pitchFamily="2" charset="0"/>
              </a:rPr>
              <a:t>xxx</a:t>
            </a:r>
            <a:endParaRPr lang="pt-BR" sz="900" dirty="0">
              <a:effectLst/>
              <a:latin typeface="General Sans Medium" pitchFamily="50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General Sans Medium" pitchFamily="50" charset="0"/>
              <a:ea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C8854DD-5EB2-0B06-BE87-4A303E38F104}"/>
              </a:ext>
            </a:extLst>
          </p:cNvPr>
          <p:cNvSpPr txBox="1"/>
          <p:nvPr/>
        </p:nvSpPr>
        <p:spPr>
          <a:xfrm>
            <a:off x="6162752" y="793169"/>
            <a:ext cx="5947839" cy="514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dirty="0" err="1">
                <a:effectLst/>
                <a:latin typeface="General Sans Medium" pitchFamily="50" charset="0"/>
                <a:ea typeface="Ebrima" panose="02000000000000000000" pitchFamily="2" charset="0"/>
                <a:cs typeface="Ebrima" panose="02000000000000000000" pitchFamily="2" charset="0"/>
              </a:rPr>
              <a:t>xxx</a:t>
            </a:r>
            <a:endParaRPr lang="pt-BR" sz="900" dirty="0">
              <a:effectLst/>
              <a:latin typeface="General Sans Medium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General Sans Medium" pitchFamily="50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8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C27BB882-86A2-9916-72AC-B5F2C0051622}"/>
              </a:ext>
            </a:extLst>
          </p:cNvPr>
          <p:cNvCxnSpPr/>
          <p:nvPr/>
        </p:nvCxnSpPr>
        <p:spPr>
          <a:xfrm>
            <a:off x="2464173" y="4589111"/>
            <a:ext cx="7416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FACULDADE DE ECONOMIA">
            <a:extLst>
              <a:ext uri="{FF2B5EF4-FFF2-40B4-BE49-F238E27FC236}">
                <a16:creationId xmlns:a16="http://schemas.microsoft.com/office/drawing/2014/main" id="{511ED305-26FA-A94A-034A-81D536D33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330" y="5160185"/>
            <a:ext cx="2751711" cy="74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46625B3-E02F-1DE6-78F9-7FC528838EE5}"/>
              </a:ext>
            </a:extLst>
          </p:cNvPr>
          <p:cNvSpPr txBox="1"/>
          <p:nvPr/>
        </p:nvSpPr>
        <p:spPr>
          <a:xfrm>
            <a:off x="2417387" y="806056"/>
            <a:ext cx="74344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>
                <a:solidFill>
                  <a:schemeClr val="tx2">
                    <a:lumMod val="50000"/>
                  </a:schemeClr>
                </a:solidFill>
                <a:latin typeface="General Sans Medium" pitchFamily="50" charset="0"/>
                <a:ea typeface="Ebrima" panose="02000000000000000000" pitchFamily="2" charset="0"/>
                <a:cs typeface="Ebrima" panose="02000000000000000000" pitchFamily="2" charset="0"/>
              </a:rPr>
              <a:t>Titulo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C2FFEC-6941-1D69-5300-FF07AC97417D}"/>
              </a:ext>
            </a:extLst>
          </p:cNvPr>
          <p:cNvSpPr txBox="1">
            <a:spLocks/>
          </p:cNvSpPr>
          <p:nvPr/>
        </p:nvSpPr>
        <p:spPr>
          <a:xfrm>
            <a:off x="3730487" y="2817837"/>
            <a:ext cx="4731026" cy="76944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ctr">
              <a:defRPr/>
            </a:pPr>
            <a:r>
              <a:rPr lang="pt-BR" sz="2400" dirty="0">
                <a:solidFill>
                  <a:schemeClr val="tx2">
                    <a:lumMod val="50000"/>
                  </a:schemeClr>
                </a:solidFill>
                <a:latin typeface="General Sans Medium" pitchFamily="50" charset="0"/>
                <a:ea typeface="Ebrima" panose="02000000000000000000" pitchFamily="2" charset="0"/>
                <a:cs typeface="Ebrima" panose="02000000000000000000" pitchFamily="2" charset="0"/>
              </a:rPr>
              <a:t>André Luiz Albano</a:t>
            </a:r>
          </a:p>
          <a:p>
            <a:pPr lvl="0" algn="ctr">
              <a:defRPr/>
            </a:pPr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General Sans Medium" pitchFamily="50" charset="0"/>
                <a:ea typeface="Ebrima" panose="02000000000000000000" pitchFamily="2" charset="0"/>
                <a:cs typeface="Ebrima" panose="02000000000000000000" pitchFamily="2" charset="0"/>
              </a:rPr>
              <a:t>andre_barros@id.uff.br</a:t>
            </a:r>
          </a:p>
          <a:p>
            <a:pPr lvl="0" algn="ctr">
              <a:spcBef>
                <a:spcPct val="20000"/>
              </a:spcBef>
              <a:defRPr/>
            </a:pPr>
            <a:endParaRPr lang="pt-BR" sz="2100" dirty="0">
              <a:solidFill>
                <a:schemeClr val="tx2">
                  <a:lumMod val="50000"/>
                </a:schemeClr>
              </a:solidFill>
              <a:latin typeface="General Sans Medium" pitchFamily="50" charset="0"/>
            </a:endParaRPr>
          </a:p>
          <a:p>
            <a:pPr algn="ctr"/>
            <a:endParaRPr lang="fr-FR" sz="30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neral Sans Medium" pitchFamily="50" charset="0"/>
            </a:endParaRPr>
          </a:p>
        </p:txBody>
      </p:sp>
      <p:pic>
        <p:nvPicPr>
          <p:cNvPr id="8" name="Picture 16" descr="Departamento de Geologia e Geofísica">
            <a:extLst>
              <a:ext uri="{FF2B5EF4-FFF2-40B4-BE49-F238E27FC236}">
                <a16:creationId xmlns:a16="http://schemas.microsoft.com/office/drawing/2014/main" id="{43584905-B63B-16B2-21A8-7326D3A5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640" y="4896771"/>
            <a:ext cx="2118396" cy="120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3DD0389-D4F8-0261-4572-69D036312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920" y="4941168"/>
            <a:ext cx="1711837" cy="1358194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FD884BA3-3D44-FB24-0E2F-8C6038342241}"/>
              </a:ext>
            </a:extLst>
          </p:cNvPr>
          <p:cNvSpPr/>
          <p:nvPr/>
        </p:nvSpPr>
        <p:spPr>
          <a:xfrm>
            <a:off x="9880173" y="5533775"/>
            <a:ext cx="360040" cy="29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52D2E28-CDA7-2D4C-FFA3-FAAC0504DF59}"/>
              </a:ext>
            </a:extLst>
          </p:cNvPr>
          <p:cNvSpPr/>
          <p:nvPr/>
        </p:nvSpPr>
        <p:spPr>
          <a:xfrm>
            <a:off x="0" y="0"/>
            <a:ext cx="12192000" cy="653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177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54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General Sans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Luiz Albano</dc:creator>
  <cp:lastModifiedBy>André Luiz Albano</cp:lastModifiedBy>
  <cp:revision>3</cp:revision>
  <dcterms:created xsi:type="dcterms:W3CDTF">2024-01-18T00:38:06Z</dcterms:created>
  <dcterms:modified xsi:type="dcterms:W3CDTF">2024-01-24T13:40:45Z</dcterms:modified>
</cp:coreProperties>
</file>