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9860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  <a:defRPr sz="179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Ce hachage de fichier a-t-il été signalé comme étant malveillant ? Expliquez votre réponse.</a:t>
            </a:r>
            <a:endParaRPr sz="179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 hachage du fichier a été signalé comme malveillant par plus de 50 fournisseurs. Après une enquête plus approfondie, il a été déterminé que ce hachage de fichier correspond au logiciel malveillant Flagpro, qui a été couramment utilisé par l'acteur malveillant avancé BlackTech.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TTP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Outils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Artefacts du réseau/de l'hôte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646895" y="3127271"/>
            <a:ext cx="2380767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Noms de domaines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86950" y="3787447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Adresses</a:t>
            </a:r>
            <a:r>
              <a:rPr dirty="0"/>
              <a:t> IP</a:t>
            </a:r>
            <a:endParaRPr sz="1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586424" y="4486025"/>
            <a:ext cx="2654001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Valeurs</a:t>
            </a:r>
            <a:r>
              <a:rPr dirty="0"/>
              <a:t> de </a:t>
            </a:r>
            <a:r>
              <a:rPr dirty="0" err="1"/>
              <a:t>hachage</a:t>
            </a:r>
            <a:endParaRPr sz="1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org.misecure.com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207.148.109.242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287d612e29b71c90aa54947313810a25</a:t>
            </a: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Affichage à l'écran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Roboto</vt:lpstr>
      <vt:lpstr>Arial</vt:lpstr>
      <vt:lpstr>Simple Light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Alban scud</dc:creator>
  <cp:lastModifiedBy>Alban scud</cp:lastModifiedBy>
  <cp:revision>1</cp:revision>
  <dcterms:modified xsi:type="dcterms:W3CDTF">2024-01-18T10:04:03Z</dcterms:modified>
</cp:coreProperties>
</file>