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matic SC" pitchFamily="2" charset="-79"/>
      <p:regular r:id="rId15"/>
      <p:bold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Source Code Pro" panose="020B0509030403020204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7"/>
    <p:restoredTop sz="94670"/>
  </p:normalViewPr>
  <p:slideViewPr>
    <p:cSldViewPr snapToGrid="0">
      <p:cViewPr varScale="1">
        <p:scale>
          <a:sx n="137" d="100"/>
          <a:sy n="137" d="100"/>
        </p:scale>
        <p:origin x="192" y="4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Presentacion personal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Presentacion InvisibleBits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Presentacion Charla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dc900425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dc900425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dc900425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dc900425a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c900425a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dc900425a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dc900425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dc900425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Exlicar los putos que vamos a ver un poco de estructura de la charla, dejar claro que sera muy hands 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dc900425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dc900425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Que es Solid muy por encima, y por que es importante …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Vamos a centrarnos en el principio de inversion de dependencias y como se liga a la tactica de inversión de control haciendo y la tecnica de inyeccion de dependencias.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c900425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c900425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Muy brevemente vamos a analizar como esta estructurado el codigo de ejemplo que usareos para explicar todo esto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b24ace8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b24ace8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Tenemos 3 layers -&gt;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c900425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c900425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Ligarlo con la perimara diapo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dfe65de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dfe65de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dc900425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dc900425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dc900425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dc900425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Inversion of Control Containers</a:t>
            </a:r>
            <a:endParaRPr sz="4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&amp;</a:t>
            </a:r>
            <a:endParaRPr sz="4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Dependency Injection Pattern</a:t>
            </a:r>
            <a:endParaRPr sz="450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“Injector”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70" y="802500"/>
            <a:ext cx="4536880" cy="35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97744">
            <a:off x="-1094805" y="-416574"/>
            <a:ext cx="4536878" cy="353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41319">
            <a:off x="-1172004" y="2796075"/>
            <a:ext cx="4536877" cy="3538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0191">
            <a:off x="1299546" y="1819150"/>
            <a:ext cx="4536878" cy="3538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00060">
            <a:off x="5234445" y="2130201"/>
            <a:ext cx="4536879" cy="3538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443006">
            <a:off x="5528719" y="-527174"/>
            <a:ext cx="4536877" cy="353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330914">
            <a:off x="2303569" y="-988523"/>
            <a:ext cx="4536877" cy="3538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76040">
            <a:off x="2179094" y="-527174"/>
            <a:ext cx="4536877" cy="3538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SOLID to Inversion Of Control Containers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Example Explanation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that violates DI principle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that respects DI principle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that use IoC Containers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4981975" y="4284100"/>
            <a:ext cx="542700" cy="374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813175" y="28846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SOLID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Inversion of Control Containers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l="6200" t="5059" r="13800" b="14639"/>
          <a:stretch/>
        </p:blipFill>
        <p:spPr>
          <a:xfrm>
            <a:off x="787475" y="231700"/>
            <a:ext cx="2905748" cy="218765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6025" y="2370175"/>
            <a:ext cx="4500600" cy="23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latin typeface="Amatic SC"/>
                <a:ea typeface="Amatic SC"/>
                <a:cs typeface="Amatic SC"/>
                <a:sym typeface="Amatic SC"/>
              </a:rPr>
              <a:t>High-level modules should not depend on low-level modules. Both should depend on abstractions (e.g. interfaces).</a:t>
            </a:r>
            <a:endParaRPr sz="2100" b="1"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b="1">
                <a:latin typeface="Amatic SC"/>
                <a:ea typeface="Amatic SC"/>
                <a:cs typeface="Amatic SC"/>
                <a:sym typeface="Amatic SC"/>
              </a:rPr>
              <a:t>Abstractions should not depend on details. Details (concrete implementations) should depend on abstractions.</a:t>
            </a:r>
            <a:endParaRPr sz="2100" b="1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 Design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-6450" y="0"/>
            <a:ext cx="9144000" cy="1299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49360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Domain Layer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Contains the state and the behaviour of the domain.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Application Layer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Coordinates application activities and creates and accesses domain objects.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Infrastructure Layer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Supports other layers, contains specific implementations of code for code that has to interact with components outside our system.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t="8764" r="25716" b="38311"/>
          <a:stretch/>
        </p:blipFill>
        <p:spPr>
          <a:xfrm>
            <a:off x="2024825" y="1210725"/>
            <a:ext cx="5094349" cy="272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70" y="802500"/>
            <a:ext cx="4536880" cy="35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207050" y="17166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inversion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Violation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t="23296" b="54788"/>
          <a:stretch/>
        </p:blipFill>
        <p:spPr>
          <a:xfrm>
            <a:off x="4977025" y="1716600"/>
            <a:ext cx="3857626" cy="112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207050" y="17166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inversion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t="23417" b="40869"/>
          <a:stretch/>
        </p:blipFill>
        <p:spPr>
          <a:xfrm>
            <a:off x="4960300" y="1653263"/>
            <a:ext cx="3857626" cy="183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Macintosh PowerPoint</Application>
  <PresentationFormat>On-screen Show (16:9)</PresentationFormat>
  <Paragraphs>38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Consolas</vt:lpstr>
      <vt:lpstr>Amatic SC</vt:lpstr>
      <vt:lpstr>Source Code Pro</vt:lpstr>
      <vt:lpstr>Arial</vt:lpstr>
      <vt:lpstr>Beach Day</vt:lpstr>
      <vt:lpstr>Inversion of Control Containers &amp; Dependency Injection Pattern</vt:lpstr>
      <vt:lpstr>Summary</vt:lpstr>
      <vt:lpstr>From SOLID  to  Inversion of Control Containers</vt:lpstr>
      <vt:lpstr>Code Example Design</vt:lpstr>
      <vt:lpstr>Architecture</vt:lpstr>
      <vt:lpstr>PowerPoint Presentation</vt:lpstr>
      <vt:lpstr>Code Example</vt:lpstr>
      <vt:lpstr>Dependency inversion Violation</vt:lpstr>
      <vt:lpstr>Dependency inversion Solution</vt:lpstr>
      <vt:lpstr>Code Example</vt:lpstr>
      <vt:lpstr>Injector</vt:lpstr>
      <vt:lpstr>Code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Containers &amp; Dependency Injection Pattern</dc:title>
  <cp:lastModifiedBy>Daniel Albarral</cp:lastModifiedBy>
  <cp:revision>1</cp:revision>
  <dcterms:modified xsi:type="dcterms:W3CDTF">2022-05-10T15:58:16Z</dcterms:modified>
</cp:coreProperties>
</file>