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b8f51f0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b8f51f0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b8f51f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b8f51f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b8f51f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b8f51f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b8f51f0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8b8f51f0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b8f51f0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b8f51f0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8b8f51f0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8b8f51f0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b8f51f0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b8f51f0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8b8f51f0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8b8f51f0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8b8f51f0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8b8f51f0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b8f51f0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8b8f51f0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84278c3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84278c3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8b8f51f0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8b8f51f0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b8f51f0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b8f51f0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8b8f51f0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8b8f51f0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8b8f51f0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8b8f51f0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b8f51f0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8b8f51f0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8b8f51f0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8b8f51f0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b8f51f0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b8f51f0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8b8f51f0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8b8f51f0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b8f51f0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b8f51f0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8b8f51f0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8b8f51f0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84278c3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84278c3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8b8f51f0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8b8f51f0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8b8f51f0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8b8f51f0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b8f51f0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b8f51f0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84278c3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884278c3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84278c3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84278c3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84278c3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84278c3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84278c3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84278c3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b8f51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b8f51f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b8f51f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8b8f51f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index-connectors.html" TargetMode="External"/><Relationship Id="rId3" Type="http://schemas.openxmlformats.org/officeDocument/2006/relationships/hyperlink" Target="https://dev.mysql.com/doc/" TargetMode="External"/><Relationship Id="rId7" Type="http://schemas.openxmlformats.org/officeDocument/2006/relationships/hyperlink" Target="https://dev.mysql.com/doc/visual-studio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workbench.html" TargetMode="External"/><Relationship Id="rId5" Type="http://schemas.openxmlformats.org/officeDocument/2006/relationships/hyperlink" Target="https://dev.mysql.com/doc/mysql-router/8.0/en/" TargetMode="External"/><Relationship Id="rId4" Type="http://schemas.openxmlformats.org/officeDocument/2006/relationships/hyperlink" Target="https://dev.mysql.com/doc/mysql-shell/8.0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MySQL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instalación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25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749300" lvl="0" indent="-3365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Open Sans"/>
              <a:buChar char="❏"/>
            </a:pPr>
            <a:r>
              <a:rPr lang="es" sz="6800" b="1" i="1" dirty="0">
                <a:solidFill>
                  <a:srgbClr val="444444"/>
                </a:solidFill>
                <a:highlight>
                  <a:srgbClr val="FFFFFF"/>
                </a:highlight>
              </a:rPr>
              <a:t>Server only</a:t>
            </a: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: </a:t>
            </a:r>
            <a:endParaRPr sz="6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Instala únicamente el servidor MySQL. </a:t>
            </a:r>
            <a:endParaRPr sz="6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Utiliza la instalación y las rutas de datos predeterminadas.</a:t>
            </a:r>
            <a:endParaRPr sz="6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Open Sans"/>
              <a:buChar char="❏"/>
            </a:pPr>
            <a:r>
              <a:rPr lang="es" sz="6800" b="1" i="1" dirty="0">
                <a:solidFill>
                  <a:srgbClr val="444444"/>
                </a:solidFill>
                <a:highlight>
                  <a:srgbClr val="FFFFFF"/>
                </a:highlight>
              </a:rPr>
              <a:t>Client only</a:t>
            </a: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: </a:t>
            </a:r>
            <a:endParaRPr sz="6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Instala únicamente las aplicaciones MySQL y los conectores MySQL más recientes. Este tipo de configuración es similar al tipo predeterminado del desarrollador, excepto que no incluye el servidor MySQL o los programas cliente que normalmente se incluyen con el servidor, como </a:t>
            </a:r>
            <a:r>
              <a:rPr lang="es" sz="6800" b="1" dirty="0">
                <a:solidFill>
                  <a:srgbClr val="555555"/>
                </a:solidFill>
                <a:highlight>
                  <a:srgbClr val="FFFFFF"/>
                </a:highlight>
              </a:rPr>
              <a:t>mysql </a:t>
            </a: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o </a:t>
            </a:r>
            <a:r>
              <a:rPr lang="es" sz="6800" b="1" dirty="0">
                <a:solidFill>
                  <a:srgbClr val="555555"/>
                </a:solidFill>
                <a:highlight>
                  <a:srgbClr val="FFFFFF"/>
                </a:highlight>
              </a:rPr>
              <a:t>mysqladmin</a:t>
            </a:r>
            <a:r>
              <a:rPr lang="es" sz="6800" dirty="0">
                <a:solidFill>
                  <a:srgbClr val="555555"/>
                </a:solidFill>
                <a:highlight>
                  <a:srgbClr val="FFFFFF"/>
                </a:highlight>
              </a:rPr>
              <a:t>.</a:t>
            </a:r>
            <a:endParaRPr sz="68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instalación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9300" lvl="0" indent="-3365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Open Sans"/>
              <a:buChar char="❏"/>
            </a:pPr>
            <a:r>
              <a:rPr lang="es" sz="1700" b="1" i="1" dirty="0">
                <a:solidFill>
                  <a:srgbClr val="444444"/>
                </a:solidFill>
                <a:highlight>
                  <a:srgbClr val="FFFFFF"/>
                </a:highlight>
              </a:rPr>
              <a:t>Full</a:t>
            </a:r>
            <a:r>
              <a:rPr lang="es" sz="1700" dirty="0">
                <a:solidFill>
                  <a:srgbClr val="555555"/>
                </a:solidFill>
                <a:highlight>
                  <a:srgbClr val="FFFFFF"/>
                </a:highlight>
              </a:rPr>
              <a:t>: </a:t>
            </a:r>
            <a:endParaRPr sz="17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rgbClr val="555555"/>
                </a:solidFill>
                <a:highlight>
                  <a:srgbClr val="FFFFFF"/>
                </a:highlight>
              </a:rPr>
              <a:t>Instala todos los productos MySQL disponibles.</a:t>
            </a:r>
            <a:endParaRPr sz="17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700"/>
              <a:buFont typeface="Open Sans"/>
              <a:buChar char="❏"/>
            </a:pPr>
            <a:r>
              <a:rPr lang="es" sz="1700" b="1" i="1" dirty="0">
                <a:solidFill>
                  <a:srgbClr val="444444"/>
                </a:solidFill>
                <a:highlight>
                  <a:srgbClr val="FFFFFF"/>
                </a:highlight>
              </a:rPr>
              <a:t>Custom</a:t>
            </a:r>
            <a:r>
              <a:rPr lang="es" sz="1700" dirty="0">
                <a:solidFill>
                  <a:srgbClr val="555555"/>
                </a:solidFill>
                <a:highlight>
                  <a:srgbClr val="FFFFFF"/>
                </a:highlight>
              </a:rPr>
              <a:t>: </a:t>
            </a:r>
            <a:endParaRPr sz="17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solidFill>
                  <a:srgbClr val="555555"/>
                </a:solidFill>
                <a:highlight>
                  <a:srgbClr val="FFFFFF"/>
                </a:highlight>
              </a:rPr>
              <a:t>El tipo de configuración personalizada permite filtrar y seleccionar productos MySQL individuales del catálogo de instaladores de MySQL.</a:t>
            </a:r>
            <a:endParaRPr sz="170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65" y="0"/>
            <a:ext cx="68348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0"/>
            <a:ext cx="68203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307" y="0"/>
            <a:ext cx="6797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239" y="0"/>
            <a:ext cx="6817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977" y="0"/>
            <a:ext cx="68060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169" y="0"/>
            <a:ext cx="68116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406" y="0"/>
            <a:ext cx="68231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55" y="0"/>
            <a:ext cx="6831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33325" y="227150"/>
            <a:ext cx="2535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33325" y="1163500"/>
            <a:ext cx="3862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u="sng" dirty="0">
                <a:solidFill>
                  <a:schemeClr val="hlink"/>
                </a:solidFill>
                <a:hlinkClick r:id="rId3"/>
              </a:rPr>
              <a:t>https://www.mysql.com/downloads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65"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990" y="0"/>
            <a:ext cx="504802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>
            <a:stCxn id="95" idx="2"/>
          </p:cNvCxnSpPr>
          <p:nvPr/>
        </p:nvCxnSpPr>
        <p:spPr>
          <a:xfrm>
            <a:off x="1982988" y="2884150"/>
            <a:ext cx="3464100" cy="20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500" y="2103100"/>
            <a:ext cx="3171842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19" y="0"/>
            <a:ext cx="6785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81" y="0"/>
            <a:ext cx="68290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55" y="0"/>
            <a:ext cx="6831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48" y="0"/>
            <a:ext cx="68147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81" y="0"/>
            <a:ext cx="68290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75" y="0"/>
            <a:ext cx="68088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75" y="0"/>
            <a:ext cx="68088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65" y="0"/>
            <a:ext cx="68348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86" y="0"/>
            <a:ext cx="6763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39" y="0"/>
            <a:ext cx="67777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57188"/>
            <a:ext cx="65151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30" y="0"/>
            <a:ext cx="6820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055" y="0"/>
            <a:ext cx="6831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2" y="0"/>
            <a:ext cx="89916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41" y="0"/>
            <a:ext cx="42083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18" y="0"/>
            <a:ext cx="64395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50" y="152400"/>
            <a:ext cx="60732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750" y="0"/>
            <a:ext cx="5796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74" y="0"/>
            <a:ext cx="6803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instalación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55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Char char="❏"/>
            </a:pPr>
            <a:r>
              <a:rPr lang="es" sz="6800" b="1">
                <a:solidFill>
                  <a:srgbClr val="555555"/>
                </a:solidFill>
                <a:highlight>
                  <a:srgbClr val="EEEEEE"/>
                </a:highlight>
              </a:rPr>
              <a:t>Developer Default</a:t>
            </a: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: 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Opción recomendada si quieres crear un servidor para desarrollo. Instala los componentes necesarios para el desarrollo de aplicaciones: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11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Server</a:t>
            </a: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 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Shell</a:t>
            </a: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</a:rPr>
              <a:t> -&gt; </a:t>
            </a:r>
            <a:r>
              <a:rPr lang="es" sz="6800">
                <a:solidFill>
                  <a:srgbClr val="000000"/>
                </a:solidFill>
                <a:highlight>
                  <a:srgbClr val="FFFFFF"/>
                </a:highlight>
              </a:rPr>
              <a:t>Línea de comandos</a:t>
            </a:r>
            <a:endParaRPr sz="6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Router</a:t>
            </a:r>
            <a:endParaRPr sz="6800">
              <a:solidFill>
                <a:srgbClr val="0074A3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Workbench</a:t>
            </a:r>
            <a:endParaRPr sz="6800">
              <a:solidFill>
                <a:srgbClr val="0074A3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for Visual Studio</a:t>
            </a:r>
            <a:endParaRPr sz="6800">
              <a:solidFill>
                <a:srgbClr val="0074A3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0074A3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 Connectors</a:t>
            </a: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 (for .NET / Python / ODBC / Java / C++)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MySQL Documentation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749300" lvl="0" indent="-336550" algn="l" rtl="0">
              <a:lnSpc>
                <a:spcPct val="122194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boto"/>
              <a:buChar char="❏"/>
            </a:pPr>
            <a:r>
              <a:rPr lang="es" sz="6800">
                <a:solidFill>
                  <a:srgbClr val="555555"/>
                </a:solidFill>
                <a:highlight>
                  <a:srgbClr val="FFFFFF"/>
                </a:highlight>
              </a:rPr>
              <a:t>MySQL Samples and Examples</a:t>
            </a:r>
            <a:endParaRPr sz="68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8" ma:contentTypeDescription="Crear nuevo documento." ma:contentTypeScope="" ma:versionID="24344f115b7e9d27764aa371464c4fab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529bf9948d3cadd0014bb510cea546f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5F5A1E-37B7-455E-A133-82593B5F4927}"/>
</file>

<file path=customXml/itemProps2.xml><?xml version="1.0" encoding="utf-8"?>
<ds:datastoreItem xmlns:ds="http://schemas.openxmlformats.org/officeDocument/2006/customXml" ds:itemID="{4EFEEB50-4D2F-4366-B319-ACAAC65AC336}"/>
</file>

<file path=customXml/itemProps3.xml><?xml version="1.0" encoding="utf-8"?>
<ds:datastoreItem xmlns:ds="http://schemas.openxmlformats.org/officeDocument/2006/customXml" ds:itemID="{B83AB35D-27DA-448A-BA6C-63041FBA20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Presentación en pantalla (16:9)</PresentationFormat>
  <Paragraphs>26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Roboto</vt:lpstr>
      <vt:lpstr>Arial</vt:lpstr>
      <vt:lpstr>Open Sans</vt:lpstr>
      <vt:lpstr>Geometric</vt:lpstr>
      <vt:lpstr>MySQL</vt:lpstr>
      <vt:lpstr>Instalación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instalación</vt:lpstr>
      <vt:lpstr>Tipos de instalación </vt:lpstr>
      <vt:lpstr>Tipos de instalación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cp:lastModifiedBy>Sergio Laguna Olmo</cp:lastModifiedBy>
  <cp:revision>1</cp:revision>
  <dcterms:modified xsi:type="dcterms:W3CDTF">2021-01-26T16:30:14Z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