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6E8626-0268-4F77-A7AA-822C59EF8397}" v="18" dt="2021-02-01T12:39:48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l San Vicente Maeztu" userId="S::mikel.sanvicentemaeztu@iesfm.onmicrosoft.com::8d205f77-d783-4c14-bf3f-ab5c594bdda7" providerId="AD" clId="Web-{B36E8626-0268-4F77-A7AA-822C59EF8397}"/>
    <pc:docChg chg="addSld modSld">
      <pc:chgData name="Mikel San Vicente Maeztu" userId="S::mikel.sanvicentemaeztu@iesfm.onmicrosoft.com::8d205f77-d783-4c14-bf3f-ab5c594bdda7" providerId="AD" clId="Web-{B36E8626-0268-4F77-A7AA-822C59EF8397}" dt="2021-02-01T12:39:48.056" v="17"/>
      <pc:docMkLst>
        <pc:docMk/>
      </pc:docMkLst>
      <pc:sldChg chg="addSp delSp new">
        <pc:chgData name="Mikel San Vicente Maeztu" userId="S::mikel.sanvicentemaeztu@iesfm.onmicrosoft.com::8d205f77-d783-4c14-bf3f-ab5c594bdda7" providerId="AD" clId="Web-{B36E8626-0268-4F77-A7AA-822C59EF8397}" dt="2021-02-01T12:39:48.056" v="17"/>
        <pc:sldMkLst>
          <pc:docMk/>
          <pc:sldMk cId="897004971" sldId="257"/>
        </pc:sldMkLst>
        <pc:spChg chg="del">
          <ac:chgData name="Mikel San Vicente Maeztu" userId="S::mikel.sanvicentemaeztu@iesfm.onmicrosoft.com::8d205f77-d783-4c14-bf3f-ab5c594bdda7" providerId="AD" clId="Web-{B36E8626-0268-4F77-A7AA-822C59EF8397}" dt="2021-02-01T12:38:16.535" v="6"/>
          <ac:spMkLst>
            <pc:docMk/>
            <pc:sldMk cId="897004971" sldId="257"/>
            <ac:spMk id="2" creationId="{1C80283B-7494-414B-BD54-815984BB6159}"/>
          </ac:spMkLst>
        </pc:spChg>
        <pc:spChg chg="del">
          <ac:chgData name="Mikel San Vicente Maeztu" userId="S::mikel.sanvicentemaeztu@iesfm.onmicrosoft.com::8d205f77-d783-4c14-bf3f-ab5c594bdda7" providerId="AD" clId="Web-{B36E8626-0268-4F77-A7AA-822C59EF8397}" dt="2021-02-01T12:38:15.238" v="5"/>
          <ac:spMkLst>
            <pc:docMk/>
            <pc:sldMk cId="897004971" sldId="257"/>
            <ac:spMk id="3" creationId="{15A48447-C542-4C88-AA41-A8D6D06AF0D7}"/>
          </ac:spMkLst>
        </pc:spChg>
        <pc:inkChg chg="add del">
          <ac:chgData name="Mikel San Vicente Maeztu" userId="S::mikel.sanvicentemaeztu@iesfm.onmicrosoft.com::8d205f77-d783-4c14-bf3f-ab5c594bdda7" providerId="AD" clId="Web-{B36E8626-0268-4F77-A7AA-822C59EF8397}" dt="2021-02-01T12:38:07.504" v="2"/>
          <ac:inkMkLst>
            <pc:docMk/>
            <pc:sldMk cId="897004971" sldId="257"/>
            <ac:inkMk id="4" creationId="{399D4B32-8DDE-49A9-9E22-45A36677CFF3}"/>
          </ac:inkMkLst>
        </pc:inkChg>
        <pc:inkChg chg="add del">
          <ac:chgData name="Mikel San Vicente Maeztu" userId="S::mikel.sanvicentemaeztu@iesfm.onmicrosoft.com::8d205f77-d783-4c14-bf3f-ab5c594bdda7" providerId="AD" clId="Web-{B36E8626-0268-4F77-A7AA-822C59EF8397}" dt="2021-02-01T12:38:09.988" v="4"/>
          <ac:inkMkLst>
            <pc:docMk/>
            <pc:sldMk cId="897004971" sldId="257"/>
            <ac:inkMk id="5" creationId="{3D4EAA48-4DCB-48E2-A559-3897DFDF6944}"/>
          </ac:inkMkLst>
        </pc:inkChg>
        <pc:inkChg chg="add">
          <ac:chgData name="Mikel San Vicente Maeztu" userId="S::mikel.sanvicentemaeztu@iesfm.onmicrosoft.com::8d205f77-d783-4c14-bf3f-ab5c594bdda7" providerId="AD" clId="Web-{B36E8626-0268-4F77-A7AA-822C59EF8397}" dt="2021-02-01T12:38:25.348" v="7"/>
          <ac:inkMkLst>
            <pc:docMk/>
            <pc:sldMk cId="897004971" sldId="257"/>
            <ac:inkMk id="6" creationId="{7EB90BD5-B107-43E6-A32A-A406ABF0D176}"/>
          </ac:inkMkLst>
        </pc:inkChg>
        <pc:inkChg chg="add">
          <ac:chgData name="Mikel San Vicente Maeztu" userId="S::mikel.sanvicentemaeztu@iesfm.onmicrosoft.com::8d205f77-d783-4c14-bf3f-ab5c594bdda7" providerId="AD" clId="Web-{B36E8626-0268-4F77-A7AA-822C59EF8397}" dt="2021-02-01T12:38:31.489" v="8"/>
          <ac:inkMkLst>
            <pc:docMk/>
            <pc:sldMk cId="897004971" sldId="257"/>
            <ac:inkMk id="7" creationId="{38ADFF11-71E4-4095-9C2D-6B0BD3435F27}"/>
          </ac:inkMkLst>
        </pc:inkChg>
        <pc:inkChg chg="add">
          <ac:chgData name="Mikel San Vicente Maeztu" userId="S::mikel.sanvicentemaeztu@iesfm.onmicrosoft.com::8d205f77-d783-4c14-bf3f-ab5c594bdda7" providerId="AD" clId="Web-{B36E8626-0268-4F77-A7AA-822C59EF8397}" dt="2021-02-01T12:38:39.974" v="9"/>
          <ac:inkMkLst>
            <pc:docMk/>
            <pc:sldMk cId="897004971" sldId="257"/>
            <ac:inkMk id="8" creationId="{6C5A95C4-C929-4ECB-B2C4-2042C97DE728}"/>
          </ac:inkMkLst>
        </pc:inkChg>
        <pc:inkChg chg="add">
          <ac:chgData name="Mikel San Vicente Maeztu" userId="S::mikel.sanvicentemaeztu@iesfm.onmicrosoft.com::8d205f77-d783-4c14-bf3f-ab5c594bdda7" providerId="AD" clId="Web-{B36E8626-0268-4F77-A7AA-822C59EF8397}" dt="2021-02-01T12:38:42.099" v="10"/>
          <ac:inkMkLst>
            <pc:docMk/>
            <pc:sldMk cId="897004971" sldId="257"/>
            <ac:inkMk id="9" creationId="{24C4DCEE-7D44-4409-A938-2BEB1A36314A}"/>
          </ac:inkMkLst>
        </pc:inkChg>
        <pc:inkChg chg="add">
          <ac:chgData name="Mikel San Vicente Maeztu" userId="S::mikel.sanvicentemaeztu@iesfm.onmicrosoft.com::8d205f77-d783-4c14-bf3f-ab5c594bdda7" providerId="AD" clId="Web-{B36E8626-0268-4F77-A7AA-822C59EF8397}" dt="2021-02-01T12:38:52.084" v="11"/>
          <ac:inkMkLst>
            <pc:docMk/>
            <pc:sldMk cId="897004971" sldId="257"/>
            <ac:inkMk id="10" creationId="{FF4F0D04-97ED-496A-B33D-7DC81D2F37FB}"/>
          </ac:inkMkLst>
        </pc:inkChg>
        <pc:inkChg chg="add">
          <ac:chgData name="Mikel San Vicente Maeztu" userId="S::mikel.sanvicentemaeztu@iesfm.onmicrosoft.com::8d205f77-d783-4c14-bf3f-ab5c594bdda7" providerId="AD" clId="Web-{B36E8626-0268-4F77-A7AA-822C59EF8397}" dt="2021-02-01T12:38:59.163" v="12"/>
          <ac:inkMkLst>
            <pc:docMk/>
            <pc:sldMk cId="897004971" sldId="257"/>
            <ac:inkMk id="11" creationId="{C4FBA86C-432D-4D40-A353-056DC7C39F25}"/>
          </ac:inkMkLst>
        </pc:inkChg>
        <pc:inkChg chg="add">
          <ac:chgData name="Mikel San Vicente Maeztu" userId="S::mikel.sanvicentemaeztu@iesfm.onmicrosoft.com::8d205f77-d783-4c14-bf3f-ab5c594bdda7" providerId="AD" clId="Web-{B36E8626-0268-4F77-A7AA-822C59EF8397}" dt="2021-02-01T12:39:06.695" v="13"/>
          <ac:inkMkLst>
            <pc:docMk/>
            <pc:sldMk cId="897004971" sldId="257"/>
            <ac:inkMk id="12" creationId="{07AED377-10D1-4CCF-86C5-D1BB85424A16}"/>
          </ac:inkMkLst>
        </pc:inkChg>
        <pc:inkChg chg="add">
          <ac:chgData name="Mikel San Vicente Maeztu" userId="S::mikel.sanvicentemaeztu@iesfm.onmicrosoft.com::8d205f77-d783-4c14-bf3f-ab5c594bdda7" providerId="AD" clId="Web-{B36E8626-0268-4F77-A7AA-822C59EF8397}" dt="2021-02-01T12:39:33.149" v="14"/>
          <ac:inkMkLst>
            <pc:docMk/>
            <pc:sldMk cId="897004971" sldId="257"/>
            <ac:inkMk id="13" creationId="{BB6F51A1-24D7-4E14-9A32-BCC1D244F414}"/>
          </ac:inkMkLst>
        </pc:inkChg>
        <pc:inkChg chg="add">
          <ac:chgData name="Mikel San Vicente Maeztu" userId="S::mikel.sanvicentemaeztu@iesfm.onmicrosoft.com::8d205f77-d783-4c14-bf3f-ab5c594bdda7" providerId="AD" clId="Web-{B36E8626-0268-4F77-A7AA-822C59EF8397}" dt="2021-02-01T12:39:37.400" v="15"/>
          <ac:inkMkLst>
            <pc:docMk/>
            <pc:sldMk cId="897004971" sldId="257"/>
            <ac:inkMk id="14" creationId="{91AD191A-4979-4221-9ED8-1B8CD81FE25F}"/>
          </ac:inkMkLst>
        </pc:inkChg>
        <pc:inkChg chg="add">
          <ac:chgData name="Mikel San Vicente Maeztu" userId="S::mikel.sanvicentemaeztu@iesfm.onmicrosoft.com::8d205f77-d783-4c14-bf3f-ab5c594bdda7" providerId="AD" clId="Web-{B36E8626-0268-4F77-A7AA-822C59EF8397}" dt="2021-02-01T12:39:39.306" v="16"/>
          <ac:inkMkLst>
            <pc:docMk/>
            <pc:sldMk cId="897004971" sldId="257"/>
            <ac:inkMk id="15" creationId="{A80BA0F3-3F42-4222-88CA-DF6DBB11FCB4}"/>
          </ac:inkMkLst>
        </pc:inkChg>
        <pc:inkChg chg="add">
          <ac:chgData name="Mikel San Vicente Maeztu" userId="S::mikel.sanvicentemaeztu@iesfm.onmicrosoft.com::8d205f77-d783-4c14-bf3f-ab5c594bdda7" providerId="AD" clId="Web-{B36E8626-0268-4F77-A7AA-822C59EF8397}" dt="2021-02-01T12:39:48.056" v="17"/>
          <ac:inkMkLst>
            <pc:docMk/>
            <pc:sldMk cId="897004971" sldId="257"/>
            <ac:inkMk id="16" creationId="{1E5C5C28-259B-4362-B525-B06AE080576E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5064 6644 16383 0 0,'0'5'0'0'0,"0"6"0"0"0,0 31 0 0 0,0 37 0 0 0,-5 40 0 0 0,-6 37 0 0 0,-12 23 0 0 0,-6 4 0 0 0,2-18 0 0 0,5-24 0 0 0,7-25 0 0 0,5-19 0 0 0,-4 5 0 0 0,-1-2 0 0 0,2-2 0 0 0,0-4 0 0 0,-5-3 0 0 0,3-3 0 0 0,2 9 0 0 0,4 2 0 0 0,4-2 0 0 0,2 3 0 0 0,2 4 0 0 0,1 3 0 0 0,1-2 0 0 0,0-8 0 0 0,-1-7 0 0 0,1-4 0 0 0,-1-2 0 0 0,1 4 0 0 0,-1 2 0 0 0,0 0 0 0 0,-5 4 0 0 0,-7 6 0 0 0,0 0 0 0 0,1-2 0 0 0,2-3 0 0 0,3-3 0 0 0,3-3 0 0 0,1-7 0 0 0,2-2 0 0 0,0-1 0 0 0,1-3 0 0 0,-1-6 0 0 0,1-9 0 0 0,-1-11 0 0 0,0-4 0 0 0,0 1 0 0 0,0 1 0 0 0,0-3 0 0 0,0-3 0 0 0,0 0 0 0 0,0 3 0 0 0,0 9 0 0 0,0 9 0 0 0,0 4 0 0 0,-5 9 0 0 0,-6 13 0 0 0,-1 9 0 0 0,-4 18 0 0 0,-4 13 0 0 0,1 0 0 0 0,0-3 0 0 0,-7-4 0 0 0,-9-2 0 0 0,-4 2 0 0 0,1 5 0 0 0,1 0 0 0 0,8-2 0 0 0,8 2 0 0 0,8-1 0 0 0,6 2 0 0 0,4 4 0 0 0,-7-1 0 0 0,-7 1 0 0 0,0-2 0 0 0,3 1 0 0 0,3-7 0 0 0,4-10 0 0 0,3 0 0 0 0,2-5 0 0 0,2-6 0 0 0,0-2 0 0 0,1-3 0 0 0,0-3 0 0 0,-1-4 0 0 0,1-2 0 0 0,-1-3 0 0 0,0 5 0 0 0,0 1 0 0 0,0-6 0 0 0,0-7 0 0 0,0-13 0 0 0,0-12 0 0 0,-5-6 0 0 0,-6-1 0 0 0,-6 6 0 0 0,-6 3 0 0 0,2-2 0 0 0,4-6 0 0 0,10-6 0 0 0,21-6 0 0 0,27-3 0 0 0,41-4 0 0 0,50 0 0 0 0,66 3 0 0 0,102 22 0 0 0,115 29 0 0 0,115 17 0 0 0,98 10 0 0 0,69-4 0 0 0,42-10 0 0 0,22-22 0 0 0,-1-23 0 0 0,-4-20 0 0 0,-43-16 0 0 0,-94-10 0 0 0,-123-6 0 0 0,-126-3 0 0 0,-83 0 0 0 0,-2-10 0 0 0,57-12 0 0 0,73-11 0 0 0,58-10 0 0 0,17 4 0 0 0,-12 9 0 0 0,-29 11 0 0 0,-27 8 0 0 0,-27 8 0 0 0,-28 4 0 0 0,-22-2 0 0 0,-16-9 0 0 0,-12-3 0 0 0,-4 1 0 0 0,-9-1 0 0 0,-16-7 0 0 0,-18-10 0 0 0,-31-3 0 0 0,-36 3 0 0 0,-24-1 0 0 0,-18 1 0 0 0,-7 5 0 0 0,-6 8 0 0 0,-3 8 0 0 0,-2 0 0 0 0,-1-11 0 0 0,-1-7 0 0 0,-4-3 0 0 0,8 0 0 0 0,13 5 0 0 0,15 8 0 0 0,11 7 0 0 0,4 6 0 0 0,-1 5 0 0 0,7 3 0 0 0,9 0 0 0 0,8 2 0 0 0,14-1 0 0 0,6 5 0 0 0,-7 7 0 0 0,-2 0 0 0 0,-5-2 0 0 0,-15-2 0 0 0,-8-3 0 0 0,-12-3 0 0 0,-19-1 0 0 0,-11-2 0 0 0,1 0 0 0 0,20-1 0 0 0,23-4 0 0 0,17-7 0 0 0,7-1 0 0 0,5 2 0 0 0,-7-3 0 0 0,-21-8 0 0 0,-29 0 0 0 0,-34 3 0 0 0,-34 0 0 0 0,-30 3 0 0 0,-12 5 0 0 0,-6 4 0 0 0,-7 3 0 0 0,-7 2 0 0 0,1 2 0 0 0,3 1 0 0 0,4 0 0 0 0,9-1 0 0 0,9 1 0 0 0,-1-5 0 0 0,-11-7 0 0 0,-9-7 0 0 0,-13-4 0 0 0,-11-9 0 0 0,-4-13 0 0 0,0-24 0 0 0,-2-30 0 0 0,-3-31 0 0 0,-4-34 0 0 0,-2-27 0 0 0,-3-26 0 0 0,-1-14 0 0 0,0-13 0 0 0,-1-8 0 0 0,1-15 0 0 0,-1-21 0 0 0,1-19 0 0 0,-1-27 0 0 0,1-29 0 0 0,0-16 0 0 0,0-3 0 0 0,0 16 0 0 0,0 35 0 0 0,-9 45 0 0 0,-4 31 0 0 0,0 31 0 0 0,3 13 0 0 0,13 19 0 0 0,11 22 0 0 0,7 16 0 0 0,1 14 0 0 0,-4-4 0 0 0,-5-5 0 0 0,-4-4 0 0 0,-5 2 0 0 0,-1 0 0 0 0,-3 7 0 0 0,-1 4 0 0 0,0 5 0 0 0,1-8 0 0 0,-1-14 0 0 0,0 0 0 0 0,1 2 0 0 0,0 9 0 0 0,9 3 0 0 0,9 2 0 0 0,1 6 0 0 0,2 1 0 0 0,2 8 0 0 0,3 2 0 0 0,1 2 0 0 0,-4-3 0 0 0,-1-15 0 0 0,-4-12 0 0 0,-5 0 0 0 0,-5 6 0 0 0,-4 23 0 0 0,8 27 0 0 0,1 20 0 0 0,-2 14 0 0 0,-2-4 0 0 0,-3-13 0 0 0,-2-19 0 0 0,-2-13 0 0 0,-2-1 0 0 0,0 3 0 0 0,0 1 0 0 0,-1 4 0 0 0,0 4 0 0 0,1 0 0 0 0,0-2 0 0 0,0 1 0 0 0,0 7 0 0 0,0 11 0 0 0,0 4 0 0 0,0 6 0 0 0,0 5 0 0 0,0 5 0 0 0,0 7 0 0 0,0 9 0 0 0,0 7 0 0 0,0 5 0 0 0,0 4 0 0 0,0 2 0 0 0,0 1 0 0 0,0-5 0 0 0,0-6 0 0 0,0-7 0 0 0,0-6 0 0 0,0-3 0 0 0,0 2 0 0 0,0 6 0 0 0,0 5 0 0 0,-5 10 0 0 0,-11 5 0 0 0,-28 7 0 0 0,-59-3 0 0 0,-85-2 0 0 0,-89-8 0 0 0,-90-2 0 0 0,-93-6 0 0 0,-96 5 0 0 0,-99 7 0 0 0,-84 9 0 0 0,-53 8 0 0 0,-17 6 0 0 0,11 3 0 0 0,44 2 0 0 0,73 2 0 0 0,84-1 0 0 0,85-9 0 0 0,71-13 0 0 0,53-4 0 0 0,33 4 0 0 0,24 4 0 0 0,20 5 0 0 0,18 6 0 0 0,16 2 0 0 0,16 3 0 0 0,-2 2 0 0 0,-8 0 0 0 0,1 0 0 0 0,5 0 0 0 0,7-10 0 0 0,9-9 0 0 0,3-5 0 0 0,-1-9 0 0 0,-6-4 0 0 0,0-1 0 0 0,5 7 0 0 0,0 7 0 0 0,-6 8 0 0 0,-8 7 0 0 0,1 5 0 0 0,11 2 0 0 0,19 2 0 0 0,19 0 0 0 0,27 1 0 0 0,25-1 0 0 0,20 0 0 0 0,10 0 0 0 0,-7-1 0 0 0,-15 1 0 0 0,-5-1 0 0 0,4 0 0 0 0,5 0 0 0 0,-3-1 0 0 0,-9-8 0 0 0,-17-9 0 0 0,-21-1 0 0 0,-12 3 0 0 0,-4 4 0 0 0,-9 4 0 0 0,-11 3 0 0 0,-9 3 0 0 0,-12 2 0 0 0,-6 0 0 0 0,-8 1 0 0 0,-6 0 0 0 0,-6-1 0 0 0,2 1 0 0 0,14-1 0 0 0,18 1 0 0 0,12-1 0 0 0,22 0 0 0 0,18 0 0 0 0,22 0 0 0 0,26 0 0 0 0,29 0 0 0 0,20 0 0 0 0,16-1 0 0 0,3 1 0 0 0,5 0 0 0 0,6 5 0 0 0,-1 7 0 0 0,2 0 0 0 0,3-1 0 0 0,7-2 0 0 0,8-3 0 0 0,9-3 0 0 0,10 4 0 0 0,10 9 0 0 0,4 13 0 0 0,0 15 0 0 0,2 11 0 0 0,4 5 0 0 0,4 2 0 0 0,2 0 0 0 0,3 0 0 0 0,0-1 0 0 0,2-2 0 0 0,-1-5 0 0 0,1-3 0 0 0,0 0 0 0 0,-1-4 0 0 0,0-5 0 0 0,1 1 0 0 0,-1 1 0 0 0,0 4 0 0 0,0 4 0 0 0,0 2 0 0 0,0 2 0 0 0,0 1 0 0 0,0-5 0 0 0,0-5 0 0 0,0-7 0 0 0,0-4 0 0 0,0-5 0 0 0,0-2 0 0 0,0-1 0 0 0,0 0 0 0 0,0 4 0 0 0,0 7 0 0 0,0 11 0 0 0,0 12 0 0 0,0 10 0 0 0,0 7 0 0 0,0 5 0 0 0,0 3 0 0 0,0-4 0 0 0,0-7 0 0 0,0-5 0 0 0,0-6 0 0 0,0 0 0 0 0,0 0 0 0 0,0-7 0 0 0,0-8 0 0 0,0-8 0 0 0,0-6 0 0 0,0-5 0 0 0,0-2 0 0 0,0-2 0 0 0,0 0 0 0 0,0 1 0 0 0,0 4 0 0 0,0 2 0 0 0,0 0 0 0 0,0-1 0 0 0,0-1 0 0 0,0-1 0 0 0,0 4 0 0 0,0 5 0 0 0,0 1 0 0 0,0-1 0 0 0,0-3 0 0 0,0-3 0 0 0,0-2 0 0 0,0-2 0 0 0,0-1 0 0 0,0-1 0 0 0,0 0 0 0 0,0 0 0 0 0,0 1 0 0 0,4-1 0 0 0,8 0 0 0 0,0 1 0 0 0,0-1 0 0 0,-4 1 0 0 0,-2-1 0 0 0,-3 1 0 0 0,-1 0 0 0 0,-2-1 0 0 0,0 1 0 0 0,0-1 0 0 0,-1 1 0 0 0,1 5 0 0 0,-6-4 0 0 0,-5-2 0 0 0,-2 4 0 0 0,2 2 0 0 0,-3 4 0 0 0,2 6 0 0 0,3 5 0 0 0,2-1 0 0 0,-2 1 0 0 0,-4-8 0 0 0,0-5 0 0 0,1-5 0 0 0,4-3 0 0 0,3 0 0 0 0,2-1 0 0 0,2 0 0 0 0,1 0 0 0 0,0 1 0 0 0,1-5-16383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14367 12912 16383 0 0,'0'5'0'0'0,"5"11"0"0"0,6 13 0 0 0,7 6 0 0 0,4 12 0 0 0,-1 12 0 0 0,1 6 0 0 0,1 7 0 0 0,-3 0 0 0 0,-5-6 0 0 0,-5-11 0 0 0,1-4 0 0 0,3-1 0 0 0,-1-5 0 0 0,-2 1 0 0 0,-4 1 0 0 0,-2 8 0 0 0,-3 9 0 0 0,-1 3 0 0 0,-1 0 0 0 0,0-1 0 0 0,-1-3 0 0 0,1-2 0 0 0,-1-6 0 0 0,1-9 0 0 0,0-6 0 0 0,0-5 0 0 0,0 0 0 0 0,0 5 0 0 0,0 5 0 0 0,0 0 0 0 0,0-3 0 0 0,0-4 0 0 0,0-8-16383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22913 14340 16383 0 0,'0'0'-16383'0'0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4710 3704 16383 0 0,'14'0'0'0'0,"20"0"0"0"0,14 0 0 0 0,8 0 0 0 0,4 0 0 0 0,3 0 0 0 0,-1 0 0 0 0,-1 0 0 0 0,-1 5 0 0 0,4 6 0 0 0,6 2 0 0 0,5-2 0 0 0,9-2 0 0 0,11 1 0 0 0,8 5 0 0 0,10-1 0 0 0,11-2 0 0 0,24-4 0 0 0,34-3 0 0 0,36-2 0 0 0,38-2 0 0 0,25 9 0 0 0,8 8 0 0 0,-1 0 0 0 0,-6-3 0 0 0,-26 2 0 0 0,-33 6 0 0 0,-44 6 0 0 0,-43 1 0 0 0,-40-3 0 0 0,-31-7 0 0 0,-17-7 0 0 0,-12-5 0 0 0,-7-5 0 0 0,-4-2 0 0 0,4-1 0 0 0,11-1 0 0 0,14-1 0 0 0,22 1 0 0 0,22 0 0 0 0,19 6 0 0 0,14 6 0 0 0,9 1 0 0 0,4 4 0 0 0,8 4 0 0 0,7-2 0 0 0,1-3 0 0 0,11-5 0 0 0,12-4 0 0 0,3-3 0 0 0,5-1 0 0 0,3-2 0 0 0,-7 9 0 0 0,-5 8 0 0 0,-6 1 0 0 0,-17-3 0 0 0,-7 1 0 0 0,-15 8 0 0 0,-10 0 0 0 0,-9-5 0 0 0,-8-5 0 0 0,0-5 0 0 0,-4 1 0 0 0,1 3 0 0 0,-5 0 0 0 0,-9-3 0 0 0,-6-2 0 0 0,-3-3 0 0 0,-7 2 0 0 0,-1 5 0 0 0,1 1 0 0 0,-3-2 0 0 0,0-3 0 0 0,8-3 0 0 0,14-2 0 0 0,19 3 0 0 0,20 6 0 0 0,26 0 0 0 0,19-1 0 0 0,13-4 0 0 0,4-1 0 0 0,-13 2 0 0 0,-14 4 0 0 0,-10 1 0 0 0,-14-2 0 0 0,-7-3 0 0 0,-8-3 0 0 0,-2-2 0 0 0,2-1 0 0 0,-7-2 0 0 0,-6 0 0 0 0,3-1 0 0 0,13 0 0 0 0,10 1 0 0 0,8 0 0 0 0,13-5 0 0 0,8-7 0 0 0,-2-1 0 0 0,-5 2 0 0 0,-2 3 0 0 0,0 2 0 0 0,-7 3 0 0 0,-3 1 0 0 0,-7 2 0 0 0,-4 0 0 0 0,-8 0 0 0 0,-6 1 0 0 0,-2-1 0 0 0,-7 1 0 0 0,0-1 0 0 0,-1 0 0 0 0,8 0 0 0 0,22-5 0 0 0,20-6 0 0 0,19-2 0 0 0,13 2 0 0 0,-5 3 0 0 0,-10 2 0 0 0,-23 2 0 0 0,-24 3 0 0 0,-31 0 0 0 0,-29 2 0 0 0,-23-1 0 0 0,-16 1 0 0 0,-6-1 0 0 0,2 0 0 0 0,9 1 0 0 0,17-1 0 0 0,16 0 0 0 0,11 0 0 0 0,-1 0 0 0 0,-6 0 0 0 0,-11 0 0 0 0,-14 0 0 0 0,-6 0 0 0 0,3 0 0 0 0,11-5 0 0 0,5-6 0 0 0,0-2 0 0 0,-3 2 0 0 0,-2 2 0 0 0,-2 4 0 0 0,-4 1 0 0 0,10 3 0 0 0,40-10 0 0 0,41-6 0 0 0,44-6 0 0 0,47-4 0 0 0,60-17 0 0 0,52-15 0 0 0,20-3 0 0 0,-20 0 0 0 0,-41 5 0 0 0,-53 8 0 0 0,-52 12 0 0 0,-42 12 0 0 0,-39 11 0 0 0,-31 7 0 0 0,-12 5 0 0 0,9 3 0 0 0,17 1 0 0 0,16 1 0 0 0,10-1 0 0 0,1 0 0 0 0,3-1 0 0 0,-3-1 0 0 0,-11 1 0 0 0,-11-1 0 0 0,-11 0 0 0 0,-18 0 0 0 0,-18 0 0 0 0,-17 0 0 0 0,-6-1 0 0 0,-1 1 0 0 0,2 0 0 0 0,3 0 0 0 0,-2 0 0 0 0,-4 0 0 0 0,-4 0 0 0 0,-4 0 0 0 0,-2 0 0 0 0,-3 0 0 0 0,0 0 0 0 0,3 5 0 0 0,3 2 0 0 0,4-1 0 0 0,-5-1-16383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6861 6154 16383 0 0,'0'4'0'0'0,"0"17"0"0"0,0 20 0 0 0,0 16 0 0 0,0 9 0 0 0,0 8 0 0 0,0 6 0 0 0,0 3 0 0 0,0 3 0 0 0,0-4 0 0 0,0-5 0 0 0,0-3 0 0 0,0 2 0 0 0,0-7 0 0 0,0-6 0 0 0,0-4 0 0 0,0-7 0 0 0,0-3 0 0 0,0-5 0 0 0,0-4 0 0 0,0 4 0 0 0,0 6 0 0 0,0-2 0 0 0,0 2 0 0 0,0 1 0 0 0,0 2 0 0 0,0 1 0 0 0,0 2 0 0 0,0 1 0 0 0,0 0 0 0 0,0 1 0 0 0,0 0 0 0 0,0-6 0 0 0,0-6 0 0 0,0-6 0 0 0,0-5 0 0 0,0-4 0 0 0,0-2 0 0 0,0-1 0 0 0,0 0 0 0 0,0 4 0 0 0,0 7 0 0 0,0 1 0 0 0,0-1 0 0 0,0 3 0 0 0,0 4 0 0 0,0 3 0 0 0,0 4 0 0 0,0 2 0 0 0,0-3 0 0 0,0-6 0 0 0,0-1 0 0 0,0-3 0 0 0,0-4 0 0 0,0 2 0 0 0,0 3 0 0 0,0 4 0 0 0,0 4 0 0 0,-4-2 0 0 0,-8-4 0 0 0,0 0 0 0 0,1 1 0 0 0,2-1 0 0 0,3-4 0 0 0,3 1 0 0 0,1 3 0 0 0,2 3 0 0 0,0 4 0 0 0,0 2 0 0 0,1 2 0 0 0,-1 2 0 0 0,1-6 0 0 0,-1-5 0 0 0,0-2 0 0 0,0 2 0 0 0,0 2 0 0 0,0-2 0 0 0,0-5 0 0 0,0-3 0 0 0,0 0 0 0 0,0 3 0 0 0,0 1 0 0 0,0 1 0 0 0,0 4 0 0 0,0 3 0 0 0,0 2 0 0 0,0 3 0 0 0,0 1 0 0 0,0 0 0 0 0,0 1 0 0 0,0-5 0 0 0,0-7 0 0 0,0-5 0 0 0,0-6 0 0 0,0-4 0 0 0,0-2 0 0 0,0 4 0 0 0,0 5 0 0 0,0 7 0 0 0,0 5 0 0 0,0-1 0 0 0,0-4 0 0 0,0 0 0 0 0,0 12 0 0 0,0 1 0 0 0,0-4 0 0 0,0-2 0 0 0,0-5 0 0 0,0-6 0 0 0,0-4 0 0 0,0-4 0 0 0,0-3 0 0 0,0-1 0 0 0,0-2 0 0 0,0 1 0 0 0,0 0 0 0 0,0-1 0 0 0,0 6 0 0 0,0 2 0 0 0,-5-1 0 0 0,-6 5 0 0 0,-2-1 0 0 0,2 4 0 0 0,3 4 0 0 0,2 0 0 0 0,3-4 0 0 0,1-4 0 0 0,2-4 0 0 0,0-2 0 0 0,0-2 0 0 0,1 3 0 0 0,-1 7 0 0 0,6 0 0 0 0,15-1 0 0 0,14-7 0 0 0,16-9 0 0 0,14-9 0 0 0,10-7 0 0 0,8-4 0 0 0,-2-2 0 0 0,1-3 0 0 0,6 1 0 0 0,2-1 0 0 0,0 1 0 0 0,0 0 0 0 0,-5 0 0 0 0,-9 1 0 0 0,-6-1 0 0 0,-6 1 0 0 0,-4 0 0 0 0,2 1 0 0 0,6-1 0 0 0,0 0 0 0 0,4 0 0 0 0,4 0 0 0 0,-1 0 0 0 0,1 0 0 0 0,2 0 0 0 0,-2 0 0 0 0,-4 0 0 0 0,-5 0 0 0 0,-5-5 0 0 0,-2-6 0 0 0,3-2 0 0 0,6 2 0 0 0,0 2 0 0 0,-2 4 0 0 0,3 1 0 0 0,-1 3 0 0 0,-3-5 0 0 0,2-5 0 0 0,-5-1 0 0 0,-9 1 0 0 0,-9 3 0 0 0,-6 3 0 0 0,-2 2 0 0 0,4 1 0 0 0,10 2 0 0 0,9 0 0 0 0,11 1 0 0 0,6-1 0 0 0,-3 1 0 0 0,-11-1 0 0 0,-6-5 0 0 0,-7-6 0 0 0,-9-1 0 0 0,5 0 0 0 0,8 4 0 0 0,1 2 0 0 0,0 3 0 0 0,0 1 0 0 0,-4 2 0 0 0,-6 0 0 0 0,0 0 0 0 0,6 1 0 0 0,14-1 0 0 0,20 1 0 0 0,15-1 0 0 0,6 0 0 0 0,-6 0 0 0 0,-16 0 0 0 0,-16 0 0 0 0,-10 0 0 0 0,-1 0 0 0 0,5 0 0 0 0,6 0 0 0 0,7 0 0 0 0,-1 0 0 0 0,-2 0 0 0 0,-9 0 0 0 0,-10 0 0 0 0,-10 0 0 0 0,-6 0 0 0 0,-1 0 0 0 0,4 0 0 0 0,-1 0 0 0 0,-1 0 0 0 0,-3 0 0 0 0,-2 0 0 0 0,3 0 0 0 0,5 0 0 0 0,0 0 0 0 0,-1 0 0 0 0,1 0 0 0 0,0 0 0 0 0,-4 0 0 0 0,-2 0 0 0 0,-2 0 0 0 0,-3 0 0 0 0,-1 0 0 0 0,0 0 0 0 0,-1 0 0 0 0,0 0 0 0 0,0 0 0 0 0,0 0 0 0 0,1 0 0 0 0,4 0 0 0 0,2 0 0 0 0,0 0 0 0 0,3 0 0 0 0,1 0 0 0 0,-2 0 0 0 0,2-5 0 0 0,0-6 0 0 0,-2-2 0 0 0,-2 2 0 0 0,-3 3 0 0 0,-1 2 0 0 0,-2 3 0 0 0,10 1 0 0 0,7 1 0 0 0,10 2 0 0 0,11-1 0 0 0,-1 1 0 0 0,-8-1 0 0 0,-8 0 0 0 0,-12-4 0 0 0,-14-12 0 0 0,-10-13 0 0 0,-8-21 0 0 0,-4-26 0 0 0,-8-19 0 0 0,-8-14 0 0 0,-6-2 0 0 0,-5 2 0 0 0,-2 6 0 0 0,-3 11 0 0 0,0 6 0 0 0,0 3 0 0 0,0 6 0 0 0,1 1 0 0 0,-1 0 0 0 0,1-3 0 0 0,1-1 0 0 0,-6-3 0 0 0,-1-2 0 0 0,0 0 0 0 0,-3-1 0 0 0,-5 0 0 0 0,-1 0 0 0 0,8-1 0 0 0,10 1 0 0 0,9 0 0 0 0,8 5 0 0 0,0 12 0 0 0,-3 12 0 0 0,1 6 0 0 0,1 2 0 0 0,-1 5 0 0 0,-5-5 0 0 0,1-9 0 0 0,3-4 0 0 0,-1-1 0 0 0,-4-5 0 0 0,2-5 0 0 0,3 0 0 0 0,-2-2 0 0 0,-2-8 0 0 0,0 0 0 0 0,4 6 0 0 0,4 0 0 0 0,2 8 0 0 0,4 7 0 0 0,1-1 0 0 0,1 1 0 0 0,5-4 0 0 0,7-6 0 0 0,2 1 0 0 0,-3-3 0 0 0,-2-4 0 0 0,-3-2 0 0 0,-2-8 0 0 0,-3 2 0 0 0,0 5 0 0 0,-1 8 0 0 0,-1 10 0 0 0,1 7 0 0 0,-1 3 0 0 0,1 1 0 0 0,-1 4 0 0 0,1 0 0 0 0,0 0 0 0 0,0 2 0 0 0,0-5 0 0 0,0-4 0 0 0,0-3 0 0 0,0 0 0 0 0,0 4 0 0 0,0 2 0 0 0,0 0 0 0 0,0-1 0 0 0,0-1 0 0 0,0-2 0 0 0,0 0 0 0 0,0-1 0 0 0,0 5 0 0 0,0 6 0 0 0,0 1 0 0 0,0-1 0 0 0,0-3 0 0 0,0 2 0 0 0,0 5 0 0 0,0 4 0 0 0,0-1 0 0 0,0-4 0 0 0,0 1 0 0 0,0 2 0 0 0,0 4 0 0 0,0 2 0 0 0,0 3 0 0 0,0 2 0 0 0,0 0 0 0 0,0 1 0 0 0,-5 5 0 0 0,-6 6 0 0 0,-6 6 0 0 0,-16 6 0 0 0,-20 2 0 0 0,-27 3 0 0 0,-23 1 0 0 0,-19 0 0 0 0,-17 0 0 0 0,-10-5 0 0 0,-4-6 0 0 0,5-2 0 0 0,13 1 0 0 0,9 2 0 0 0,13 4 0 0 0,15 1 0 0 0,10 2 0 0 0,5 2 0 0 0,7 0 0 0 0,2 1 0 0 0,-6-1 0 0 0,0 1 0 0 0,1-1 0 0 0,2 0 0 0 0,11 0 0 0 0,1 0 0 0 0,2 0 0 0 0,3 0 0 0 0,1 0 0 0 0,1 0 0 0 0,0 0 0 0 0,6 0 0 0 0,2 5 0 0 0,-10 6 0 0 0,-15 2 0 0 0,-9-2 0 0 0,-4-2 0 0 0,-3-3 0 0 0,-9-3 0 0 0,-8-1 0 0 0,-4-2 0 0 0,-3 0 0 0 0,3-1 0 0 0,2 1 0 0 0,-1-1 0 0 0,-5 1 0 0 0,-2 0 0 0 0,4-1 0 0 0,12 1 0 0 0,3 0 0 0 0,0 0 0 0 0,6 0 0 0 0,5 0 0 0 0,8 0 0 0 0,2 0 0 0 0,-4 1 0 0 0,1-1 0 0 0,1 0 0 0 0,3 0 0 0 0,6 0 0 0 0,5 0 0 0 0,8 0 0 0 0,10 0 0 0 0,8 0 0 0 0,6 0 0 0 0,4 0 0 0 0,2 0 0 0 0,-4 0 0 0 0,-1 0 0 0 0,0 0 0 0 0,0 0 0 0 0,2 0 0 0 0,6 0-16383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6800 6380 16383 0 0,'0'-5'0'0'0,"0"-6"0"0"0,0-6 0 0 0,0-1-16383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8277 8195 16383 0 0,'0'9'0'0'0,"0"19"0"0"0,0 28 0 0 0,0 29 0 0 0,0 25 0 0 0,0 7 0 0 0,0 0 0 0 0,0-12 0 0 0,0-18 0 0 0,0-19 0 0 0,0-16 0 0 0,0-7 0 0 0,0-2 0 0 0,0 1 0 0 0,0 4 0 0 0,0 3 0 0 0,0 2 0 0 0,0 3 0 0 0,0 0 0 0 0,0-3 0 0 0,5-12 0 0 0,1-2 0 0 0,0 2 0 0 0,-1-2 0 0 0,-1-2 0 0 0,8-8 0 0 0,11-8 0 0 0,13-8 0 0 0,14-7 0 0 0,8-3 0 0 0,14-3 0 0 0,19-1 0 0 0,9-1 0 0 0,1 5 0 0 0,-1 7 0 0 0,1 2 0 0 0,9-2 0 0 0,-1-1 0 0 0,-4-4 0 0 0,-10-1 0 0 0,-6-3 0 0 0,-5 0 0 0 0,-10-1 0 0 0,-14-1 0 0 0,-12 1 0 0 0,-5-1 0 0 0,1 1 0 0 0,7 0 0 0 0,4 0 0 0 0,-1-1 0 0 0,3 1 0 0 0,3 0 0 0 0,1 0 0 0 0,-1 1 0 0 0,-1-6 0 0 0,0-7 0 0 0,-5-5 0 0 0,-8-6 0 0 0,-6 2 0 0 0,-5 4 0 0 0,-4 6 0 0 0,2 3 0 0 0,6 4 0 0 0,6 3 0 0 0,0 1 0 0 0,-3 1 0 0 0,-8-5 0 0 0,-10-16 0 0 0,-15-20 0 0 0,-12-17 0 0 0,-7-13 0 0 0,-1-10 0 0 0,1-1 0 0 0,2 3 0 0 0,3 2 0 0 0,2-3 0 0 0,1 4 0 0 0,2-1 0 0 0,0-1 0 0 0,0 2 0 0 0,1 4 0 0 0,-1 0 0 0 0,1-3 0 0 0,-1 6 0 0 0,0 6 0 0 0,0-2 0 0 0,0-5 0 0 0,0 0 0 0 0,-5 2 0 0 0,-6-2 0 0 0,-2 1 0 0 0,2 2 0 0 0,3 7 0 0 0,2 5 0 0 0,2 1 0 0 0,-2 5 0 0 0,-6 5 0 0 0,0 6 0 0 0,1 4 0 0 0,-2 8 0 0 0,-3 8 0 0 0,-5 6 0 0 0,-3 6 0 0 0,-2 4 0 0 0,-2 1 0 0 0,-6 2 0 0 0,-1 4 0 0 0,-1 7 0 0 0,2 1 0 0 0,1-2 0 0 0,2-3 0 0 0,-4-3 0 0 0,-1-3 0 0 0,-3-1 0 0 0,-1-2 0 0 0,2 0 0 0 0,2-1 0 0 0,3 1 0 0 0,-3-1 0 0 0,-5 1 0 0 0,0-1 0 0 0,-3 1 0 0 0,-4 0 0 0 0,1 0 0 0 0,4 0 0 0 0,5 0 0 0 0,3 0 0 0 0,4 0 0 0 0,1 0 0 0 0,-3 0 0 0 0,-2 0 0 0 0,1 0 0 0 0,2 0 0 0 0,-5 0 0 0 0,-9 0 0 0 0,-18 0 0 0 0,-11 0 0 0 0,-3 0 0 0 0,-3 0 0 0 0,7 0 0 0 0,12 0 0 0 0,11 0 0 0 0,10 0 0 0 0,-3 0 0 0 0,-14 0 0 0 0,-11 0 0 0 0,-13 0 0 0 0,-8 0 0 0 0,7 0 0 0 0,13 0 0 0 0,13 0 0 0 0,11 0 0 0 0,5 0 0 0 0,-2 10 0 0 0,-2 13 0 0 0,1 7 0 0 0,3 8 0 0 0,4 3 0 0 0,-1-5 0 0 0,5-5 0 0 0,9-2 0 0 0,8-2 0 0 0,2 0 0 0 0,3 0 0 0 0,4 1 0 0 0,3 0 0 0 0,2 4 0 0 0,2 8 0 0 0,0 1 0 0 0,0-1 0 0 0,1-8-16383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4921 9446 16383 0 0,'0'0'-16383'0'0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4313 14402 16383 0 0,'5'0'0'0'0,"20"0"0"0"0,37 0 0 0 0,40 0 0 0 0,38-5 0 0 0,14-6 0 0 0,-9-6 0 0 0,-20-6 0 0 0,-21 2 0 0 0,-14 4 0 0 0,-3 5 0 0 0,9 5 0 0 0,12 3 0 0 0,11 3 0 0 0,11 1 0 0 0,12 0 0 0 0,11 1 0 0 0,4 0 0 0 0,4 0 0 0 0,-6-1 0 0 0,-9 1 0 0 0,-15-1 0 0 0,-21 0 0 0 0,-23 0 0 0 0,-22 0 0 0 0,-8 0 0 0 0,6 0 0 0 0,17 0 0 0 0,29 5 0 0 0,30 6 0 0 0,25 2 0 0 0,14-2 0 0 0,6-3 0 0 0,-4-2 0 0 0,-4 2 0 0 0,13 5 0 0 0,17 5 0 0 0,13 4 0 0 0,-2 9 0 0 0,-18 3 0 0 0,-38-4 0 0 0,-42-7 0 0 0,-21-7 0 0 0,2-7 0 0 0,27-4 0 0 0,55-4 0 0 0,51-2 0 0 0,34 0 0 0 0,20 0 0 0 0,20-1 0 0 0,21 1 0 0 0,13 1 0 0 0,7-1 0 0 0,12 1 0 0 0,8 0 0 0 0,-9 0 0 0 0,-23 0 0 0 0,-24 0 0 0 0,-36 0 0 0 0,-41 0 0 0 0,-45 0 0 0 0,-41 0 0 0 0,-31 0 0 0 0,-21 0 0 0 0,-13 0 0 0 0,0 0 0 0 0,9 0 0 0 0,4 0 0 0 0,-1 0 0 0 0,4 0 0 0 0,-2 0 0 0 0,3 0 0 0 0,9 0 0 0 0,4 0 0 0 0,3 0 0 0 0,5 0 0 0 0,2 0 0 0 0,-1 0 0 0 0,-1 0 0 0 0,-3 0 0 0 0,-2 0 0 0 0,-1 0 0 0 0,3 0 0 0 0,7 0 0 0 0,1 0 0 0 0,8 5 0 0 0,20 6 0 0 0,37 7 0 0 0,29 9 0 0 0,27 6 0 0 0,29 1 0 0 0,20-4 0 0 0,15-8 0 0 0,1-8 0 0 0,-13-5 0 0 0,-13-6 0 0 0,-12 8 0 0 0,-5 6 0 0 0,6 1 0 0 0,14-4 0 0 0,22-3 0 0 0,10-4 0 0 0,4-3 0 0 0,1-3 0 0 0,-12 0 0 0 0,-21-2 0 0 0,-35-4 0 0 0,-38-12 0 0 0,-42-3 0 0 0,-47 2 0 0 0,-40 4 0 0 0,-32 0 0 0 0,-15-3 0 0 0,-7 2 0 0 0,6 3 0 0 0,14 3 0 0 0,12 4 0 0 0,4 3 0 0 0,-1-4 0 0 0,2-5 0 0 0,7-1 0 0 0,10 1 0 0 0,8-1 0 0 0,2-5 0 0 0,-7 2 0 0 0,-5 2 0 0 0,2 4 0 0 0,0-1 0 0 0,-2-4 0 0 0,0 0 0 0 0,-12 3 0 0 0,-9 3 0 0 0,-6 3 0 0 0,-10 2 0 0 0,-3 2 0 0 0,-1 1 0 0 0,-4 0 0 0 0,-5 1 0 0 0,1 0 0 0 0,-2-1 0 0 0,-2 0 0 0 0,1 1 0 0 0,0-1 0 0 0,-2 0 0 0 0,3 0 0 0 0,4 0 0 0 0,5 0 0 0 0,4 0 0 0 0,-2 0 0 0 0,-5 0 0 0 0,0 0 0 0 0,2-5 0 0 0,2-7 0 0 0,3 0 0 0 0,3 1 0 0 0,1 2 0 0 0,1 3 0 0 0,0 3 0 0 0,-4 1 0 0 0,-6 2 0 0 0,-7 0 0 0 0,0 1 0 0 0,3-1 0 0 0,-7 1-16383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14314 5715 16383 0 0,'0'5'0'0'0,"0"6"0"0"0,0 12 0 0 0,0 10 0 0 0,0 11 0 0 0,0 7 0 0 0,5 4 0 0 0,6 3 0 0 0,2 6 0 0 0,3 7 0 0 0,4 6 0 0 0,-2 4 0 0 0,1-2 0 0 0,3 1 0 0 0,-3 0 0 0 0,-5 3 0 0 0,1 5 0 0 0,2 3 0 0 0,-2 5 0 0 0,-3 6 0 0 0,1 1 0 0 0,3-4 0 0 0,-1-3 0 0 0,-3 1 0 0 0,-4-1 0 0 0,-2-3 0 0 0,-4 3 0 0 0,-1-1 0 0 0,-1-6 0 0 0,0-4 0 0 0,-1-2 0 0 0,0 9 0 0 0,1 14 0 0 0,-1 8 0 0 0,1 4 0 0 0,0 6 0 0 0,0 6 0 0 0,0 11 0 0 0,0 6 0 0 0,0 1 0 0 0,0 1 0 0 0,0-2 0 0 0,0-10 0 0 0,0-19 0 0 0,0-20 0 0 0,0-7 0 0 0,0-10 0 0 0,0-8 0 0 0,-10-2 0 0 0,-8 1 0 0 0,0 8 0 0 0,2 15 0 0 0,4 10 0 0 0,4 12 0 0 0,3 15 0 0 0,3 10 0 0 0,1 10 0 0 0,2 12 0 0 0,-5 18 0 0 0,-7 12 0 0 0,-1 7 0 0 0,-3 4 0 0 0,-5-5 0 0 0,2-11 0 0 0,4-19 0 0 0,4-14 0 0 0,3-18 0 0 0,4-19 0 0 0,2-10 0 0 0,1-18 0 0 0,1-11 0 0 0,0-8 0 0 0,-1-8 0 0 0,1-4 0 0 0,-1-3 0 0 0,1-1 0 0 0,-1-1 0 0 0,0-5 0 0 0,0-10-16383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14288 5544 16383 0 0,'4'0'0'0'0,"3"5"0"0"0,4 2 0 0 0,0 4 0 0 0,9 0 0 0 0,10-1 0 0 0,9-3 0 0 0,14-2 0 0 0,16-3 0 0 0,21 0 0 0 0,20-2 0 0 0,11-1 0 0 0,8 1 0 0 0,12-5 0 0 0,6-7 0 0 0,8-6 0 0 0,1-9 0 0 0,4-11 0 0 0,-16 2 0 0 0,-28 7 0 0 0,-28 8 0 0 0,-15 3 0 0 0,-10 0 0 0 0,4 2 0 0 0,10 0 0 0 0,11-3 0 0 0,15 3 0 0 0,15 3 0 0 0,6 4 0 0 0,1 4 0 0 0,0 2 0 0 0,-12 2 0 0 0,-11 1 0 0 0,-3 1 0 0 0,1 0 0 0 0,3 0 0 0 0,3-6 0 0 0,8-6 0 0 0,5-1 0 0 0,10 1 0 0 0,8 3 0 0 0,10 2 0 0 0,0 2 0 0 0,-7 3 0 0 0,-12 0 0 0 0,-8 1 0 0 0,-19 1 0 0 0,-18-1 0 0 0,-4 1 0 0 0,-4-1 0 0 0,-2 0 0 0 0,-3 1 0 0 0,-8-1 0 0 0,-10 0 0 0 0,-4 0 0 0 0,13 0 0 0 0,37 0 0 0 0,54-5 0 0 0,55-16 0 0 0,26-15 0 0 0,-11 0 0 0 0,-40 5 0 0 0,-40 8 0 0 0,-30 9 0 0 0,-19 5 0 0 0,-11 6 0 0 0,0 2 0 0 0,0 2 0 0 0,-8 0 0 0 0,-12 1 0 0 0,-12-1 0 0 0,-5 0 0 0 0,0 0 0 0 0,2-1 0 0 0,8 0 0 0 0,4 0 0 0 0,-4 0 0 0 0,-5 0 0 0 0,-7 0 0 0 0,-1 0 0 0 0,12 0 0 0 0,26 0 0 0 0,19 0 0 0 0,7 0 0 0 0,-5 0 0 0 0,-5 0 0 0 0,1 0 0 0 0,-2 0 0 0 0,3 0 0 0 0,-1 0 0 0 0,-7-5 0 0 0,-5-6 0 0 0,-6-2 0 0 0,-3 2 0 0 0,1 3 0 0 0,12 2 0 0 0,4 2 0 0 0,-8 3 0 0 0,-13 0 0 0 0,-15 2 0 0 0,-12-1 0 0 0,-8 1 0 0 0,-6-1 0 0 0,1 0 0 0 0,10 1 0 0 0,22-1 0 0 0,25 5 0 0 0,17 6 0 0 0,4 2 0 0 0,-6-2 0 0 0,-7-3 0 0 0,0-2 0 0 0,8-3 0 0 0,5-1 0 0 0,4-2 0 0 0,-3 0 0 0 0,-6 0 0 0 0,-11-1 0 0 0,-17 1 0 0 0,-16-1 0 0 0,-19 6 0 0 0,-16 11 0 0 0,-13 23 0 0 0,-9 28 0 0 0,-4 28 0 0 0,-3 22 0 0 0,-1 24 0 0 0,1 24 0 0 0,0 21 0 0 0,-4 14 0 0 0,-5 7 0 0 0,-11 12 0 0 0,-6 7 0 0 0,-3 5 0 0 0,-11-4 0 0 0,-8-20 0 0 0,1-36 0 0 0,7-37 0 0 0,13-27 0 0 0,0-7 0 0 0,1 8 0 0 0,1 25 0 0 0,-10 24 0 0 0,-13 19 0 0 0,-7 9 0 0 0,-4 2 0 0 0,4-6 0 0 0,-3 0 0 0 0,-1 3 0 0 0,1 0 0 0 0,1 2 0 0 0,-4-6 0 0 0,3-23 0 0 0,14-30 0 0 0,8-16 0 0 0,-3-3 0 0 0,-4 9 0 0 0,-9 15 0 0 0,0 3 0 0 0,5-6 0 0 0,5-1 0 0 0,11-7 0 0 0,7-5 0 0 0,-3-3 0 0 0,4 4 0 0 0,2 6 0 0 0,-5 6 0 0 0,-7 12 0 0 0,-2 14 0 0 0,0 6 0 0 0,-8 0 0 0 0,-1-3 0 0 0,8-14 0 0 0,5-22 0 0 0,4-22 0 0 0,6-18 0 0 0,9-13 0 0 0,5-14 0 0 0,6-11 0 0 0,2-3 0 0 0,3 5 0 0 0,0 6 0 0 0,0 7 0 0 0,1 5 0 0 0,-1 0 0 0 0,-1 4 0 0 0,1 0 0 0 0,-1 4 0 0 0,0 3 0 0 0,0 4 0 0 0,0 4 0 0 0,5-4 0 0 0,6-5 0 0 0,2-5 0 0 0,-2-10 0 0 0,-3-5 0 0 0,-2-1 0 0 0,-3-6 0 0 0,-1-6 0 0 0,3-5 0 0 0,7 2 0 0 0,0-2 0 0 0,-2 4 0 0 0,3 9 0 0 0,4 1 0 0 0,-1 2 0 0 0,1 6 0 0 0,3 4 0 0 0,-2 6 0 0 0,-3 0 0 0 0,-1-6 0 0 0,3-8 0 0 0,-1-10 0 0 0,-4-6 0 0 0,-4-10-16383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B90BD5-B107-43E6-A32A-A406ABF0D176}"/>
                  </a:ext>
                </a:extLst>
              </p14:cNvPr>
              <p14:cNvContentPartPr/>
              <p14:nvPr/>
            </p14:nvContentPartPr>
            <p14:xfrm>
              <a:off x="1539053" y="698874"/>
              <a:ext cx="8420100" cy="5095874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B90BD5-B107-43E6-A32A-A406ABF0D1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1052" y="681234"/>
                <a:ext cx="8455742" cy="5131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ADFF11-71E4-4095-9C2D-6B0BD3435F27}"/>
                  </a:ext>
                </a:extLst>
              </p14:cNvPr>
              <p14:cNvContentPartPr/>
              <p14:nvPr/>
            </p14:nvContentPartPr>
            <p14:xfrm>
              <a:off x="1729945" y="1081216"/>
              <a:ext cx="8191499" cy="314324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ADFF11-71E4-4095-9C2D-6B0BD3435F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2297" y="1062984"/>
                <a:ext cx="8227155" cy="350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C5A95C4-C929-4ECB-B2C4-2042C97DE728}"/>
                  </a:ext>
                </a:extLst>
              </p14:cNvPr>
              <p14:cNvContentPartPr/>
              <p14:nvPr/>
            </p14:nvContentPartPr>
            <p14:xfrm>
              <a:off x="2521946" y="1955634"/>
              <a:ext cx="2495549" cy="2333624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C5A95C4-C929-4ECB-B2C4-2042C97DE7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4319" y="1937977"/>
                <a:ext cx="2531164" cy="2369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4C4DCEE-7D44-4409-A938-2BEB1A36314A}"/>
                  </a:ext>
                </a:extLst>
              </p14:cNvPr>
              <p14:cNvContentPartPr/>
              <p14:nvPr/>
            </p14:nvContentPartPr>
            <p14:xfrm>
              <a:off x="2543432" y="2102774"/>
              <a:ext cx="9524" cy="19049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4C4DCEE-7D44-4409-A938-2BEB1A3631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6756" y="2084458"/>
                <a:ext cx="952400" cy="55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F4F0D04-97ED-496A-B33D-7DC81D2F37FB}"/>
                  </a:ext>
                </a:extLst>
              </p14:cNvPr>
              <p14:cNvContentPartPr/>
              <p14:nvPr/>
            </p14:nvContentPartPr>
            <p14:xfrm>
              <a:off x="3005680" y="2592313"/>
              <a:ext cx="1047749" cy="800099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F4F0D04-97ED-496A-B33D-7DC81D2F37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88068" y="2574597"/>
                <a:ext cx="1083333" cy="835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4FBA86C-432D-4D40-A353-056DC7C39F25}"/>
                  </a:ext>
                </a:extLst>
              </p14:cNvPr>
              <p14:cNvContentPartPr/>
              <p14:nvPr/>
            </p14:nvContentPartPr>
            <p14:xfrm>
              <a:off x="1812324" y="3315730"/>
              <a:ext cx="9524" cy="9524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4FBA86C-432D-4D40-A353-056DC7C39F2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36124" y="2849054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7AED377-10D1-4CCF-86C5-D1BB85424A16}"/>
                  </a:ext>
                </a:extLst>
              </p14:cNvPr>
              <p14:cNvContentPartPr/>
              <p14:nvPr/>
            </p14:nvContentPartPr>
            <p14:xfrm>
              <a:off x="1575486" y="5198589"/>
              <a:ext cx="8239124" cy="200024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7AED377-10D1-4CCF-86C5-D1BB85424A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57846" y="5180833"/>
                <a:ext cx="8274763" cy="235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B6F51A1-24D7-4E14-9A32-BCC1D244F414}"/>
                  </a:ext>
                </a:extLst>
              </p14:cNvPr>
              <p14:cNvContentPartPr/>
              <p14:nvPr/>
            </p14:nvContentPartPr>
            <p14:xfrm>
              <a:off x="5467865" y="1863810"/>
              <a:ext cx="104774" cy="2857499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B6F51A1-24D7-4E14-9A32-BCC1D244F41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50162" y="1845809"/>
                <a:ext cx="140542" cy="2893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1AD191A-4979-4221-9ED8-1B8CD81FE25F}"/>
                  </a:ext>
                </a:extLst>
              </p14:cNvPr>
              <p14:cNvContentPartPr/>
              <p14:nvPr/>
            </p14:nvContentPartPr>
            <p14:xfrm>
              <a:off x="5457568" y="1584893"/>
              <a:ext cx="3971924" cy="3686174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1AD191A-4979-4221-9ED8-1B8CD81FE2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39923" y="1566908"/>
                <a:ext cx="4007574" cy="3721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80BA0F3-3F42-4222-88CA-DF6DBB11FCB4}"/>
                  </a:ext>
                </a:extLst>
              </p14:cNvPr>
              <p14:cNvContentPartPr/>
              <p14:nvPr/>
            </p14:nvContentPartPr>
            <p14:xfrm>
              <a:off x="5488458" y="4664675"/>
              <a:ext cx="85725" cy="600075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80BA0F3-3F42-4222-88CA-DF6DBB11FCB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70430" y="4646908"/>
                <a:ext cx="122149" cy="635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E5C5C28-259B-4362-B525-B06AE080576E}"/>
                  </a:ext>
                </a:extLst>
              </p14:cNvPr>
              <p14:cNvContentPartPr/>
              <p14:nvPr/>
            </p14:nvContentPartPr>
            <p14:xfrm>
              <a:off x="8814486" y="5220730"/>
              <a:ext cx="9524" cy="9524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E5C5C28-259B-4362-B525-B06AE08057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47810" y="4744530"/>
                <a:ext cx="952400" cy="95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700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5B0CBBC8843B458670CEDA48095037" ma:contentTypeVersion="5" ma:contentTypeDescription="Crear nuevo documento." ma:contentTypeScope="" ma:versionID="9ed87c8322216b8b49bcd6ab27af7cac">
  <xsd:schema xmlns:xsd="http://www.w3.org/2001/XMLSchema" xmlns:xs="http://www.w3.org/2001/XMLSchema" xmlns:p="http://schemas.microsoft.com/office/2006/metadata/properties" xmlns:ns2="cec85234-b2dc-40f9-977a-02e62a895954" targetNamespace="http://schemas.microsoft.com/office/2006/metadata/properties" ma:root="true" ma:fieldsID="83e6d7c0de8433a5ff3c7d7caf17d8de" ns2:_="">
    <xsd:import namespace="cec85234-b2dc-40f9-977a-02e62a8959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c85234-b2dc-40f9-977a-02e62a8959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988313-1229-4733-9A5D-472D9ECACB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c85234-b2dc-40f9-977a-02e62a8959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253202-6650-4AF2-8E1B-4662576128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5DB028-B20F-401E-9F8D-9681F53CFDA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</cp:revision>
  <dcterms:created xsi:type="dcterms:W3CDTF">2021-02-01T12:37:48Z</dcterms:created>
  <dcterms:modified xsi:type="dcterms:W3CDTF">2021-02-01T12:39:53Z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0x010100AC5B0CBBC8843B458670CEDA48095037</vt:lpwstr>
  </property>
</Properties>
</file>