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Lato"/>
      <p:regular r:id="rId36"/>
      <p:bold r:id="rId37"/>
      <p:italic r:id="rId38"/>
      <p:boldItalic r:id="rId39"/>
    </p:embeddedFont>
    <p:embeddedFont>
      <p:font typeface="Lato Light"/>
      <p:regular r:id="rId40"/>
      <p:bold r:id="rId41"/>
      <p:italic r:id="rId42"/>
      <p:boldItalic r:id="rId43"/>
    </p:embeddedFont>
    <p:embeddedFont>
      <p:font typeface="Josefin Sans"/>
      <p:regular r:id="rId44"/>
      <p:bold r:id="rId45"/>
      <p:italic r:id="rId46"/>
      <p:boldItalic r:id="rId47"/>
    </p:embeddedFont>
    <p:embeddedFont>
      <p:font typeface="Josefin Sans Thin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regular.fntdata"/><Relationship Id="rId42" Type="http://schemas.openxmlformats.org/officeDocument/2006/relationships/font" Target="fonts/LatoLight-italic.fntdata"/><Relationship Id="rId41" Type="http://schemas.openxmlformats.org/officeDocument/2006/relationships/font" Target="fonts/LatoLight-bold.fntdata"/><Relationship Id="rId44" Type="http://schemas.openxmlformats.org/officeDocument/2006/relationships/font" Target="fonts/JosefinSans-regular.fntdata"/><Relationship Id="rId43" Type="http://schemas.openxmlformats.org/officeDocument/2006/relationships/font" Target="fonts/LatoLight-boldItalic.fntdata"/><Relationship Id="rId46" Type="http://schemas.openxmlformats.org/officeDocument/2006/relationships/font" Target="fonts/JosefinSans-italic.fntdata"/><Relationship Id="rId45" Type="http://schemas.openxmlformats.org/officeDocument/2006/relationships/font" Target="fonts/Josefi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JosefinSansThin-regular.fntdata"/><Relationship Id="rId47" Type="http://schemas.openxmlformats.org/officeDocument/2006/relationships/font" Target="fonts/JosefinSans-boldItalic.fntdata"/><Relationship Id="rId49" Type="http://schemas.openxmlformats.org/officeDocument/2006/relationships/font" Target="fonts/JosefinSans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JosefinSansThin-boldItalic.fntdata"/><Relationship Id="rId50" Type="http://schemas.openxmlformats.org/officeDocument/2006/relationships/font" Target="fonts/JosefinSansThin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21508b9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21508b9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9fc65aa6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9fc65aa6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based on users raitng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9fc65aa6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9fc65aa6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based on users raitng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a023aa5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a023aa5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a023aa5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a023aa5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a023aa5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a023aa5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a023aa5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a023aa5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9fc65aa6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9fc65aa6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a023aa5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a023aa5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a023aa5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a023aa5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a023aa5d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a023aa5d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9e28d2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9e28d2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9e28d272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9e28d272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c9fc65aa6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c9fc65aa6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c9e28d272d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c9e28d272d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9fc65aa6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c9fc65aa6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9e28d272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c9e28d272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7a023aa5d4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7a023aa5d4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c9ad68a8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c9ad68a8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c8fe7c756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c8fe7c756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7a023aa5d4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7a023aa5d4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c8fe7c75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c8fe7c75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9fc65aa6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9fc65aa6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c9fc65aa6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c9fc65aa6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c8fe7c75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c8fe7c75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9fc65aa6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9fc65aa6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9fc65aa6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9fc65aa6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7a4873a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7a4873a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based on users raitng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7a4873a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7a4873a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based on users raitng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7a4873a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7a4873a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based on users raitng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9fc65aa6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9fc65aa6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976113" y="-1210912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1762600" y="-1487311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rot="-10501244">
            <a:off x="5729755" y="3876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rot="-10501244">
            <a:off x="6260568" y="39357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1828969">
            <a:off x="-2265421" y="-2900596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552528"/>
            <a:ext cx="37740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41775" y="2228604"/>
            <a:ext cx="2225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3371338" y="1615003"/>
            <a:ext cx="1411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4" type="subTitle"/>
          </p:nvPr>
        </p:nvSpPr>
        <p:spPr>
          <a:xfrm>
            <a:off x="3371338" y="2228604"/>
            <a:ext cx="22209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5957688" y="1615003"/>
            <a:ext cx="1411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6" type="subTitle"/>
          </p:nvPr>
        </p:nvSpPr>
        <p:spPr>
          <a:xfrm>
            <a:off x="5957688" y="2228604"/>
            <a:ext cx="2398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741775" y="2964073"/>
            <a:ext cx="1411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741775" y="3573285"/>
            <a:ext cx="2225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9" type="title"/>
          </p:nvPr>
        </p:nvSpPr>
        <p:spPr>
          <a:xfrm>
            <a:off x="3371338" y="2964073"/>
            <a:ext cx="1411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3371338" y="3573285"/>
            <a:ext cx="2395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5957688" y="2964073"/>
            <a:ext cx="1411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5957688" y="3573285"/>
            <a:ext cx="2395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 flipH="1" rot="681460">
            <a:off x="-2056195" y="2877808"/>
            <a:ext cx="5011380" cy="304622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006013" y="-1420128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681460">
            <a:off x="-2876711" y="2526183"/>
            <a:ext cx="5011380" cy="304622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244013" y="-1259525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6" type="subTitle"/>
          </p:nvPr>
        </p:nvSpPr>
        <p:spPr>
          <a:xfrm>
            <a:off x="741775" y="2539626"/>
            <a:ext cx="22254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7" type="subTitle"/>
          </p:nvPr>
        </p:nvSpPr>
        <p:spPr>
          <a:xfrm>
            <a:off x="3371338" y="2539626"/>
            <a:ext cx="2217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8" type="subTitle"/>
          </p:nvPr>
        </p:nvSpPr>
        <p:spPr>
          <a:xfrm>
            <a:off x="5957688" y="2539626"/>
            <a:ext cx="23958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9" type="subTitle"/>
          </p:nvPr>
        </p:nvSpPr>
        <p:spPr>
          <a:xfrm>
            <a:off x="741775" y="3893946"/>
            <a:ext cx="22254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0" type="subTitle"/>
          </p:nvPr>
        </p:nvSpPr>
        <p:spPr>
          <a:xfrm>
            <a:off x="3371338" y="3893946"/>
            <a:ext cx="23958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1" type="subTitle"/>
          </p:nvPr>
        </p:nvSpPr>
        <p:spPr>
          <a:xfrm>
            <a:off x="5957688" y="3893946"/>
            <a:ext cx="23958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 flipH="1" rot="10643912">
            <a:off x="1643120" y="-812891"/>
            <a:ext cx="9759623" cy="3552594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flipH="1" rot="10380898">
            <a:off x="2550050" y="-688654"/>
            <a:ext cx="8700102" cy="3434477"/>
          </a:xfrm>
          <a:custGeom>
            <a:rect b="b" l="l" r="r" t="t"/>
            <a:pathLst>
              <a:path extrusionOk="0" h="72454" w="221112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0000" y="551250"/>
            <a:ext cx="29715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860700" y="3647542"/>
            <a:ext cx="1581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subTitle"/>
          </p:nvPr>
        </p:nvSpPr>
        <p:spPr>
          <a:xfrm>
            <a:off x="720000" y="2268788"/>
            <a:ext cx="3852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3" type="subTitle"/>
          </p:nvPr>
        </p:nvSpPr>
        <p:spPr>
          <a:xfrm>
            <a:off x="2858589" y="3647542"/>
            <a:ext cx="1581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4720440" y="3647542"/>
            <a:ext cx="1581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5" type="subTitle"/>
          </p:nvPr>
        </p:nvSpPr>
        <p:spPr>
          <a:xfrm>
            <a:off x="6718349" y="3647542"/>
            <a:ext cx="1581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6" type="subTitle"/>
          </p:nvPr>
        </p:nvSpPr>
        <p:spPr>
          <a:xfrm>
            <a:off x="4578101" y="2278470"/>
            <a:ext cx="3852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hasCustomPrompt="1" idx="7" type="title"/>
          </p:nvPr>
        </p:nvSpPr>
        <p:spPr>
          <a:xfrm>
            <a:off x="1186075" y="2837376"/>
            <a:ext cx="9168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8" type="title"/>
          </p:nvPr>
        </p:nvSpPr>
        <p:spPr>
          <a:xfrm>
            <a:off x="3195084" y="2837376"/>
            <a:ext cx="9144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/>
          <p:nvPr/>
        </p:nvSpPr>
        <p:spPr>
          <a:xfrm flipH="1" rot="10326918">
            <a:off x="4508692" y="-665835"/>
            <a:ext cx="5011441" cy="304623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9924234">
            <a:off x="5227228" y="-918671"/>
            <a:ext cx="5011807" cy="304608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0000" y="553082"/>
            <a:ext cx="25371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815991" y="3166277"/>
            <a:ext cx="21945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2" type="subTitle"/>
          </p:nvPr>
        </p:nvSpPr>
        <p:spPr>
          <a:xfrm>
            <a:off x="3470391" y="3166277"/>
            <a:ext cx="21945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3" type="subTitle"/>
          </p:nvPr>
        </p:nvSpPr>
        <p:spPr>
          <a:xfrm>
            <a:off x="6132790" y="3166277"/>
            <a:ext cx="21945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806850" y="2824327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5" type="subTitle"/>
          </p:nvPr>
        </p:nvSpPr>
        <p:spPr>
          <a:xfrm>
            <a:off x="3461250" y="2824327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6" type="subTitle"/>
          </p:nvPr>
        </p:nvSpPr>
        <p:spPr>
          <a:xfrm>
            <a:off x="6115650" y="2824327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991600" y="-170757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rot="1828969">
            <a:off x="938629" y="-25259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rot="1828969">
            <a:off x="-1021971" y="-30522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134600" y="-140277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0000" y="544622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702375" y="3196740"/>
            <a:ext cx="1486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2" type="subTitle"/>
          </p:nvPr>
        </p:nvSpPr>
        <p:spPr>
          <a:xfrm>
            <a:off x="702804" y="2863461"/>
            <a:ext cx="14859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3" type="subTitle"/>
          </p:nvPr>
        </p:nvSpPr>
        <p:spPr>
          <a:xfrm>
            <a:off x="2267234" y="3196751"/>
            <a:ext cx="1486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4" type="subTitle"/>
          </p:nvPr>
        </p:nvSpPr>
        <p:spPr>
          <a:xfrm>
            <a:off x="2267657" y="2863461"/>
            <a:ext cx="14859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5" type="subTitle"/>
          </p:nvPr>
        </p:nvSpPr>
        <p:spPr>
          <a:xfrm>
            <a:off x="3832084" y="3196751"/>
            <a:ext cx="1486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6" type="subTitle"/>
          </p:nvPr>
        </p:nvSpPr>
        <p:spPr>
          <a:xfrm>
            <a:off x="3832507" y="2863461"/>
            <a:ext cx="1485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7" type="subTitle"/>
          </p:nvPr>
        </p:nvSpPr>
        <p:spPr>
          <a:xfrm>
            <a:off x="5396934" y="3196751"/>
            <a:ext cx="1486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8" type="subTitle"/>
          </p:nvPr>
        </p:nvSpPr>
        <p:spPr>
          <a:xfrm>
            <a:off x="5397357" y="2863461"/>
            <a:ext cx="1485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9" type="subTitle"/>
          </p:nvPr>
        </p:nvSpPr>
        <p:spPr>
          <a:xfrm>
            <a:off x="6961784" y="3196751"/>
            <a:ext cx="1486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3" type="subTitle"/>
          </p:nvPr>
        </p:nvSpPr>
        <p:spPr>
          <a:xfrm>
            <a:off x="6962384" y="2863461"/>
            <a:ext cx="1485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/>
          <p:nvPr/>
        </p:nvSpPr>
        <p:spPr>
          <a:xfrm flipH="1" rot="10326918">
            <a:off x="4508692" y="-665835"/>
            <a:ext cx="5011441" cy="304623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flipH="1" rot="9924234">
            <a:off x="5227228" y="-918671"/>
            <a:ext cx="5011807" cy="304608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3711725">
            <a:off x="-6069588" y="903027"/>
            <a:ext cx="9656693" cy="365920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3630967">
            <a:off x="-4453457" y="2153122"/>
            <a:ext cx="8699755" cy="3578226"/>
          </a:xfrm>
          <a:custGeom>
            <a:rect b="b" l="l" r="r" t="t"/>
            <a:pathLst>
              <a:path extrusionOk="0" h="72454" w="221112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10544683">
            <a:off x="-4548438" y="4555441"/>
            <a:ext cx="17096498" cy="287046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1933800" y="2885492"/>
            <a:ext cx="5276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1" sz="23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1933800" y="1783413"/>
            <a:ext cx="52764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 Thin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/>
          <p:nvPr/>
        </p:nvSpPr>
        <p:spPr>
          <a:xfrm rot="10544857">
            <a:off x="-4175339" y="4363431"/>
            <a:ext cx="15168034" cy="2749096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-9514689">
            <a:off x="-1896586" y="-5068734"/>
            <a:ext cx="12937161" cy="12775978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9645250">
            <a:off x="-1887453" y="-4914275"/>
            <a:ext cx="12936735" cy="1277607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0000" y="551241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 flipH="1">
            <a:off x="-2784105" y="2564875"/>
            <a:ext cx="5011452" cy="304607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116763" y="-1447703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-10501244">
            <a:off x="5729755" y="3876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-3512955" y="2381750"/>
            <a:ext cx="5011452" cy="304607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-10501244">
            <a:off x="6260568" y="39357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804263" y="-1139200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720000" y="551913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1926100" y="3604908"/>
            <a:ext cx="2212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2" type="subTitle"/>
          </p:nvPr>
        </p:nvSpPr>
        <p:spPr>
          <a:xfrm>
            <a:off x="4943850" y="3604908"/>
            <a:ext cx="2212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3" type="subTitle"/>
          </p:nvPr>
        </p:nvSpPr>
        <p:spPr>
          <a:xfrm>
            <a:off x="4943850" y="1556850"/>
            <a:ext cx="2212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4" type="subTitle"/>
          </p:nvPr>
        </p:nvSpPr>
        <p:spPr>
          <a:xfrm>
            <a:off x="1917400" y="3262958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20"/>
          <p:cNvSpPr txBox="1"/>
          <p:nvPr>
            <p:ph idx="5" type="subTitle"/>
          </p:nvPr>
        </p:nvSpPr>
        <p:spPr>
          <a:xfrm>
            <a:off x="4943850" y="3262958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6" type="subTitle"/>
          </p:nvPr>
        </p:nvSpPr>
        <p:spPr>
          <a:xfrm>
            <a:off x="4943850" y="1243773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20"/>
          <p:cNvSpPr/>
          <p:nvPr/>
        </p:nvSpPr>
        <p:spPr>
          <a:xfrm rot="-10501244">
            <a:off x="4750330" y="4257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rot="10799719">
            <a:off x="3044004" y="4485368"/>
            <a:ext cx="7626972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hasCustomPrompt="1" type="title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>
            <a:off x="5707038" y="-1420128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76113" y="-1259512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-1436887" y="-142012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10501244">
            <a:off x="5729755" y="3876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6260568" y="39357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1436887" y="4290201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828969">
            <a:off x="385667" y="-33163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717186" y="2971851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2" type="subTitle"/>
          </p:nvPr>
        </p:nvSpPr>
        <p:spPr>
          <a:xfrm>
            <a:off x="717636" y="2463093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3" type="subTitle"/>
          </p:nvPr>
        </p:nvSpPr>
        <p:spPr>
          <a:xfrm>
            <a:off x="6827510" y="3648203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4" type="subTitle"/>
          </p:nvPr>
        </p:nvSpPr>
        <p:spPr>
          <a:xfrm>
            <a:off x="6827960" y="3135283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/>
          <p:nvPr/>
        </p:nvSpPr>
        <p:spPr>
          <a:xfrm>
            <a:off x="1422038" y="-1568028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10501244">
            <a:off x="5729755" y="3876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rot="-10501244">
            <a:off x="6260568" y="39357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09538" y="-1259525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5" type="subTitle"/>
          </p:nvPr>
        </p:nvSpPr>
        <p:spPr>
          <a:xfrm>
            <a:off x="6827550" y="1721095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1"/>
          <p:cNvSpPr txBox="1"/>
          <p:nvPr>
            <p:ph idx="6" type="subTitle"/>
          </p:nvPr>
        </p:nvSpPr>
        <p:spPr>
          <a:xfrm>
            <a:off x="6827960" y="1193775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2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720000" y="549987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1" type="subTitle"/>
          </p:nvPr>
        </p:nvSpPr>
        <p:spPr>
          <a:xfrm>
            <a:off x="739940" y="3233818"/>
            <a:ext cx="17352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2" type="subTitle"/>
          </p:nvPr>
        </p:nvSpPr>
        <p:spPr>
          <a:xfrm>
            <a:off x="817340" y="2886120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3" type="subTitle"/>
          </p:nvPr>
        </p:nvSpPr>
        <p:spPr>
          <a:xfrm>
            <a:off x="2737828" y="3233818"/>
            <a:ext cx="17352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4" type="subTitle"/>
          </p:nvPr>
        </p:nvSpPr>
        <p:spPr>
          <a:xfrm>
            <a:off x="2815228" y="2886120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5" type="subTitle"/>
          </p:nvPr>
        </p:nvSpPr>
        <p:spPr>
          <a:xfrm>
            <a:off x="4735721" y="3233818"/>
            <a:ext cx="17352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6" type="subTitle"/>
          </p:nvPr>
        </p:nvSpPr>
        <p:spPr>
          <a:xfrm>
            <a:off x="4813121" y="2886120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7" type="subTitle"/>
          </p:nvPr>
        </p:nvSpPr>
        <p:spPr>
          <a:xfrm>
            <a:off x="6654878" y="3233818"/>
            <a:ext cx="17364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8" type="subTitle"/>
          </p:nvPr>
        </p:nvSpPr>
        <p:spPr>
          <a:xfrm>
            <a:off x="6732878" y="2886120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 flipH="1">
            <a:off x="-2639255" y="2564875"/>
            <a:ext cx="5011452" cy="304607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flipH="1" rot="-298756">
            <a:off x="3494805" y="-5284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flipH="1">
            <a:off x="-3512955" y="2381750"/>
            <a:ext cx="5011452" cy="304607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flipH="1" rot="-298756">
            <a:off x="4025618" y="-5879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2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20000" y="550083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992329" y="3987844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2" type="subTitle"/>
          </p:nvPr>
        </p:nvSpPr>
        <p:spPr>
          <a:xfrm>
            <a:off x="992779" y="3458858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3" type="subTitle"/>
          </p:nvPr>
        </p:nvSpPr>
        <p:spPr>
          <a:xfrm>
            <a:off x="2683985" y="2526713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4" type="subTitle"/>
          </p:nvPr>
        </p:nvSpPr>
        <p:spPr>
          <a:xfrm>
            <a:off x="2284085" y="2015670"/>
            <a:ext cx="1993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5" type="subTitle"/>
          </p:nvPr>
        </p:nvSpPr>
        <p:spPr>
          <a:xfrm>
            <a:off x="4659438" y="3987844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6" type="subTitle"/>
          </p:nvPr>
        </p:nvSpPr>
        <p:spPr>
          <a:xfrm>
            <a:off x="4659884" y="3458858"/>
            <a:ext cx="19902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7" type="subTitle"/>
          </p:nvPr>
        </p:nvSpPr>
        <p:spPr>
          <a:xfrm>
            <a:off x="6440711" y="2526713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8" type="subTitle"/>
          </p:nvPr>
        </p:nvSpPr>
        <p:spPr>
          <a:xfrm>
            <a:off x="6040811" y="2015670"/>
            <a:ext cx="1993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/>
          <p:nvPr/>
        </p:nvSpPr>
        <p:spPr>
          <a:xfrm rot="-220157">
            <a:off x="2997515" y="-2345508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405800" y="-163137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8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20000" y="548594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24"/>
          <p:cNvSpPr/>
          <p:nvPr/>
        </p:nvSpPr>
        <p:spPr>
          <a:xfrm rot="-129819">
            <a:off x="4458284" y="3196753"/>
            <a:ext cx="6639739" cy="2813496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 rot="537107">
            <a:off x="2750101" y="3065565"/>
            <a:ext cx="6867688" cy="3916197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3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2214975" y="2120500"/>
            <a:ext cx="18039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5"/>
          <p:cNvSpPr txBox="1"/>
          <p:nvPr>
            <p:ph idx="2" type="subTitle"/>
          </p:nvPr>
        </p:nvSpPr>
        <p:spPr>
          <a:xfrm>
            <a:off x="2214975" y="1807365"/>
            <a:ext cx="180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3" type="subTitle"/>
          </p:nvPr>
        </p:nvSpPr>
        <p:spPr>
          <a:xfrm>
            <a:off x="6347613" y="2120500"/>
            <a:ext cx="18039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25"/>
          <p:cNvSpPr txBox="1"/>
          <p:nvPr>
            <p:ph idx="4" type="subTitle"/>
          </p:nvPr>
        </p:nvSpPr>
        <p:spPr>
          <a:xfrm>
            <a:off x="6348126" y="1807365"/>
            <a:ext cx="180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5" type="subTitle"/>
          </p:nvPr>
        </p:nvSpPr>
        <p:spPr>
          <a:xfrm>
            <a:off x="2214975" y="3598700"/>
            <a:ext cx="18039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6" type="subTitle"/>
          </p:nvPr>
        </p:nvSpPr>
        <p:spPr>
          <a:xfrm>
            <a:off x="2214975" y="3285565"/>
            <a:ext cx="180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7" type="subTitle"/>
          </p:nvPr>
        </p:nvSpPr>
        <p:spPr>
          <a:xfrm>
            <a:off x="6347677" y="3598700"/>
            <a:ext cx="18039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8" type="subTitle"/>
          </p:nvPr>
        </p:nvSpPr>
        <p:spPr>
          <a:xfrm>
            <a:off x="6348191" y="3285565"/>
            <a:ext cx="180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 flipH="1">
            <a:off x="-2784105" y="2564875"/>
            <a:ext cx="5011452" cy="304607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flipH="1">
            <a:off x="-3512955" y="2381750"/>
            <a:ext cx="5011452" cy="3046079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 flipH="1" rot="10643912">
            <a:off x="1490720" y="-1041491"/>
            <a:ext cx="9759623" cy="3552594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20000" y="544622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6"/>
          <p:cNvSpPr/>
          <p:nvPr/>
        </p:nvSpPr>
        <p:spPr>
          <a:xfrm rot="1828969">
            <a:off x="938629" y="-2300796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1828969">
            <a:off x="-1021971" y="-2522296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rot="1828969">
            <a:off x="-797321" y="-27652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720000" y="548640"/>
            <a:ext cx="37740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hasCustomPrompt="1" idx="2" type="title"/>
          </p:nvPr>
        </p:nvSpPr>
        <p:spPr>
          <a:xfrm>
            <a:off x="1518404" y="1620001"/>
            <a:ext cx="13350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1518404" y="2175973"/>
            <a:ext cx="1333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hasCustomPrompt="1" idx="3" type="title"/>
          </p:nvPr>
        </p:nvSpPr>
        <p:spPr>
          <a:xfrm>
            <a:off x="6093150" y="1620001"/>
            <a:ext cx="13350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27"/>
          <p:cNvSpPr txBox="1"/>
          <p:nvPr>
            <p:ph idx="4" type="subTitle"/>
          </p:nvPr>
        </p:nvSpPr>
        <p:spPr>
          <a:xfrm>
            <a:off x="6093150" y="2175973"/>
            <a:ext cx="1335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hasCustomPrompt="1" idx="5" type="title"/>
          </p:nvPr>
        </p:nvSpPr>
        <p:spPr>
          <a:xfrm>
            <a:off x="6093150" y="3267862"/>
            <a:ext cx="13350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7"/>
          <p:cNvSpPr txBox="1"/>
          <p:nvPr>
            <p:ph idx="6" type="subTitle"/>
          </p:nvPr>
        </p:nvSpPr>
        <p:spPr>
          <a:xfrm>
            <a:off x="1518404" y="3837067"/>
            <a:ext cx="1335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hasCustomPrompt="1" idx="7" type="title"/>
          </p:nvPr>
        </p:nvSpPr>
        <p:spPr>
          <a:xfrm>
            <a:off x="1518404" y="3267862"/>
            <a:ext cx="13350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27"/>
          <p:cNvSpPr txBox="1"/>
          <p:nvPr>
            <p:ph idx="8" type="subTitle"/>
          </p:nvPr>
        </p:nvSpPr>
        <p:spPr>
          <a:xfrm>
            <a:off x="6093150" y="3845392"/>
            <a:ext cx="1335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hasCustomPrompt="1" idx="9" type="title"/>
          </p:nvPr>
        </p:nvSpPr>
        <p:spPr>
          <a:xfrm>
            <a:off x="2572800" y="2793050"/>
            <a:ext cx="39984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27"/>
          <p:cNvSpPr txBox="1"/>
          <p:nvPr>
            <p:ph idx="13" type="subTitle"/>
          </p:nvPr>
        </p:nvSpPr>
        <p:spPr>
          <a:xfrm>
            <a:off x="2647650" y="3453812"/>
            <a:ext cx="38487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7"/>
          <p:cNvSpPr/>
          <p:nvPr/>
        </p:nvSpPr>
        <p:spPr>
          <a:xfrm flipH="1" rot="681460">
            <a:off x="-2056195" y="2877808"/>
            <a:ext cx="5011380" cy="304622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006013" y="-1420128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 rot="-10501244">
            <a:off x="5729755" y="3876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flipH="1" rot="681460">
            <a:off x="-2876711" y="2526183"/>
            <a:ext cx="5011380" cy="3046220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 rot="-10501244">
            <a:off x="6260568" y="39357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4244013" y="-1259525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4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subTitle"/>
          </p:nvPr>
        </p:nvSpPr>
        <p:spPr>
          <a:xfrm>
            <a:off x="720000" y="1714913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8"/>
          <p:cNvSpPr/>
          <p:nvPr/>
        </p:nvSpPr>
        <p:spPr>
          <a:xfrm rot="-220157">
            <a:off x="2997515" y="-2269308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991600" y="-170757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 rot="1828969">
            <a:off x="938629" y="-25259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134600" y="-140277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 rot="1828969">
            <a:off x="-1021971" y="-3030496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 rot="1828969">
            <a:off x="1029004" y="-298157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5975125" y="2166950"/>
            <a:ext cx="23952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idx="2" type="subTitle"/>
          </p:nvPr>
        </p:nvSpPr>
        <p:spPr>
          <a:xfrm>
            <a:off x="5975125" y="3590500"/>
            <a:ext cx="23952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idx="3" type="subTitle"/>
          </p:nvPr>
        </p:nvSpPr>
        <p:spPr>
          <a:xfrm>
            <a:off x="5975125" y="1825000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4" type="subTitle"/>
          </p:nvPr>
        </p:nvSpPr>
        <p:spPr>
          <a:xfrm>
            <a:off x="5975125" y="3248550"/>
            <a:ext cx="2221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29"/>
          <p:cNvSpPr/>
          <p:nvPr/>
        </p:nvSpPr>
        <p:spPr>
          <a:xfrm rot="1828969">
            <a:off x="938629" y="-25259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 rot="-10501244">
            <a:off x="5729755" y="3876207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rot="-10501244">
            <a:off x="6260568" y="3935718"/>
            <a:ext cx="7627109" cy="1699821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ctrTitle"/>
          </p:nvPr>
        </p:nvSpPr>
        <p:spPr>
          <a:xfrm>
            <a:off x="720000" y="319994"/>
            <a:ext cx="85206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720000" y="1510875"/>
            <a:ext cx="81123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" name="Google Shape;271;p30"/>
          <p:cNvSpPr txBox="1"/>
          <p:nvPr/>
        </p:nvSpPr>
        <p:spPr>
          <a:xfrm>
            <a:off x="720000" y="3174408"/>
            <a:ext cx="27630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icons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25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-220157">
            <a:off x="4140515" y="-2378374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801600" y="-1511840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1828969">
            <a:off x="-2189620" y="-23992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1828969">
            <a:off x="-229020" y="-21777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ext 3">
  <p:cSld name="CUSTOM_5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720000" y="54516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720000" y="1484925"/>
            <a:ext cx="36000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2" type="subTitle"/>
          </p:nvPr>
        </p:nvSpPr>
        <p:spPr>
          <a:xfrm>
            <a:off x="720000" y="2005525"/>
            <a:ext cx="3600000" cy="26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6" name="Google Shape;276;p31"/>
          <p:cNvSpPr/>
          <p:nvPr/>
        </p:nvSpPr>
        <p:spPr>
          <a:xfrm rot="-220157">
            <a:off x="4140515" y="-2378374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4801600" y="-1511840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 rot="1828969">
            <a:off x="-2189620" y="-23992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 rot="1828969">
            <a:off x="-229020" y="-21777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 rot="-220157">
            <a:off x="2997515" y="-2269308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 rot="1828969">
            <a:off x="-1021971" y="-25950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 rot="1828969">
            <a:off x="938629" y="-23735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54516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811700" y="2005525"/>
            <a:ext cx="36000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720000" y="1484925"/>
            <a:ext cx="36000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720000" y="2005525"/>
            <a:ext cx="3600000" cy="26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rot="-220157">
            <a:off x="4140515" y="-2378374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801600" y="-1511840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1828969">
            <a:off x="-2189620" y="-23992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1828969">
            <a:off x="-229020" y="-21777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220157">
            <a:off x="2997515" y="-2269308"/>
            <a:ext cx="12883966" cy="2642905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1828969">
            <a:off x="-1021971" y="-25950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828969">
            <a:off x="938629" y="-23735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5856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 flipH="1" rot="10426366">
            <a:off x="659237" y="-1327805"/>
            <a:ext cx="9655444" cy="3658617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 rot="10507161">
            <a:off x="2588031" y="-961129"/>
            <a:ext cx="8699687" cy="3578259"/>
          </a:xfrm>
          <a:custGeom>
            <a:rect b="b" l="l" r="r" t="t"/>
            <a:pathLst>
              <a:path extrusionOk="0" h="72454" w="221112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553086"/>
            <a:ext cx="239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720000" y="1615750"/>
            <a:ext cx="31068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Thin"/>
              <a:buNone/>
              <a:defRPr sz="55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811700" y="1241858"/>
            <a:ext cx="36000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354400" y="3597870"/>
            <a:ext cx="25146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720000" y="1241858"/>
            <a:ext cx="36000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subTitle"/>
          </p:nvPr>
        </p:nvSpPr>
        <p:spPr>
          <a:xfrm>
            <a:off x="1263000" y="3597875"/>
            <a:ext cx="25140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 rot="1828969">
            <a:off x="-2189620" y="-23992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 rot="1828969">
            <a:off x="-229020" y="-2177787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rot="1828969">
            <a:off x="938629" y="-2830721"/>
            <a:ext cx="12937420" cy="1277598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720000" y="551978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0"/>
          <p:cNvSpPr/>
          <p:nvPr/>
        </p:nvSpPr>
        <p:spPr>
          <a:xfrm rot="-52511">
            <a:off x="2965611" y="-1996783"/>
            <a:ext cx="12883968" cy="2642896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 rot="714997">
            <a:off x="2546626" y="-1019156"/>
            <a:ext cx="12884248" cy="2163280"/>
          </a:xfrm>
          <a:custGeom>
            <a:rect b="b" l="l" r="r" t="t"/>
            <a:pathLst>
              <a:path extrusionOk="0" h="67994" w="249105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 rot="2272931">
            <a:off x="1041094" y="-2430714"/>
            <a:ext cx="12937293" cy="1277591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Thin"/>
              <a:buNone/>
              <a:defRPr sz="2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GIZd7H1TazU" TargetMode="External"/><Relationship Id="rId4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alba.sitdikova@gmail.com" TargetMode="External"/><Relationship Id="rId4" Type="http://schemas.openxmlformats.org/officeDocument/2006/relationships/hyperlink" Target="https://github.com/albasitdikov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25622" t="0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/>
          <p:nvPr/>
        </p:nvSpPr>
        <p:spPr>
          <a:xfrm flipH="1" rot="212052">
            <a:off x="-2234994" y="3080759"/>
            <a:ext cx="6640079" cy="2813324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32"/>
          <p:cNvGrpSpPr/>
          <p:nvPr/>
        </p:nvGrpSpPr>
        <p:grpSpPr>
          <a:xfrm flipH="1" rot="384094">
            <a:off x="706256" y="-703371"/>
            <a:ext cx="8731983" cy="6154719"/>
            <a:chOff x="269813" y="-541588"/>
            <a:chExt cx="8731675" cy="6154502"/>
          </a:xfrm>
        </p:grpSpPr>
        <p:sp>
          <p:nvSpPr>
            <p:cNvPr id="290" name="Google Shape;290;p32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rect b="b" l="l" r="r" t="t"/>
              <a:pathLst>
                <a:path extrusionOk="0" h="184907" w="284249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269813" y="-72500"/>
              <a:ext cx="8017954" cy="5623946"/>
            </a:xfrm>
            <a:custGeom>
              <a:rect b="b" l="l" r="r" t="t"/>
              <a:pathLst>
                <a:path extrusionOk="0" h="184907" w="284249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2"/>
          <p:cNvSpPr txBox="1"/>
          <p:nvPr>
            <p:ph idx="1" type="subTitle"/>
          </p:nvPr>
        </p:nvSpPr>
        <p:spPr>
          <a:xfrm>
            <a:off x="6305850" y="4071225"/>
            <a:ext cx="2538900" cy="9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Albina Sitdikova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03/24/2021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Metis Bootcamp</a:t>
            </a:r>
            <a:endParaRPr/>
          </a:p>
        </p:txBody>
      </p:sp>
      <p:sp>
        <p:nvSpPr>
          <p:cNvPr id="293" name="Google Shape;293;p32"/>
          <p:cNvSpPr txBox="1"/>
          <p:nvPr>
            <p:ph idx="2" type="ctrTitle"/>
          </p:nvPr>
        </p:nvSpPr>
        <p:spPr>
          <a:xfrm>
            <a:off x="5072300" y="1500500"/>
            <a:ext cx="38349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HOTEL</a:t>
            </a:r>
            <a:br>
              <a:rPr lang="en" sz="4200"/>
            </a:br>
            <a:r>
              <a:rPr b="0" lang="en" sz="3400">
                <a:latin typeface="Josefin Sans Thin"/>
                <a:ea typeface="Josefin Sans Thin"/>
                <a:cs typeface="Josefin Sans Thin"/>
                <a:sym typeface="Josefin Sans Thin"/>
              </a:rPr>
              <a:t>RECOMMENDER</a:t>
            </a:r>
            <a:r>
              <a:rPr b="0" lang="en" sz="3000">
                <a:latin typeface="Josefin Sans Thin"/>
                <a:ea typeface="Josefin Sans Thin"/>
                <a:cs typeface="Josefin Sans Thin"/>
                <a:sym typeface="Josefin Sans Th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393" y="1448349"/>
            <a:ext cx="566544" cy="62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93" y="4010954"/>
            <a:ext cx="566544" cy="58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93" y="2403724"/>
            <a:ext cx="566544" cy="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393" y="3184279"/>
            <a:ext cx="566545" cy="59459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1"/>
          <p:cNvSpPr txBox="1"/>
          <p:nvPr>
            <p:ph type="title"/>
          </p:nvPr>
        </p:nvSpPr>
        <p:spPr>
          <a:xfrm>
            <a:off x="639938" y="270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set</a:t>
            </a:r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>
            <a:off x="1690383" y="1474381"/>
            <a:ext cx="529628" cy="572582"/>
            <a:chOff x="-53288825" y="1903275"/>
            <a:chExt cx="298550" cy="318225"/>
          </a:xfrm>
        </p:grpSpPr>
        <p:sp>
          <p:nvSpPr>
            <p:cNvPr id="497" name="Google Shape;497;p41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1"/>
          <p:cNvGrpSpPr/>
          <p:nvPr/>
        </p:nvGrpSpPr>
        <p:grpSpPr>
          <a:xfrm>
            <a:off x="1645810" y="3898743"/>
            <a:ext cx="618941" cy="624823"/>
            <a:chOff x="-55620175" y="2686900"/>
            <a:chExt cx="319800" cy="318300"/>
          </a:xfrm>
        </p:grpSpPr>
        <p:sp>
          <p:nvSpPr>
            <p:cNvPr id="501" name="Google Shape;501;p41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41"/>
          <p:cNvGrpSpPr/>
          <p:nvPr/>
        </p:nvGrpSpPr>
        <p:grpSpPr>
          <a:xfrm>
            <a:off x="6879256" y="2321601"/>
            <a:ext cx="618938" cy="610991"/>
            <a:chOff x="-56407800" y="1902600"/>
            <a:chExt cx="326875" cy="318125"/>
          </a:xfrm>
        </p:grpSpPr>
        <p:sp>
          <p:nvSpPr>
            <p:cNvPr id="506" name="Google Shape;506;p41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9" name="Google Shape;509;p41"/>
          <p:cNvCxnSpPr>
            <a:endCxn id="491" idx="1"/>
          </p:cNvCxnSpPr>
          <p:nvPr/>
        </p:nvCxnSpPr>
        <p:spPr>
          <a:xfrm>
            <a:off x="2318193" y="1756866"/>
            <a:ext cx="1708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1"/>
          <p:cNvCxnSpPr>
            <a:endCxn id="492" idx="1"/>
          </p:cNvCxnSpPr>
          <p:nvPr/>
        </p:nvCxnSpPr>
        <p:spPr>
          <a:xfrm>
            <a:off x="2346393" y="4305815"/>
            <a:ext cx="16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1"/>
          <p:cNvCxnSpPr>
            <a:endCxn id="493" idx="1"/>
          </p:cNvCxnSpPr>
          <p:nvPr/>
        </p:nvCxnSpPr>
        <p:spPr>
          <a:xfrm>
            <a:off x="2279493" y="1867186"/>
            <a:ext cx="1746900" cy="8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1"/>
          <p:cNvCxnSpPr>
            <a:endCxn id="494" idx="1"/>
          </p:cNvCxnSpPr>
          <p:nvPr/>
        </p:nvCxnSpPr>
        <p:spPr>
          <a:xfrm>
            <a:off x="2224893" y="1946476"/>
            <a:ext cx="1801500" cy="15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1"/>
          <p:cNvCxnSpPr/>
          <p:nvPr/>
        </p:nvCxnSpPr>
        <p:spPr>
          <a:xfrm>
            <a:off x="2170487" y="2001537"/>
            <a:ext cx="1818000" cy="21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1"/>
          <p:cNvCxnSpPr>
            <a:endCxn id="491" idx="3"/>
          </p:cNvCxnSpPr>
          <p:nvPr/>
        </p:nvCxnSpPr>
        <p:spPr>
          <a:xfrm rot="10800000">
            <a:off x="4592938" y="1760766"/>
            <a:ext cx="2198400" cy="7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1"/>
          <p:cNvCxnSpPr>
            <a:endCxn id="493" idx="3"/>
          </p:cNvCxnSpPr>
          <p:nvPr/>
        </p:nvCxnSpPr>
        <p:spPr>
          <a:xfrm rot="10800000">
            <a:off x="4592937" y="2697286"/>
            <a:ext cx="22140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1"/>
          <p:cNvSpPr txBox="1"/>
          <p:nvPr/>
        </p:nvSpPr>
        <p:spPr>
          <a:xfrm>
            <a:off x="2669005" y="4048209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4975388" y="241045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 rot="1228053">
            <a:off x="5255641" y="1881985"/>
            <a:ext cx="954881" cy="3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2695683" y="150948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 rot="1515227">
            <a:off x="2964845" y="2119129"/>
            <a:ext cx="955633" cy="3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41"/>
          <p:cNvSpPr txBox="1"/>
          <p:nvPr/>
        </p:nvSpPr>
        <p:spPr>
          <a:xfrm rot="2414497">
            <a:off x="2930483" y="2636538"/>
            <a:ext cx="958960" cy="338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 rot="3034185">
            <a:off x="2959077" y="3176692"/>
            <a:ext cx="961680" cy="338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3921913" y="47091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Hotels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393" y="1448349"/>
            <a:ext cx="566544" cy="62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93" y="4010954"/>
            <a:ext cx="566544" cy="58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93" y="2403724"/>
            <a:ext cx="566544" cy="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393" y="3184279"/>
            <a:ext cx="566545" cy="59459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>
            <p:ph type="title"/>
          </p:nvPr>
        </p:nvSpPr>
        <p:spPr>
          <a:xfrm>
            <a:off x="639938" y="270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Anti-train set</a:t>
            </a:r>
            <a:endParaRPr/>
          </a:p>
        </p:txBody>
      </p:sp>
      <p:grpSp>
        <p:nvGrpSpPr>
          <p:cNvPr id="533" name="Google Shape;533;p42"/>
          <p:cNvGrpSpPr/>
          <p:nvPr/>
        </p:nvGrpSpPr>
        <p:grpSpPr>
          <a:xfrm>
            <a:off x="1690383" y="1474381"/>
            <a:ext cx="529628" cy="572582"/>
            <a:chOff x="-53288825" y="1903275"/>
            <a:chExt cx="298550" cy="318225"/>
          </a:xfrm>
        </p:grpSpPr>
        <p:sp>
          <p:nvSpPr>
            <p:cNvPr id="534" name="Google Shape;534;p42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2"/>
          <p:cNvGrpSpPr/>
          <p:nvPr/>
        </p:nvGrpSpPr>
        <p:grpSpPr>
          <a:xfrm>
            <a:off x="1645810" y="3898743"/>
            <a:ext cx="618941" cy="624823"/>
            <a:chOff x="-55620175" y="2686900"/>
            <a:chExt cx="319800" cy="318300"/>
          </a:xfrm>
        </p:grpSpPr>
        <p:sp>
          <p:nvSpPr>
            <p:cNvPr id="538" name="Google Shape;538;p42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42"/>
          <p:cNvGrpSpPr/>
          <p:nvPr/>
        </p:nvGrpSpPr>
        <p:grpSpPr>
          <a:xfrm>
            <a:off x="6879256" y="2321601"/>
            <a:ext cx="618938" cy="610991"/>
            <a:chOff x="-56407800" y="1902600"/>
            <a:chExt cx="326875" cy="318125"/>
          </a:xfrm>
        </p:grpSpPr>
        <p:sp>
          <p:nvSpPr>
            <p:cNvPr id="543" name="Google Shape;543;p42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6" name="Google Shape;546;p42"/>
          <p:cNvCxnSpPr>
            <a:endCxn id="528" idx="1"/>
          </p:cNvCxnSpPr>
          <p:nvPr/>
        </p:nvCxnSpPr>
        <p:spPr>
          <a:xfrm>
            <a:off x="2318193" y="1756866"/>
            <a:ext cx="1708200" cy="390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2"/>
          <p:cNvCxnSpPr>
            <a:endCxn id="529" idx="1"/>
          </p:cNvCxnSpPr>
          <p:nvPr/>
        </p:nvCxnSpPr>
        <p:spPr>
          <a:xfrm>
            <a:off x="2346393" y="4305815"/>
            <a:ext cx="1680000" cy="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2"/>
          <p:cNvCxnSpPr>
            <a:endCxn id="530" idx="1"/>
          </p:cNvCxnSpPr>
          <p:nvPr/>
        </p:nvCxnSpPr>
        <p:spPr>
          <a:xfrm>
            <a:off x="2279493" y="1867186"/>
            <a:ext cx="1746900" cy="83010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2"/>
          <p:cNvCxnSpPr>
            <a:endCxn id="531" idx="1"/>
          </p:cNvCxnSpPr>
          <p:nvPr/>
        </p:nvCxnSpPr>
        <p:spPr>
          <a:xfrm>
            <a:off x="2224893" y="1946476"/>
            <a:ext cx="1801500" cy="153510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2"/>
          <p:cNvCxnSpPr/>
          <p:nvPr/>
        </p:nvCxnSpPr>
        <p:spPr>
          <a:xfrm>
            <a:off x="2170487" y="2001537"/>
            <a:ext cx="1818000" cy="213840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2"/>
          <p:cNvCxnSpPr>
            <a:endCxn id="528" idx="3"/>
          </p:cNvCxnSpPr>
          <p:nvPr/>
        </p:nvCxnSpPr>
        <p:spPr>
          <a:xfrm rot="10800000">
            <a:off x="4592938" y="1760766"/>
            <a:ext cx="2198400" cy="78510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2"/>
          <p:cNvCxnSpPr>
            <a:endCxn id="530" idx="3"/>
          </p:cNvCxnSpPr>
          <p:nvPr/>
        </p:nvCxnSpPr>
        <p:spPr>
          <a:xfrm rot="10800000">
            <a:off x="4592937" y="2697286"/>
            <a:ext cx="2214000" cy="6300"/>
          </a:xfrm>
          <a:prstGeom prst="straightConnector1">
            <a:avLst/>
          </a:prstGeom>
          <a:noFill/>
          <a:ln cap="flat" cmpd="sng" w="19050">
            <a:solidFill>
              <a:srgbClr val="CFD9E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2"/>
          <p:cNvSpPr txBox="1"/>
          <p:nvPr/>
        </p:nvSpPr>
        <p:spPr>
          <a:xfrm>
            <a:off x="2669005" y="4048209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4975388" y="241045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 rot="1228053">
            <a:off x="5255641" y="1881985"/>
            <a:ext cx="954881" cy="3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42"/>
          <p:cNvSpPr txBox="1"/>
          <p:nvPr/>
        </p:nvSpPr>
        <p:spPr>
          <a:xfrm>
            <a:off x="2695683" y="150948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42"/>
          <p:cNvSpPr txBox="1"/>
          <p:nvPr/>
        </p:nvSpPr>
        <p:spPr>
          <a:xfrm rot="1515227">
            <a:off x="2964845" y="2119129"/>
            <a:ext cx="955633" cy="3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 rot="2414497">
            <a:off x="2930483" y="2636538"/>
            <a:ext cx="958960" cy="338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 rot="3034185">
            <a:off x="2959077" y="3176692"/>
            <a:ext cx="961680" cy="338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D9E0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rgbClr val="CFD9E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42"/>
          <p:cNvSpPr txBox="1"/>
          <p:nvPr/>
        </p:nvSpPr>
        <p:spPr>
          <a:xfrm>
            <a:off x="3921913" y="47091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Hotels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1" name="Google Shape;561;p42"/>
          <p:cNvCxnSpPr/>
          <p:nvPr/>
        </p:nvCxnSpPr>
        <p:spPr>
          <a:xfrm flipH="1" rot="10800000">
            <a:off x="2347900" y="3579875"/>
            <a:ext cx="1677000" cy="6651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2"/>
          <p:cNvCxnSpPr/>
          <p:nvPr/>
        </p:nvCxnSpPr>
        <p:spPr>
          <a:xfrm flipH="1" rot="10800000">
            <a:off x="2326743" y="2832261"/>
            <a:ext cx="1719300" cy="13386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2"/>
          <p:cNvCxnSpPr>
            <a:endCxn id="528" idx="1"/>
          </p:cNvCxnSpPr>
          <p:nvPr/>
        </p:nvCxnSpPr>
        <p:spPr>
          <a:xfrm flipH="1" rot="10800000">
            <a:off x="2241093" y="1760766"/>
            <a:ext cx="1785300" cy="23481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2"/>
          <p:cNvCxnSpPr>
            <a:endCxn id="531" idx="3"/>
          </p:cNvCxnSpPr>
          <p:nvPr/>
        </p:nvCxnSpPr>
        <p:spPr>
          <a:xfrm flipH="1">
            <a:off x="4592938" y="2854876"/>
            <a:ext cx="2242200" cy="62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42"/>
          <p:cNvCxnSpPr/>
          <p:nvPr/>
        </p:nvCxnSpPr>
        <p:spPr>
          <a:xfrm flipH="1">
            <a:off x="4613450" y="2918800"/>
            <a:ext cx="2318700" cy="13872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896825" y="1608958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71" name="Google Shape;571;p43"/>
          <p:cNvSpPr/>
          <p:nvPr/>
        </p:nvSpPr>
        <p:spPr>
          <a:xfrm>
            <a:off x="2700125" y="1441600"/>
            <a:ext cx="966450" cy="952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72" name="Google Shape;572;p43"/>
          <p:cNvSpPr/>
          <p:nvPr/>
        </p:nvSpPr>
        <p:spPr>
          <a:xfrm>
            <a:off x="2700125" y="2707575"/>
            <a:ext cx="966450" cy="15549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Anti-train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4631814" y="1576686"/>
            <a:ext cx="1520100" cy="745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Build algorithm (SVD)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574" name="Google Shape;574;p43"/>
          <p:cNvCxnSpPr>
            <a:endCxn id="571" idx="2"/>
          </p:cNvCxnSpPr>
          <p:nvPr/>
        </p:nvCxnSpPr>
        <p:spPr>
          <a:xfrm flipH="1" rot="10800000">
            <a:off x="1893125" y="191768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3"/>
          <p:cNvCxnSpPr>
            <a:endCxn id="572" idx="2"/>
          </p:cNvCxnSpPr>
          <p:nvPr/>
        </p:nvCxnSpPr>
        <p:spPr>
          <a:xfrm>
            <a:off x="1878425" y="26225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3"/>
          <p:cNvCxnSpPr>
            <a:stCxn id="571" idx="4"/>
          </p:cNvCxnSpPr>
          <p:nvPr/>
        </p:nvCxnSpPr>
        <p:spPr>
          <a:xfrm>
            <a:off x="3666575" y="191768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3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 of t</a:t>
            </a:r>
            <a:r>
              <a:rPr lang="en"/>
              <a:t>op 10 recommendation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/>
          <p:nvPr/>
        </p:nvSpPr>
        <p:spPr>
          <a:xfrm>
            <a:off x="896825" y="1608958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83" name="Google Shape;583;p44"/>
          <p:cNvSpPr/>
          <p:nvPr/>
        </p:nvSpPr>
        <p:spPr>
          <a:xfrm>
            <a:off x="2700125" y="1441600"/>
            <a:ext cx="966450" cy="952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84" name="Google Shape;584;p44"/>
          <p:cNvSpPr/>
          <p:nvPr/>
        </p:nvSpPr>
        <p:spPr>
          <a:xfrm>
            <a:off x="2700125" y="2707575"/>
            <a:ext cx="966450" cy="15549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Anti-train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85" name="Google Shape;585;p44"/>
          <p:cNvSpPr/>
          <p:nvPr/>
        </p:nvSpPr>
        <p:spPr>
          <a:xfrm>
            <a:off x="4631814" y="1576686"/>
            <a:ext cx="1520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Build algorithm (SVD)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86" name="Google Shape;586;p44"/>
          <p:cNvSpPr/>
          <p:nvPr/>
        </p:nvSpPr>
        <p:spPr>
          <a:xfrm>
            <a:off x="4631814" y="3064181"/>
            <a:ext cx="1520100" cy="745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Predictions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587" name="Google Shape;587;p44"/>
          <p:cNvCxnSpPr>
            <a:endCxn id="583" idx="2"/>
          </p:cNvCxnSpPr>
          <p:nvPr/>
        </p:nvCxnSpPr>
        <p:spPr>
          <a:xfrm flipH="1" rot="10800000">
            <a:off x="1893125" y="191768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4"/>
          <p:cNvCxnSpPr>
            <a:endCxn id="584" idx="2"/>
          </p:cNvCxnSpPr>
          <p:nvPr/>
        </p:nvCxnSpPr>
        <p:spPr>
          <a:xfrm>
            <a:off x="1878425" y="26225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4"/>
          <p:cNvCxnSpPr>
            <a:stCxn id="583" idx="4"/>
          </p:cNvCxnSpPr>
          <p:nvPr/>
        </p:nvCxnSpPr>
        <p:spPr>
          <a:xfrm>
            <a:off x="3666575" y="191768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4"/>
          <p:cNvCxnSpPr/>
          <p:nvPr/>
        </p:nvCxnSpPr>
        <p:spPr>
          <a:xfrm>
            <a:off x="3666581" y="343671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4"/>
          <p:cNvCxnSpPr>
            <a:stCxn id="585" idx="2"/>
            <a:endCxn id="586" idx="0"/>
          </p:cNvCxnSpPr>
          <p:nvPr/>
        </p:nvCxnSpPr>
        <p:spPr>
          <a:xfrm>
            <a:off x="5391864" y="2321886"/>
            <a:ext cx="0" cy="7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44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 of top 10 recommendation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/>
          <p:nvPr/>
        </p:nvSpPr>
        <p:spPr>
          <a:xfrm>
            <a:off x="896825" y="1608958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2700125" y="1441600"/>
            <a:ext cx="966450" cy="952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2700125" y="2707575"/>
            <a:ext cx="966450" cy="15549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Anti-train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4631814" y="1576686"/>
            <a:ext cx="1520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Build algorithm (SVD)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4631814" y="3064181"/>
            <a:ext cx="1520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Predictions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02" name="Google Shape;602;p45"/>
          <p:cNvCxnSpPr>
            <a:endCxn id="598" idx="2"/>
          </p:cNvCxnSpPr>
          <p:nvPr/>
        </p:nvCxnSpPr>
        <p:spPr>
          <a:xfrm flipH="1" rot="10800000">
            <a:off x="1893125" y="191768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45"/>
          <p:cNvCxnSpPr>
            <a:endCxn id="599" idx="2"/>
          </p:cNvCxnSpPr>
          <p:nvPr/>
        </p:nvCxnSpPr>
        <p:spPr>
          <a:xfrm>
            <a:off x="1878425" y="26225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5"/>
          <p:cNvCxnSpPr>
            <a:stCxn id="598" idx="4"/>
          </p:cNvCxnSpPr>
          <p:nvPr/>
        </p:nvCxnSpPr>
        <p:spPr>
          <a:xfrm>
            <a:off x="3666575" y="191768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5"/>
          <p:cNvCxnSpPr/>
          <p:nvPr/>
        </p:nvCxnSpPr>
        <p:spPr>
          <a:xfrm>
            <a:off x="3666581" y="343671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5"/>
          <p:cNvCxnSpPr>
            <a:endCxn id="607" idx="1"/>
          </p:cNvCxnSpPr>
          <p:nvPr/>
        </p:nvCxnSpPr>
        <p:spPr>
          <a:xfrm>
            <a:off x="6151984" y="3436763"/>
            <a:ext cx="57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45"/>
          <p:cNvSpPr/>
          <p:nvPr/>
        </p:nvSpPr>
        <p:spPr>
          <a:xfrm>
            <a:off x="6727084" y="3064163"/>
            <a:ext cx="1520100" cy="745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Top 10 recommendations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08" name="Google Shape;608;p45"/>
          <p:cNvCxnSpPr>
            <a:stCxn id="600" idx="2"/>
            <a:endCxn id="601" idx="0"/>
          </p:cNvCxnSpPr>
          <p:nvPr/>
        </p:nvCxnSpPr>
        <p:spPr>
          <a:xfrm>
            <a:off x="5391864" y="2321886"/>
            <a:ext cx="0" cy="7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5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 of top 10 recommendation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>
            <p:ph type="title"/>
          </p:nvPr>
        </p:nvSpPr>
        <p:spPr>
          <a:xfrm>
            <a:off x="686400" y="652825"/>
            <a:ext cx="4401000" cy="18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evaluate recommendations?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/>
          <p:nvPr/>
        </p:nvSpPr>
        <p:spPr>
          <a:xfrm>
            <a:off x="896825" y="1822533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700132" y="1655176"/>
            <a:ext cx="966449" cy="1015241"/>
          </a:xfrm>
          <a:prstGeom prst="flowChartMagneticDisk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2700125" y="3364300"/>
            <a:ext cx="966450" cy="572100"/>
          </a:xfrm>
          <a:prstGeom prst="flowChartMagneticDisk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Test set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22" name="Google Shape;622;p47"/>
          <p:cNvCxnSpPr>
            <a:endCxn id="620" idx="2"/>
          </p:cNvCxnSpPr>
          <p:nvPr/>
        </p:nvCxnSpPr>
        <p:spPr>
          <a:xfrm flipH="1" rot="10800000">
            <a:off x="1893132" y="216279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7"/>
          <p:cNvCxnSpPr>
            <a:endCxn id="621" idx="2"/>
          </p:cNvCxnSpPr>
          <p:nvPr/>
        </p:nvCxnSpPr>
        <p:spPr>
          <a:xfrm>
            <a:off x="1878425" y="27878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7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Filtering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/>
          <p:nvPr/>
        </p:nvSpPr>
        <p:spPr>
          <a:xfrm>
            <a:off x="896825" y="1822533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2700132" y="1655176"/>
            <a:ext cx="966449" cy="1015241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31" name="Google Shape;631;p48"/>
          <p:cNvSpPr/>
          <p:nvPr/>
        </p:nvSpPr>
        <p:spPr>
          <a:xfrm>
            <a:off x="2700125" y="3364300"/>
            <a:ext cx="966450" cy="572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Test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32" name="Google Shape;632;p48"/>
          <p:cNvSpPr/>
          <p:nvPr/>
        </p:nvSpPr>
        <p:spPr>
          <a:xfrm>
            <a:off x="4631814" y="1790261"/>
            <a:ext cx="1520100" cy="745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Build algorithm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33" name="Google Shape;633;p48"/>
          <p:cNvCxnSpPr>
            <a:endCxn id="630" idx="2"/>
          </p:cNvCxnSpPr>
          <p:nvPr/>
        </p:nvCxnSpPr>
        <p:spPr>
          <a:xfrm flipH="1" rot="10800000">
            <a:off x="1893132" y="216279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48"/>
          <p:cNvCxnSpPr>
            <a:endCxn id="631" idx="2"/>
          </p:cNvCxnSpPr>
          <p:nvPr/>
        </p:nvCxnSpPr>
        <p:spPr>
          <a:xfrm>
            <a:off x="1878425" y="27878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8"/>
          <p:cNvCxnSpPr>
            <a:stCxn id="630" idx="4"/>
          </p:cNvCxnSpPr>
          <p:nvPr/>
        </p:nvCxnSpPr>
        <p:spPr>
          <a:xfrm>
            <a:off x="3666581" y="216279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8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Filtering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/>
          <p:nvPr/>
        </p:nvSpPr>
        <p:spPr>
          <a:xfrm>
            <a:off x="896825" y="1822533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42" name="Google Shape;642;p49"/>
          <p:cNvSpPr/>
          <p:nvPr/>
        </p:nvSpPr>
        <p:spPr>
          <a:xfrm>
            <a:off x="2700132" y="1655176"/>
            <a:ext cx="966449" cy="1015241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43" name="Google Shape;643;p49"/>
          <p:cNvSpPr/>
          <p:nvPr/>
        </p:nvSpPr>
        <p:spPr>
          <a:xfrm>
            <a:off x="2700125" y="3364300"/>
            <a:ext cx="966450" cy="572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Test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44" name="Google Shape;644;p49"/>
          <p:cNvSpPr/>
          <p:nvPr/>
        </p:nvSpPr>
        <p:spPr>
          <a:xfrm>
            <a:off x="4631814" y="1790261"/>
            <a:ext cx="1520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Build algorithm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4631814" y="3277756"/>
            <a:ext cx="1520100" cy="745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</a:rPr>
              <a:t>Compare predicted and real ratings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46" name="Google Shape;646;p49"/>
          <p:cNvCxnSpPr>
            <a:endCxn id="642" idx="2"/>
          </p:cNvCxnSpPr>
          <p:nvPr/>
        </p:nvCxnSpPr>
        <p:spPr>
          <a:xfrm flipH="1" rot="10800000">
            <a:off x="1893132" y="216279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9"/>
          <p:cNvCxnSpPr>
            <a:endCxn id="643" idx="2"/>
          </p:cNvCxnSpPr>
          <p:nvPr/>
        </p:nvCxnSpPr>
        <p:spPr>
          <a:xfrm>
            <a:off x="1878425" y="27878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49"/>
          <p:cNvCxnSpPr>
            <a:stCxn id="642" idx="4"/>
          </p:cNvCxnSpPr>
          <p:nvPr/>
        </p:nvCxnSpPr>
        <p:spPr>
          <a:xfrm>
            <a:off x="3666581" y="216279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49"/>
          <p:cNvCxnSpPr/>
          <p:nvPr/>
        </p:nvCxnSpPr>
        <p:spPr>
          <a:xfrm>
            <a:off x="3666581" y="3650292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49"/>
          <p:cNvCxnSpPr>
            <a:stCxn id="644" idx="2"/>
            <a:endCxn id="645" idx="0"/>
          </p:cNvCxnSpPr>
          <p:nvPr/>
        </p:nvCxnSpPr>
        <p:spPr>
          <a:xfrm>
            <a:off x="5391864" y="2535461"/>
            <a:ext cx="0" cy="7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9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Filtering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0"/>
          <p:cNvSpPr/>
          <p:nvPr/>
        </p:nvSpPr>
        <p:spPr>
          <a:xfrm>
            <a:off x="896825" y="1822533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57" name="Google Shape;657;p50"/>
          <p:cNvSpPr/>
          <p:nvPr/>
        </p:nvSpPr>
        <p:spPr>
          <a:xfrm>
            <a:off x="2700132" y="1655176"/>
            <a:ext cx="966449" cy="1015241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58" name="Google Shape;658;p50"/>
          <p:cNvSpPr/>
          <p:nvPr/>
        </p:nvSpPr>
        <p:spPr>
          <a:xfrm>
            <a:off x="2700125" y="3364300"/>
            <a:ext cx="966450" cy="572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Test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59" name="Google Shape;659;p50"/>
          <p:cNvSpPr/>
          <p:nvPr/>
        </p:nvSpPr>
        <p:spPr>
          <a:xfrm>
            <a:off x="4631814" y="1790261"/>
            <a:ext cx="1520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Build algorithm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60" name="Google Shape;660;p50"/>
          <p:cNvSpPr/>
          <p:nvPr/>
        </p:nvSpPr>
        <p:spPr>
          <a:xfrm>
            <a:off x="4631814" y="3277756"/>
            <a:ext cx="1520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Compare predicted and real ratings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61" name="Google Shape;661;p50"/>
          <p:cNvCxnSpPr>
            <a:endCxn id="657" idx="2"/>
          </p:cNvCxnSpPr>
          <p:nvPr/>
        </p:nvCxnSpPr>
        <p:spPr>
          <a:xfrm flipH="1" rot="10800000">
            <a:off x="1893132" y="216279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50"/>
          <p:cNvCxnSpPr>
            <a:endCxn id="658" idx="2"/>
          </p:cNvCxnSpPr>
          <p:nvPr/>
        </p:nvCxnSpPr>
        <p:spPr>
          <a:xfrm>
            <a:off x="1878425" y="27878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50"/>
          <p:cNvCxnSpPr>
            <a:stCxn id="657" idx="4"/>
          </p:cNvCxnSpPr>
          <p:nvPr/>
        </p:nvCxnSpPr>
        <p:spPr>
          <a:xfrm>
            <a:off x="3666581" y="2162797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0"/>
          <p:cNvCxnSpPr/>
          <p:nvPr/>
        </p:nvCxnSpPr>
        <p:spPr>
          <a:xfrm>
            <a:off x="3666581" y="3650292"/>
            <a:ext cx="96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50"/>
          <p:cNvCxnSpPr>
            <a:endCxn id="666" idx="1"/>
          </p:cNvCxnSpPr>
          <p:nvPr/>
        </p:nvCxnSpPr>
        <p:spPr>
          <a:xfrm>
            <a:off x="6151984" y="3650338"/>
            <a:ext cx="57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50"/>
          <p:cNvSpPr/>
          <p:nvPr/>
        </p:nvSpPr>
        <p:spPr>
          <a:xfrm>
            <a:off x="6727084" y="3277738"/>
            <a:ext cx="1520100" cy="745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Performance measures: MAE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667" name="Google Shape;667;p50"/>
          <p:cNvCxnSpPr>
            <a:stCxn id="659" idx="2"/>
            <a:endCxn id="660" idx="0"/>
          </p:cNvCxnSpPr>
          <p:nvPr/>
        </p:nvCxnSpPr>
        <p:spPr>
          <a:xfrm>
            <a:off x="5391864" y="2535461"/>
            <a:ext cx="0" cy="7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50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Filtering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9" name="Google Shape;669;p50"/>
          <p:cNvSpPr txBox="1"/>
          <p:nvPr/>
        </p:nvSpPr>
        <p:spPr>
          <a:xfrm>
            <a:off x="6727075" y="2787850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MAE: 0.68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720000" y="550083"/>
            <a:ext cx="297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9" name="Google Shape;299;p33"/>
          <p:cNvSpPr txBox="1"/>
          <p:nvPr>
            <p:ph idx="2" type="subTitle"/>
          </p:nvPr>
        </p:nvSpPr>
        <p:spPr>
          <a:xfrm>
            <a:off x="992779" y="3458858"/>
            <a:ext cx="1580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HOTELS</a:t>
            </a:r>
            <a:endParaRPr/>
          </a:p>
        </p:txBody>
      </p:sp>
      <p:sp>
        <p:nvSpPr>
          <p:cNvPr id="300" name="Google Shape;300;p33"/>
          <p:cNvSpPr txBox="1"/>
          <p:nvPr>
            <p:ph idx="1" type="subTitle"/>
          </p:nvPr>
        </p:nvSpPr>
        <p:spPr>
          <a:xfrm>
            <a:off x="992329" y="3987844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1.000 hotels</a:t>
            </a:r>
            <a:endParaRPr/>
          </a:p>
        </p:txBody>
      </p:sp>
      <p:sp>
        <p:nvSpPr>
          <p:cNvPr id="301" name="Google Shape;301;p33"/>
          <p:cNvSpPr txBox="1"/>
          <p:nvPr>
            <p:ph idx="3" type="subTitle"/>
          </p:nvPr>
        </p:nvSpPr>
        <p:spPr>
          <a:xfrm>
            <a:off x="2683985" y="2526713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60.000 reviews</a:t>
            </a:r>
            <a:endParaRPr/>
          </a:p>
        </p:txBody>
      </p:sp>
      <p:sp>
        <p:nvSpPr>
          <p:cNvPr id="302" name="Google Shape;302;p33"/>
          <p:cNvSpPr txBox="1"/>
          <p:nvPr>
            <p:ph idx="4" type="subTitle"/>
          </p:nvPr>
        </p:nvSpPr>
        <p:spPr>
          <a:xfrm>
            <a:off x="2284085" y="2015670"/>
            <a:ext cx="1993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303" name="Google Shape;303;p33"/>
          <p:cNvSpPr txBox="1"/>
          <p:nvPr>
            <p:ph idx="5" type="subTitle"/>
          </p:nvPr>
        </p:nvSpPr>
        <p:spPr>
          <a:xfrm>
            <a:off x="4659438" y="3987844"/>
            <a:ext cx="15813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7.000 users</a:t>
            </a:r>
            <a:endParaRPr/>
          </a:p>
        </p:txBody>
      </p:sp>
      <p:sp>
        <p:nvSpPr>
          <p:cNvPr id="304" name="Google Shape;304;p33"/>
          <p:cNvSpPr txBox="1"/>
          <p:nvPr>
            <p:ph idx="6" type="subTitle"/>
          </p:nvPr>
        </p:nvSpPr>
        <p:spPr>
          <a:xfrm>
            <a:off x="4659884" y="3458858"/>
            <a:ext cx="19902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05" name="Google Shape;305;p33"/>
          <p:cNvSpPr txBox="1"/>
          <p:nvPr>
            <p:ph idx="7" type="subTitle"/>
          </p:nvPr>
        </p:nvSpPr>
        <p:spPr>
          <a:xfrm>
            <a:off x="5607900" y="2501200"/>
            <a:ext cx="2426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TripAdvisor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idx="8" type="subTitle"/>
          </p:nvPr>
        </p:nvSpPr>
        <p:spPr>
          <a:xfrm>
            <a:off x="6040811" y="2015670"/>
            <a:ext cx="1993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3">
            <a:alphaModFix/>
          </a:blip>
          <a:srcRect b="0" l="31675" r="37760" t="45622"/>
          <a:stretch/>
        </p:blipFill>
        <p:spPr>
          <a:xfrm>
            <a:off x="3127188" y="3283600"/>
            <a:ext cx="1335000" cy="1335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4">
            <a:alphaModFix/>
          </a:blip>
          <a:srcRect b="0" l="43801" r="0" t="0"/>
          <a:stretch/>
        </p:blipFill>
        <p:spPr>
          <a:xfrm>
            <a:off x="6810075" y="3288111"/>
            <a:ext cx="1326000" cy="132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 rotWithShape="1">
          <a:blip r:embed="rId5">
            <a:alphaModFix/>
          </a:blip>
          <a:srcRect b="6259" l="35829" r="15582" t="7279"/>
          <a:stretch/>
        </p:blipFill>
        <p:spPr>
          <a:xfrm>
            <a:off x="4615225" y="1841761"/>
            <a:ext cx="1326000" cy="1326000"/>
          </a:xfrm>
          <a:prstGeom prst="flowChartConnector">
            <a:avLst/>
          </a:prstGeom>
          <a:noFill/>
          <a:ln>
            <a:noFill/>
          </a:ln>
        </p:spPr>
      </p:pic>
      <p:cxnSp>
        <p:nvCxnSpPr>
          <p:cNvPr id="310" name="Google Shape;310;p33"/>
          <p:cNvCxnSpPr/>
          <p:nvPr/>
        </p:nvCxnSpPr>
        <p:spPr>
          <a:xfrm>
            <a:off x="2103475" y="2501200"/>
            <a:ext cx="21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33"/>
          <p:cNvPicPr preferRelativeResize="0"/>
          <p:nvPr/>
        </p:nvPicPr>
        <p:blipFill rotWithShape="1">
          <a:blip r:embed="rId6">
            <a:alphaModFix/>
          </a:blip>
          <a:srcRect b="6846" l="41487" r="6161" t="0"/>
          <a:stretch/>
        </p:blipFill>
        <p:spPr>
          <a:xfrm>
            <a:off x="885300" y="1850911"/>
            <a:ext cx="1307700" cy="130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2" name="Google Shape;312;p33"/>
          <p:cNvSpPr/>
          <p:nvPr/>
        </p:nvSpPr>
        <p:spPr>
          <a:xfrm>
            <a:off x="1088716" y="1848989"/>
            <a:ext cx="1311600" cy="131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33"/>
          <p:cNvCxnSpPr/>
          <p:nvPr/>
        </p:nvCxnSpPr>
        <p:spPr>
          <a:xfrm>
            <a:off x="5943175" y="2501194"/>
            <a:ext cx="20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3"/>
          <p:cNvSpPr/>
          <p:nvPr/>
        </p:nvSpPr>
        <p:spPr>
          <a:xfrm>
            <a:off x="4827791" y="1848989"/>
            <a:ext cx="1311600" cy="131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3"/>
          <p:cNvCxnSpPr/>
          <p:nvPr/>
        </p:nvCxnSpPr>
        <p:spPr>
          <a:xfrm rot="10800000">
            <a:off x="1070240" y="3947539"/>
            <a:ext cx="20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3"/>
          <p:cNvSpPr/>
          <p:nvPr/>
        </p:nvSpPr>
        <p:spPr>
          <a:xfrm flipH="1">
            <a:off x="2933523" y="3295333"/>
            <a:ext cx="1311600" cy="131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4748636" y="3947539"/>
            <a:ext cx="20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3"/>
          <p:cNvSpPr/>
          <p:nvPr/>
        </p:nvSpPr>
        <p:spPr>
          <a:xfrm flipH="1">
            <a:off x="6611920" y="3295333"/>
            <a:ext cx="1311600" cy="131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"/>
          <p:cNvSpPr txBox="1"/>
          <p:nvPr>
            <p:ph type="title"/>
          </p:nvPr>
        </p:nvSpPr>
        <p:spPr>
          <a:xfrm>
            <a:off x="599250" y="272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user</a:t>
            </a:r>
            <a:endParaRPr/>
          </a:p>
        </p:txBody>
      </p:sp>
      <p:pic>
        <p:nvPicPr>
          <p:cNvPr id="675" name="Google Shape;6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200" y="992290"/>
            <a:ext cx="5098097" cy="397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2"/>
          <p:cNvSpPr txBox="1"/>
          <p:nvPr>
            <p:ph type="title"/>
          </p:nvPr>
        </p:nvSpPr>
        <p:spPr>
          <a:xfrm>
            <a:off x="599250" y="272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user</a:t>
            </a:r>
            <a:endParaRPr/>
          </a:p>
        </p:txBody>
      </p:sp>
      <p:pic>
        <p:nvPicPr>
          <p:cNvPr id="681" name="Google Shape;6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00" y="957290"/>
            <a:ext cx="4909300" cy="397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"/>
          <p:cNvSpPr/>
          <p:nvPr/>
        </p:nvSpPr>
        <p:spPr>
          <a:xfrm>
            <a:off x="3684800" y="1533275"/>
            <a:ext cx="2467200" cy="1992600"/>
          </a:xfrm>
          <a:prstGeom prst="ellipse">
            <a:avLst/>
          </a:prstGeom>
          <a:noFill/>
          <a:ln cap="flat" cmpd="sng" w="19050">
            <a:solidFill>
              <a:srgbClr val="351C7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87" name="Google Shape;687;p53"/>
          <p:cNvSpPr/>
          <p:nvPr/>
        </p:nvSpPr>
        <p:spPr>
          <a:xfrm>
            <a:off x="2406175" y="1644550"/>
            <a:ext cx="1714500" cy="1992600"/>
          </a:xfrm>
          <a:prstGeom prst="ellipse">
            <a:avLst/>
          </a:prstGeom>
          <a:noFill/>
          <a:ln cap="flat" cmpd="sng" w="19050">
            <a:solidFill>
              <a:srgbClr val="741B47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3"/>
          <p:cNvSpPr txBox="1"/>
          <p:nvPr>
            <p:ph type="title"/>
          </p:nvPr>
        </p:nvSpPr>
        <p:spPr>
          <a:xfrm>
            <a:off x="599250" y="272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 for hotel similarity</a:t>
            </a:r>
            <a:endParaRPr/>
          </a:p>
        </p:txBody>
      </p:sp>
      <p:cxnSp>
        <p:nvCxnSpPr>
          <p:cNvPr id="689" name="Google Shape;689;p53"/>
          <p:cNvCxnSpPr/>
          <p:nvPr/>
        </p:nvCxnSpPr>
        <p:spPr>
          <a:xfrm flipH="1">
            <a:off x="3882075" y="1293950"/>
            <a:ext cx="224100" cy="108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90" name="Google Shape;690;p53"/>
          <p:cNvGrpSpPr/>
          <p:nvPr/>
        </p:nvGrpSpPr>
        <p:grpSpPr>
          <a:xfrm>
            <a:off x="3452871" y="4211875"/>
            <a:ext cx="557841" cy="594603"/>
            <a:chOff x="-53288825" y="1903275"/>
            <a:chExt cx="298550" cy="318225"/>
          </a:xfrm>
        </p:grpSpPr>
        <p:sp>
          <p:nvSpPr>
            <p:cNvPr id="691" name="Google Shape;691;p53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53"/>
          <p:cNvGrpSpPr/>
          <p:nvPr/>
        </p:nvGrpSpPr>
        <p:grpSpPr>
          <a:xfrm>
            <a:off x="2160159" y="4184750"/>
            <a:ext cx="651912" cy="648855"/>
            <a:chOff x="-55620175" y="2686900"/>
            <a:chExt cx="319800" cy="318300"/>
          </a:xfrm>
        </p:grpSpPr>
        <p:sp>
          <p:nvSpPr>
            <p:cNvPr id="695" name="Google Shape;695;p53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53"/>
          <p:cNvGrpSpPr/>
          <p:nvPr/>
        </p:nvGrpSpPr>
        <p:grpSpPr>
          <a:xfrm>
            <a:off x="4651506" y="4191953"/>
            <a:ext cx="651920" cy="634468"/>
            <a:chOff x="-56407800" y="1902600"/>
            <a:chExt cx="326875" cy="318125"/>
          </a:xfrm>
        </p:grpSpPr>
        <p:sp>
          <p:nvSpPr>
            <p:cNvPr id="700" name="Google Shape;700;p53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>
            <a:off x="1625030" y="1999941"/>
            <a:ext cx="365373" cy="368987"/>
            <a:chOff x="-59100700" y="1911950"/>
            <a:chExt cx="315875" cy="319000"/>
          </a:xfrm>
        </p:grpSpPr>
        <p:sp>
          <p:nvSpPr>
            <p:cNvPr id="704" name="Google Shape;704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53"/>
          <p:cNvGrpSpPr/>
          <p:nvPr/>
        </p:nvGrpSpPr>
        <p:grpSpPr>
          <a:xfrm>
            <a:off x="5712181" y="4232549"/>
            <a:ext cx="557824" cy="553266"/>
            <a:chOff x="-54426150" y="1901700"/>
            <a:chExt cx="282000" cy="318225"/>
          </a:xfrm>
        </p:grpSpPr>
        <p:sp>
          <p:nvSpPr>
            <p:cNvPr id="715" name="Google Shape;715;p53"/>
            <p:cNvSpPr/>
            <p:nvPr/>
          </p:nvSpPr>
          <p:spPr>
            <a:xfrm>
              <a:off x="-54330850" y="20726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90" y="0"/>
                    <a:pt x="1" y="158"/>
                    <a:pt x="1" y="347"/>
                  </a:cubicBezTo>
                  <a:cubicBezTo>
                    <a:pt x="1" y="536"/>
                    <a:pt x="190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-54256800" y="2072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3"/>
            <p:cNvSpPr/>
            <p:nvPr/>
          </p:nvSpPr>
          <p:spPr>
            <a:xfrm>
              <a:off x="-5432060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3" y="40"/>
                    <a:pt x="2568" y="1"/>
                    <a:pt x="2478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3"/>
            <p:cNvSpPr/>
            <p:nvPr/>
          </p:nvSpPr>
          <p:spPr>
            <a:xfrm>
              <a:off x="-54426150" y="1901700"/>
              <a:ext cx="282000" cy="318225"/>
            </a:xfrm>
            <a:custGeom>
              <a:rect b="b" l="l" r="r" t="t"/>
              <a:pathLst>
                <a:path extrusionOk="0" h="12729" w="11280">
                  <a:moveTo>
                    <a:pt x="5672" y="820"/>
                  </a:moveTo>
                  <a:cubicBezTo>
                    <a:pt x="6648" y="820"/>
                    <a:pt x="7562" y="1072"/>
                    <a:pt x="8381" y="1639"/>
                  </a:cubicBezTo>
                  <a:cubicBezTo>
                    <a:pt x="8350" y="1828"/>
                    <a:pt x="8318" y="2049"/>
                    <a:pt x="8318" y="2301"/>
                  </a:cubicBezTo>
                  <a:cubicBezTo>
                    <a:pt x="8318" y="2584"/>
                    <a:pt x="8350" y="2805"/>
                    <a:pt x="8444" y="3057"/>
                  </a:cubicBezTo>
                  <a:lnTo>
                    <a:pt x="1671" y="3057"/>
                  </a:lnTo>
                  <a:cubicBezTo>
                    <a:pt x="2458" y="1702"/>
                    <a:pt x="3939" y="820"/>
                    <a:pt x="5672" y="820"/>
                  </a:cubicBezTo>
                  <a:close/>
                  <a:moveTo>
                    <a:pt x="9389" y="1072"/>
                  </a:moveTo>
                  <a:cubicBezTo>
                    <a:pt x="9547" y="1387"/>
                    <a:pt x="9736" y="1828"/>
                    <a:pt x="9736" y="2301"/>
                  </a:cubicBezTo>
                  <a:cubicBezTo>
                    <a:pt x="9736" y="2773"/>
                    <a:pt x="9547" y="3214"/>
                    <a:pt x="9389" y="3529"/>
                  </a:cubicBezTo>
                  <a:cubicBezTo>
                    <a:pt x="9232" y="3214"/>
                    <a:pt x="9011" y="2773"/>
                    <a:pt x="9011" y="2301"/>
                  </a:cubicBezTo>
                  <a:cubicBezTo>
                    <a:pt x="9011" y="1828"/>
                    <a:pt x="9232" y="1356"/>
                    <a:pt x="9389" y="1072"/>
                  </a:cubicBezTo>
                  <a:close/>
                  <a:moveTo>
                    <a:pt x="5262" y="3750"/>
                  </a:moveTo>
                  <a:cubicBezTo>
                    <a:pt x="5136" y="4065"/>
                    <a:pt x="4853" y="4443"/>
                    <a:pt x="4474" y="4695"/>
                  </a:cubicBezTo>
                  <a:cubicBezTo>
                    <a:pt x="3907" y="5105"/>
                    <a:pt x="3246" y="5325"/>
                    <a:pt x="2742" y="5325"/>
                  </a:cubicBezTo>
                  <a:lnTo>
                    <a:pt x="1923" y="5325"/>
                  </a:lnTo>
                  <a:cubicBezTo>
                    <a:pt x="1734" y="5325"/>
                    <a:pt x="1576" y="5483"/>
                    <a:pt x="1576" y="5703"/>
                  </a:cubicBezTo>
                  <a:lnTo>
                    <a:pt x="1576" y="6806"/>
                  </a:lnTo>
                  <a:lnTo>
                    <a:pt x="851" y="6806"/>
                  </a:lnTo>
                  <a:lnTo>
                    <a:pt x="851" y="5703"/>
                  </a:lnTo>
                  <a:cubicBezTo>
                    <a:pt x="851" y="5010"/>
                    <a:pt x="946" y="4349"/>
                    <a:pt x="1229" y="3750"/>
                  </a:cubicBezTo>
                  <a:close/>
                  <a:moveTo>
                    <a:pt x="10177" y="3750"/>
                  </a:moveTo>
                  <a:cubicBezTo>
                    <a:pt x="10397" y="4349"/>
                    <a:pt x="10555" y="5042"/>
                    <a:pt x="10555" y="5735"/>
                  </a:cubicBezTo>
                  <a:lnTo>
                    <a:pt x="10555" y="6837"/>
                  </a:lnTo>
                  <a:lnTo>
                    <a:pt x="9767" y="6837"/>
                  </a:lnTo>
                  <a:lnTo>
                    <a:pt x="9767" y="5735"/>
                  </a:lnTo>
                  <a:cubicBezTo>
                    <a:pt x="9767" y="5546"/>
                    <a:pt x="9610" y="5388"/>
                    <a:pt x="9421" y="5388"/>
                  </a:cubicBezTo>
                  <a:lnTo>
                    <a:pt x="8665" y="5388"/>
                  </a:lnTo>
                  <a:cubicBezTo>
                    <a:pt x="8129" y="5388"/>
                    <a:pt x="7436" y="5136"/>
                    <a:pt x="6932" y="4758"/>
                  </a:cubicBezTo>
                  <a:cubicBezTo>
                    <a:pt x="6554" y="4475"/>
                    <a:pt x="6270" y="4160"/>
                    <a:pt x="6144" y="3813"/>
                  </a:cubicBezTo>
                  <a:lnTo>
                    <a:pt x="8759" y="3813"/>
                  </a:lnTo>
                  <a:cubicBezTo>
                    <a:pt x="8948" y="4160"/>
                    <a:pt x="9137" y="4380"/>
                    <a:pt x="9200" y="4412"/>
                  </a:cubicBezTo>
                  <a:cubicBezTo>
                    <a:pt x="9279" y="4506"/>
                    <a:pt x="9374" y="4553"/>
                    <a:pt x="9468" y="4553"/>
                  </a:cubicBezTo>
                  <a:cubicBezTo>
                    <a:pt x="9563" y="4553"/>
                    <a:pt x="9657" y="4506"/>
                    <a:pt x="9736" y="4412"/>
                  </a:cubicBezTo>
                  <a:cubicBezTo>
                    <a:pt x="9736" y="4412"/>
                    <a:pt x="9988" y="4160"/>
                    <a:pt x="10177" y="3750"/>
                  </a:cubicBezTo>
                  <a:close/>
                  <a:moveTo>
                    <a:pt x="1545" y="7562"/>
                  </a:moveTo>
                  <a:lnTo>
                    <a:pt x="1545" y="8318"/>
                  </a:lnTo>
                  <a:lnTo>
                    <a:pt x="788" y="8318"/>
                  </a:lnTo>
                  <a:lnTo>
                    <a:pt x="788" y="7562"/>
                  </a:lnTo>
                  <a:close/>
                  <a:moveTo>
                    <a:pt x="10523" y="7562"/>
                  </a:moveTo>
                  <a:lnTo>
                    <a:pt x="10523" y="8318"/>
                  </a:lnTo>
                  <a:lnTo>
                    <a:pt x="9767" y="8318"/>
                  </a:lnTo>
                  <a:lnTo>
                    <a:pt x="9767" y="7562"/>
                  </a:lnTo>
                  <a:close/>
                  <a:moveTo>
                    <a:pt x="1576" y="9074"/>
                  </a:moveTo>
                  <a:lnTo>
                    <a:pt x="1576" y="9421"/>
                  </a:lnTo>
                  <a:lnTo>
                    <a:pt x="1545" y="9421"/>
                  </a:lnTo>
                  <a:cubicBezTo>
                    <a:pt x="1545" y="9641"/>
                    <a:pt x="1387" y="9799"/>
                    <a:pt x="1198" y="9799"/>
                  </a:cubicBezTo>
                  <a:cubicBezTo>
                    <a:pt x="1009" y="9799"/>
                    <a:pt x="851" y="9641"/>
                    <a:pt x="851" y="9421"/>
                  </a:cubicBezTo>
                  <a:lnTo>
                    <a:pt x="851" y="9074"/>
                  </a:lnTo>
                  <a:close/>
                  <a:moveTo>
                    <a:pt x="10555" y="9074"/>
                  </a:moveTo>
                  <a:lnTo>
                    <a:pt x="10555" y="9421"/>
                  </a:lnTo>
                  <a:lnTo>
                    <a:pt x="10523" y="9421"/>
                  </a:lnTo>
                  <a:cubicBezTo>
                    <a:pt x="10523" y="9641"/>
                    <a:pt x="10366" y="9799"/>
                    <a:pt x="10177" y="9799"/>
                  </a:cubicBezTo>
                  <a:cubicBezTo>
                    <a:pt x="9956" y="9799"/>
                    <a:pt x="9799" y="9641"/>
                    <a:pt x="9799" y="9421"/>
                  </a:cubicBezTo>
                  <a:lnTo>
                    <a:pt x="9799" y="9074"/>
                  </a:lnTo>
                  <a:close/>
                  <a:moveTo>
                    <a:pt x="1198" y="10555"/>
                  </a:moveTo>
                  <a:cubicBezTo>
                    <a:pt x="1387" y="10555"/>
                    <a:pt x="1545" y="10713"/>
                    <a:pt x="1545" y="10933"/>
                  </a:cubicBezTo>
                  <a:cubicBezTo>
                    <a:pt x="1545" y="11059"/>
                    <a:pt x="1545" y="11059"/>
                    <a:pt x="1198" y="11689"/>
                  </a:cubicBezTo>
                  <a:cubicBezTo>
                    <a:pt x="820" y="11059"/>
                    <a:pt x="820" y="11059"/>
                    <a:pt x="820" y="10933"/>
                  </a:cubicBezTo>
                  <a:cubicBezTo>
                    <a:pt x="820" y="10713"/>
                    <a:pt x="977" y="10555"/>
                    <a:pt x="1198" y="10555"/>
                  </a:cubicBezTo>
                  <a:close/>
                  <a:moveTo>
                    <a:pt x="10114" y="10618"/>
                  </a:moveTo>
                  <a:cubicBezTo>
                    <a:pt x="10334" y="10618"/>
                    <a:pt x="10492" y="10776"/>
                    <a:pt x="10492" y="10965"/>
                  </a:cubicBezTo>
                  <a:cubicBezTo>
                    <a:pt x="10523" y="10965"/>
                    <a:pt x="10492" y="11059"/>
                    <a:pt x="10492" y="11091"/>
                  </a:cubicBezTo>
                  <a:lnTo>
                    <a:pt x="10177" y="11689"/>
                  </a:lnTo>
                  <a:lnTo>
                    <a:pt x="9799" y="11091"/>
                  </a:lnTo>
                  <a:cubicBezTo>
                    <a:pt x="9799" y="11059"/>
                    <a:pt x="9767" y="10996"/>
                    <a:pt x="9767" y="10965"/>
                  </a:cubicBezTo>
                  <a:cubicBezTo>
                    <a:pt x="9767" y="10776"/>
                    <a:pt x="9925" y="10618"/>
                    <a:pt x="10114" y="10618"/>
                  </a:cubicBezTo>
                  <a:close/>
                  <a:moveTo>
                    <a:pt x="5672" y="4538"/>
                  </a:moveTo>
                  <a:cubicBezTo>
                    <a:pt x="5861" y="4821"/>
                    <a:pt x="6144" y="5105"/>
                    <a:pt x="6522" y="5325"/>
                  </a:cubicBezTo>
                  <a:cubicBezTo>
                    <a:pt x="7184" y="5798"/>
                    <a:pt x="7972" y="6081"/>
                    <a:pt x="8665" y="6081"/>
                  </a:cubicBezTo>
                  <a:lnTo>
                    <a:pt x="9011" y="6081"/>
                  </a:lnTo>
                  <a:lnTo>
                    <a:pt x="9011" y="8696"/>
                  </a:lnTo>
                  <a:cubicBezTo>
                    <a:pt x="9011" y="10524"/>
                    <a:pt x="7530" y="12036"/>
                    <a:pt x="5672" y="12036"/>
                  </a:cubicBezTo>
                  <a:cubicBezTo>
                    <a:pt x="3813" y="12036"/>
                    <a:pt x="2332" y="10524"/>
                    <a:pt x="2332" y="8696"/>
                  </a:cubicBezTo>
                  <a:lnTo>
                    <a:pt x="2332" y="6081"/>
                  </a:lnTo>
                  <a:lnTo>
                    <a:pt x="2679" y="6081"/>
                  </a:lnTo>
                  <a:cubicBezTo>
                    <a:pt x="3403" y="6081"/>
                    <a:pt x="4191" y="5798"/>
                    <a:pt x="4853" y="5325"/>
                  </a:cubicBezTo>
                  <a:cubicBezTo>
                    <a:pt x="5199" y="5105"/>
                    <a:pt x="5483" y="4821"/>
                    <a:pt x="5672" y="4538"/>
                  </a:cubicBezTo>
                  <a:close/>
                  <a:moveTo>
                    <a:pt x="5672" y="1"/>
                  </a:moveTo>
                  <a:cubicBezTo>
                    <a:pt x="2584" y="1"/>
                    <a:pt x="95" y="2584"/>
                    <a:pt x="95" y="5640"/>
                  </a:cubicBezTo>
                  <a:lnTo>
                    <a:pt x="95" y="9389"/>
                  </a:lnTo>
                  <a:cubicBezTo>
                    <a:pt x="95" y="9673"/>
                    <a:pt x="221" y="9925"/>
                    <a:pt x="347" y="10145"/>
                  </a:cubicBezTo>
                  <a:cubicBezTo>
                    <a:pt x="1" y="10524"/>
                    <a:pt x="1" y="11091"/>
                    <a:pt x="221" y="11343"/>
                  </a:cubicBezTo>
                  <a:lnTo>
                    <a:pt x="883" y="12540"/>
                  </a:lnTo>
                  <a:cubicBezTo>
                    <a:pt x="946" y="12666"/>
                    <a:pt x="1072" y="12729"/>
                    <a:pt x="1198" y="12729"/>
                  </a:cubicBezTo>
                  <a:cubicBezTo>
                    <a:pt x="1324" y="12729"/>
                    <a:pt x="1450" y="12666"/>
                    <a:pt x="1513" y="12540"/>
                  </a:cubicBezTo>
                  <a:cubicBezTo>
                    <a:pt x="2175" y="11343"/>
                    <a:pt x="2238" y="11311"/>
                    <a:pt x="2301" y="10965"/>
                  </a:cubicBezTo>
                  <a:cubicBezTo>
                    <a:pt x="3025" y="12036"/>
                    <a:pt x="4254" y="12729"/>
                    <a:pt x="5640" y="12729"/>
                  </a:cubicBezTo>
                  <a:cubicBezTo>
                    <a:pt x="7026" y="12729"/>
                    <a:pt x="8287" y="12036"/>
                    <a:pt x="8980" y="10965"/>
                  </a:cubicBezTo>
                  <a:cubicBezTo>
                    <a:pt x="8980" y="11091"/>
                    <a:pt x="9043" y="11185"/>
                    <a:pt x="9074" y="11311"/>
                  </a:cubicBezTo>
                  <a:lnTo>
                    <a:pt x="9074" y="11343"/>
                  </a:lnTo>
                  <a:lnTo>
                    <a:pt x="9736" y="12540"/>
                  </a:lnTo>
                  <a:cubicBezTo>
                    <a:pt x="9799" y="12666"/>
                    <a:pt x="9925" y="12729"/>
                    <a:pt x="10051" y="12729"/>
                  </a:cubicBezTo>
                  <a:cubicBezTo>
                    <a:pt x="10177" y="12729"/>
                    <a:pt x="10334" y="12666"/>
                    <a:pt x="10366" y="12540"/>
                  </a:cubicBezTo>
                  <a:lnTo>
                    <a:pt x="11028" y="11406"/>
                  </a:lnTo>
                  <a:cubicBezTo>
                    <a:pt x="11122" y="11248"/>
                    <a:pt x="11154" y="11028"/>
                    <a:pt x="11154" y="10870"/>
                  </a:cubicBezTo>
                  <a:cubicBezTo>
                    <a:pt x="11154" y="10618"/>
                    <a:pt x="11028" y="10335"/>
                    <a:pt x="10870" y="10145"/>
                  </a:cubicBezTo>
                  <a:cubicBezTo>
                    <a:pt x="11091" y="9925"/>
                    <a:pt x="11154" y="9673"/>
                    <a:pt x="11154" y="9389"/>
                  </a:cubicBezTo>
                  <a:cubicBezTo>
                    <a:pt x="11280" y="4979"/>
                    <a:pt x="11280" y="5294"/>
                    <a:pt x="11217" y="5168"/>
                  </a:cubicBezTo>
                  <a:cubicBezTo>
                    <a:pt x="11154" y="4317"/>
                    <a:pt x="10870" y="3498"/>
                    <a:pt x="10429" y="2773"/>
                  </a:cubicBezTo>
                  <a:cubicBezTo>
                    <a:pt x="10492" y="2616"/>
                    <a:pt x="10492" y="2458"/>
                    <a:pt x="10492" y="2301"/>
                  </a:cubicBezTo>
                  <a:cubicBezTo>
                    <a:pt x="10492" y="1167"/>
                    <a:pt x="9704" y="221"/>
                    <a:pt x="9641" y="190"/>
                  </a:cubicBezTo>
                  <a:cubicBezTo>
                    <a:pt x="9578" y="95"/>
                    <a:pt x="9484" y="64"/>
                    <a:pt x="9389" y="64"/>
                  </a:cubicBezTo>
                  <a:cubicBezTo>
                    <a:pt x="9263" y="64"/>
                    <a:pt x="9169" y="95"/>
                    <a:pt x="9106" y="190"/>
                  </a:cubicBezTo>
                  <a:cubicBezTo>
                    <a:pt x="9106" y="221"/>
                    <a:pt x="8822" y="473"/>
                    <a:pt x="8633" y="883"/>
                  </a:cubicBezTo>
                  <a:cubicBezTo>
                    <a:pt x="7719" y="316"/>
                    <a:pt x="6743" y="1"/>
                    <a:pt x="5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3"/>
          <p:cNvGrpSpPr/>
          <p:nvPr/>
        </p:nvGrpSpPr>
        <p:grpSpPr>
          <a:xfrm>
            <a:off x="2861305" y="2600891"/>
            <a:ext cx="365373" cy="368987"/>
            <a:chOff x="-59100700" y="1911950"/>
            <a:chExt cx="315875" cy="319000"/>
          </a:xfrm>
        </p:grpSpPr>
        <p:sp>
          <p:nvSpPr>
            <p:cNvPr id="720" name="Google Shape;720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3"/>
          <p:cNvGrpSpPr/>
          <p:nvPr/>
        </p:nvGrpSpPr>
        <p:grpSpPr>
          <a:xfrm>
            <a:off x="2605230" y="2043066"/>
            <a:ext cx="365373" cy="368987"/>
            <a:chOff x="-59100700" y="1911950"/>
            <a:chExt cx="315875" cy="319000"/>
          </a:xfrm>
        </p:grpSpPr>
        <p:sp>
          <p:nvSpPr>
            <p:cNvPr id="731" name="Google Shape;731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53"/>
          <p:cNvGrpSpPr/>
          <p:nvPr/>
        </p:nvGrpSpPr>
        <p:grpSpPr>
          <a:xfrm>
            <a:off x="1990405" y="2533991"/>
            <a:ext cx="365373" cy="368987"/>
            <a:chOff x="-59100700" y="1911950"/>
            <a:chExt cx="315875" cy="319000"/>
          </a:xfrm>
        </p:grpSpPr>
        <p:sp>
          <p:nvSpPr>
            <p:cNvPr id="742" name="Google Shape;742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53"/>
          <p:cNvGrpSpPr/>
          <p:nvPr/>
        </p:nvGrpSpPr>
        <p:grpSpPr>
          <a:xfrm>
            <a:off x="3226680" y="1999941"/>
            <a:ext cx="365373" cy="368987"/>
            <a:chOff x="-59100700" y="1911950"/>
            <a:chExt cx="315875" cy="319000"/>
          </a:xfrm>
        </p:grpSpPr>
        <p:sp>
          <p:nvSpPr>
            <p:cNvPr id="753" name="Google Shape;753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53"/>
          <p:cNvGrpSpPr/>
          <p:nvPr/>
        </p:nvGrpSpPr>
        <p:grpSpPr>
          <a:xfrm>
            <a:off x="3756393" y="2465891"/>
            <a:ext cx="365373" cy="368987"/>
            <a:chOff x="-59100700" y="1911950"/>
            <a:chExt cx="315875" cy="319000"/>
          </a:xfrm>
        </p:grpSpPr>
        <p:sp>
          <p:nvSpPr>
            <p:cNvPr id="764" name="Google Shape;764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53"/>
          <p:cNvGrpSpPr/>
          <p:nvPr/>
        </p:nvGrpSpPr>
        <p:grpSpPr>
          <a:xfrm>
            <a:off x="4140105" y="1999941"/>
            <a:ext cx="365373" cy="368987"/>
            <a:chOff x="-59100700" y="1911950"/>
            <a:chExt cx="315875" cy="319000"/>
          </a:xfrm>
        </p:grpSpPr>
        <p:sp>
          <p:nvSpPr>
            <p:cNvPr id="775" name="Google Shape;775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53"/>
          <p:cNvGrpSpPr/>
          <p:nvPr/>
        </p:nvGrpSpPr>
        <p:grpSpPr>
          <a:xfrm>
            <a:off x="4651505" y="2600891"/>
            <a:ext cx="365373" cy="368987"/>
            <a:chOff x="-59100700" y="1911950"/>
            <a:chExt cx="315875" cy="319000"/>
          </a:xfrm>
        </p:grpSpPr>
        <p:sp>
          <p:nvSpPr>
            <p:cNvPr id="786" name="Google Shape;786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53"/>
          <p:cNvGrpSpPr/>
          <p:nvPr/>
        </p:nvGrpSpPr>
        <p:grpSpPr>
          <a:xfrm>
            <a:off x="5546155" y="2096916"/>
            <a:ext cx="365373" cy="368987"/>
            <a:chOff x="-59100700" y="1911950"/>
            <a:chExt cx="315875" cy="319000"/>
          </a:xfrm>
        </p:grpSpPr>
        <p:sp>
          <p:nvSpPr>
            <p:cNvPr id="797" name="Google Shape;797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3"/>
          <p:cNvGrpSpPr/>
          <p:nvPr/>
        </p:nvGrpSpPr>
        <p:grpSpPr>
          <a:xfrm>
            <a:off x="5600030" y="2706516"/>
            <a:ext cx="365373" cy="368987"/>
            <a:chOff x="-59100700" y="1911950"/>
            <a:chExt cx="315875" cy="319000"/>
          </a:xfrm>
        </p:grpSpPr>
        <p:sp>
          <p:nvSpPr>
            <p:cNvPr id="808" name="Google Shape;808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53"/>
          <p:cNvGrpSpPr/>
          <p:nvPr/>
        </p:nvGrpSpPr>
        <p:grpSpPr>
          <a:xfrm>
            <a:off x="3087505" y="3075491"/>
            <a:ext cx="365373" cy="368987"/>
            <a:chOff x="-59100700" y="1911950"/>
            <a:chExt cx="315875" cy="319000"/>
          </a:xfrm>
        </p:grpSpPr>
        <p:sp>
          <p:nvSpPr>
            <p:cNvPr id="819" name="Google Shape;819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53"/>
          <p:cNvGrpSpPr/>
          <p:nvPr/>
        </p:nvGrpSpPr>
        <p:grpSpPr>
          <a:xfrm>
            <a:off x="6388105" y="2231916"/>
            <a:ext cx="365373" cy="368987"/>
            <a:chOff x="-59100700" y="1911950"/>
            <a:chExt cx="315875" cy="319000"/>
          </a:xfrm>
        </p:grpSpPr>
        <p:sp>
          <p:nvSpPr>
            <p:cNvPr id="830" name="Google Shape;830;p53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53"/>
          <p:cNvSpPr/>
          <p:nvPr/>
        </p:nvSpPr>
        <p:spPr>
          <a:xfrm>
            <a:off x="1520713" y="1753675"/>
            <a:ext cx="1483800" cy="12162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3"/>
          <p:cNvSpPr/>
          <p:nvPr/>
        </p:nvSpPr>
        <p:spPr>
          <a:xfrm>
            <a:off x="5235650" y="1533275"/>
            <a:ext cx="1714500" cy="1992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3"/>
          <p:cNvSpPr txBox="1"/>
          <p:nvPr/>
        </p:nvSpPr>
        <p:spPr>
          <a:xfrm>
            <a:off x="698750" y="10265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K=5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3" name="Google Shape;843;p53"/>
          <p:cNvCxnSpPr/>
          <p:nvPr/>
        </p:nvCxnSpPr>
        <p:spPr>
          <a:xfrm rot="10800000">
            <a:off x="1966900" y="2941750"/>
            <a:ext cx="414000" cy="12507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 rot="10800000">
            <a:off x="3467738" y="3691975"/>
            <a:ext cx="195000" cy="4617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53"/>
          <p:cNvCxnSpPr/>
          <p:nvPr/>
        </p:nvCxnSpPr>
        <p:spPr>
          <a:xfrm flipH="1" rot="10800000">
            <a:off x="4942525" y="3683575"/>
            <a:ext cx="17700" cy="4701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53"/>
          <p:cNvCxnSpPr>
            <a:endCxn id="841" idx="4"/>
          </p:cNvCxnSpPr>
          <p:nvPr/>
        </p:nvCxnSpPr>
        <p:spPr>
          <a:xfrm flipH="1" rot="10800000">
            <a:off x="5982200" y="3525875"/>
            <a:ext cx="1107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4"/>
          <p:cNvSpPr/>
          <p:nvPr/>
        </p:nvSpPr>
        <p:spPr>
          <a:xfrm>
            <a:off x="3684800" y="1533275"/>
            <a:ext cx="2467200" cy="1992600"/>
          </a:xfrm>
          <a:prstGeom prst="ellipse">
            <a:avLst/>
          </a:prstGeom>
          <a:noFill/>
          <a:ln cap="flat" cmpd="sng" w="19050">
            <a:solidFill>
              <a:srgbClr val="351C7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52" name="Google Shape;852;p54"/>
          <p:cNvSpPr/>
          <p:nvPr/>
        </p:nvSpPr>
        <p:spPr>
          <a:xfrm>
            <a:off x="2406175" y="1644550"/>
            <a:ext cx="1714500" cy="1992600"/>
          </a:xfrm>
          <a:prstGeom prst="ellipse">
            <a:avLst/>
          </a:prstGeom>
          <a:noFill/>
          <a:ln cap="flat" cmpd="sng" w="19050">
            <a:solidFill>
              <a:srgbClr val="741B47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4"/>
          <p:cNvSpPr txBox="1"/>
          <p:nvPr>
            <p:ph type="title"/>
          </p:nvPr>
        </p:nvSpPr>
        <p:spPr>
          <a:xfrm>
            <a:off x="599250" y="272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 for hotel similarity</a:t>
            </a:r>
            <a:endParaRPr/>
          </a:p>
        </p:txBody>
      </p:sp>
      <p:sp>
        <p:nvSpPr>
          <p:cNvPr id="854" name="Google Shape;854;p54"/>
          <p:cNvSpPr/>
          <p:nvPr/>
        </p:nvSpPr>
        <p:spPr>
          <a:xfrm>
            <a:off x="4046800" y="1927200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5" name="Google Shape;855;p54"/>
          <p:cNvCxnSpPr/>
          <p:nvPr/>
        </p:nvCxnSpPr>
        <p:spPr>
          <a:xfrm flipH="1">
            <a:off x="3882075" y="1293950"/>
            <a:ext cx="224100" cy="108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6" name="Google Shape;856;p54"/>
          <p:cNvGrpSpPr/>
          <p:nvPr/>
        </p:nvGrpSpPr>
        <p:grpSpPr>
          <a:xfrm>
            <a:off x="3452871" y="4211875"/>
            <a:ext cx="557841" cy="594603"/>
            <a:chOff x="-53288825" y="1903275"/>
            <a:chExt cx="298550" cy="318225"/>
          </a:xfrm>
        </p:grpSpPr>
        <p:sp>
          <p:nvSpPr>
            <p:cNvPr id="857" name="Google Shape;857;p54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54"/>
          <p:cNvGrpSpPr/>
          <p:nvPr/>
        </p:nvGrpSpPr>
        <p:grpSpPr>
          <a:xfrm>
            <a:off x="2160159" y="4184750"/>
            <a:ext cx="651912" cy="648855"/>
            <a:chOff x="-55620175" y="2686900"/>
            <a:chExt cx="319800" cy="318300"/>
          </a:xfrm>
        </p:grpSpPr>
        <p:sp>
          <p:nvSpPr>
            <p:cNvPr id="861" name="Google Shape;861;p54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54"/>
          <p:cNvGrpSpPr/>
          <p:nvPr/>
        </p:nvGrpSpPr>
        <p:grpSpPr>
          <a:xfrm>
            <a:off x="4651506" y="4191953"/>
            <a:ext cx="651920" cy="634468"/>
            <a:chOff x="-56407800" y="1902600"/>
            <a:chExt cx="326875" cy="318125"/>
          </a:xfrm>
        </p:grpSpPr>
        <p:sp>
          <p:nvSpPr>
            <p:cNvPr id="866" name="Google Shape;866;p54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54"/>
          <p:cNvGrpSpPr/>
          <p:nvPr/>
        </p:nvGrpSpPr>
        <p:grpSpPr>
          <a:xfrm>
            <a:off x="1625030" y="1999941"/>
            <a:ext cx="365373" cy="368987"/>
            <a:chOff x="-59100700" y="1911950"/>
            <a:chExt cx="315875" cy="319000"/>
          </a:xfrm>
        </p:grpSpPr>
        <p:sp>
          <p:nvSpPr>
            <p:cNvPr id="870" name="Google Shape;870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54"/>
          <p:cNvGrpSpPr/>
          <p:nvPr/>
        </p:nvGrpSpPr>
        <p:grpSpPr>
          <a:xfrm>
            <a:off x="5712181" y="4232549"/>
            <a:ext cx="557824" cy="553266"/>
            <a:chOff x="-54426150" y="1901700"/>
            <a:chExt cx="282000" cy="318225"/>
          </a:xfrm>
        </p:grpSpPr>
        <p:sp>
          <p:nvSpPr>
            <p:cNvPr id="881" name="Google Shape;881;p54"/>
            <p:cNvSpPr/>
            <p:nvPr/>
          </p:nvSpPr>
          <p:spPr>
            <a:xfrm>
              <a:off x="-54330850" y="20726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90" y="0"/>
                    <a:pt x="1" y="158"/>
                    <a:pt x="1" y="347"/>
                  </a:cubicBezTo>
                  <a:cubicBezTo>
                    <a:pt x="1" y="536"/>
                    <a:pt x="190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-54256800" y="2072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-5432060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3" y="40"/>
                    <a:pt x="2568" y="1"/>
                    <a:pt x="2478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-54426150" y="1901700"/>
              <a:ext cx="282000" cy="318225"/>
            </a:xfrm>
            <a:custGeom>
              <a:rect b="b" l="l" r="r" t="t"/>
              <a:pathLst>
                <a:path extrusionOk="0" h="12729" w="11280">
                  <a:moveTo>
                    <a:pt x="5672" y="820"/>
                  </a:moveTo>
                  <a:cubicBezTo>
                    <a:pt x="6648" y="820"/>
                    <a:pt x="7562" y="1072"/>
                    <a:pt x="8381" y="1639"/>
                  </a:cubicBezTo>
                  <a:cubicBezTo>
                    <a:pt x="8350" y="1828"/>
                    <a:pt x="8318" y="2049"/>
                    <a:pt x="8318" y="2301"/>
                  </a:cubicBezTo>
                  <a:cubicBezTo>
                    <a:pt x="8318" y="2584"/>
                    <a:pt x="8350" y="2805"/>
                    <a:pt x="8444" y="3057"/>
                  </a:cubicBezTo>
                  <a:lnTo>
                    <a:pt x="1671" y="3057"/>
                  </a:lnTo>
                  <a:cubicBezTo>
                    <a:pt x="2458" y="1702"/>
                    <a:pt x="3939" y="820"/>
                    <a:pt x="5672" y="820"/>
                  </a:cubicBezTo>
                  <a:close/>
                  <a:moveTo>
                    <a:pt x="9389" y="1072"/>
                  </a:moveTo>
                  <a:cubicBezTo>
                    <a:pt x="9547" y="1387"/>
                    <a:pt x="9736" y="1828"/>
                    <a:pt x="9736" y="2301"/>
                  </a:cubicBezTo>
                  <a:cubicBezTo>
                    <a:pt x="9736" y="2773"/>
                    <a:pt x="9547" y="3214"/>
                    <a:pt x="9389" y="3529"/>
                  </a:cubicBezTo>
                  <a:cubicBezTo>
                    <a:pt x="9232" y="3214"/>
                    <a:pt x="9011" y="2773"/>
                    <a:pt x="9011" y="2301"/>
                  </a:cubicBezTo>
                  <a:cubicBezTo>
                    <a:pt x="9011" y="1828"/>
                    <a:pt x="9232" y="1356"/>
                    <a:pt x="9389" y="1072"/>
                  </a:cubicBezTo>
                  <a:close/>
                  <a:moveTo>
                    <a:pt x="5262" y="3750"/>
                  </a:moveTo>
                  <a:cubicBezTo>
                    <a:pt x="5136" y="4065"/>
                    <a:pt x="4853" y="4443"/>
                    <a:pt x="4474" y="4695"/>
                  </a:cubicBezTo>
                  <a:cubicBezTo>
                    <a:pt x="3907" y="5105"/>
                    <a:pt x="3246" y="5325"/>
                    <a:pt x="2742" y="5325"/>
                  </a:cubicBezTo>
                  <a:lnTo>
                    <a:pt x="1923" y="5325"/>
                  </a:lnTo>
                  <a:cubicBezTo>
                    <a:pt x="1734" y="5325"/>
                    <a:pt x="1576" y="5483"/>
                    <a:pt x="1576" y="5703"/>
                  </a:cubicBezTo>
                  <a:lnTo>
                    <a:pt x="1576" y="6806"/>
                  </a:lnTo>
                  <a:lnTo>
                    <a:pt x="851" y="6806"/>
                  </a:lnTo>
                  <a:lnTo>
                    <a:pt x="851" y="5703"/>
                  </a:lnTo>
                  <a:cubicBezTo>
                    <a:pt x="851" y="5010"/>
                    <a:pt x="946" y="4349"/>
                    <a:pt x="1229" y="3750"/>
                  </a:cubicBezTo>
                  <a:close/>
                  <a:moveTo>
                    <a:pt x="10177" y="3750"/>
                  </a:moveTo>
                  <a:cubicBezTo>
                    <a:pt x="10397" y="4349"/>
                    <a:pt x="10555" y="5042"/>
                    <a:pt x="10555" y="5735"/>
                  </a:cubicBezTo>
                  <a:lnTo>
                    <a:pt x="10555" y="6837"/>
                  </a:lnTo>
                  <a:lnTo>
                    <a:pt x="9767" y="6837"/>
                  </a:lnTo>
                  <a:lnTo>
                    <a:pt x="9767" y="5735"/>
                  </a:lnTo>
                  <a:cubicBezTo>
                    <a:pt x="9767" y="5546"/>
                    <a:pt x="9610" y="5388"/>
                    <a:pt x="9421" y="5388"/>
                  </a:cubicBezTo>
                  <a:lnTo>
                    <a:pt x="8665" y="5388"/>
                  </a:lnTo>
                  <a:cubicBezTo>
                    <a:pt x="8129" y="5388"/>
                    <a:pt x="7436" y="5136"/>
                    <a:pt x="6932" y="4758"/>
                  </a:cubicBezTo>
                  <a:cubicBezTo>
                    <a:pt x="6554" y="4475"/>
                    <a:pt x="6270" y="4160"/>
                    <a:pt x="6144" y="3813"/>
                  </a:cubicBezTo>
                  <a:lnTo>
                    <a:pt x="8759" y="3813"/>
                  </a:lnTo>
                  <a:cubicBezTo>
                    <a:pt x="8948" y="4160"/>
                    <a:pt x="9137" y="4380"/>
                    <a:pt x="9200" y="4412"/>
                  </a:cubicBezTo>
                  <a:cubicBezTo>
                    <a:pt x="9279" y="4506"/>
                    <a:pt x="9374" y="4553"/>
                    <a:pt x="9468" y="4553"/>
                  </a:cubicBezTo>
                  <a:cubicBezTo>
                    <a:pt x="9563" y="4553"/>
                    <a:pt x="9657" y="4506"/>
                    <a:pt x="9736" y="4412"/>
                  </a:cubicBezTo>
                  <a:cubicBezTo>
                    <a:pt x="9736" y="4412"/>
                    <a:pt x="9988" y="4160"/>
                    <a:pt x="10177" y="3750"/>
                  </a:cubicBezTo>
                  <a:close/>
                  <a:moveTo>
                    <a:pt x="1545" y="7562"/>
                  </a:moveTo>
                  <a:lnTo>
                    <a:pt x="1545" y="8318"/>
                  </a:lnTo>
                  <a:lnTo>
                    <a:pt x="788" y="8318"/>
                  </a:lnTo>
                  <a:lnTo>
                    <a:pt x="788" y="7562"/>
                  </a:lnTo>
                  <a:close/>
                  <a:moveTo>
                    <a:pt x="10523" y="7562"/>
                  </a:moveTo>
                  <a:lnTo>
                    <a:pt x="10523" y="8318"/>
                  </a:lnTo>
                  <a:lnTo>
                    <a:pt x="9767" y="8318"/>
                  </a:lnTo>
                  <a:lnTo>
                    <a:pt x="9767" y="7562"/>
                  </a:lnTo>
                  <a:close/>
                  <a:moveTo>
                    <a:pt x="1576" y="9074"/>
                  </a:moveTo>
                  <a:lnTo>
                    <a:pt x="1576" y="9421"/>
                  </a:lnTo>
                  <a:lnTo>
                    <a:pt x="1545" y="9421"/>
                  </a:lnTo>
                  <a:cubicBezTo>
                    <a:pt x="1545" y="9641"/>
                    <a:pt x="1387" y="9799"/>
                    <a:pt x="1198" y="9799"/>
                  </a:cubicBezTo>
                  <a:cubicBezTo>
                    <a:pt x="1009" y="9799"/>
                    <a:pt x="851" y="9641"/>
                    <a:pt x="851" y="9421"/>
                  </a:cubicBezTo>
                  <a:lnTo>
                    <a:pt x="851" y="9074"/>
                  </a:lnTo>
                  <a:close/>
                  <a:moveTo>
                    <a:pt x="10555" y="9074"/>
                  </a:moveTo>
                  <a:lnTo>
                    <a:pt x="10555" y="9421"/>
                  </a:lnTo>
                  <a:lnTo>
                    <a:pt x="10523" y="9421"/>
                  </a:lnTo>
                  <a:cubicBezTo>
                    <a:pt x="10523" y="9641"/>
                    <a:pt x="10366" y="9799"/>
                    <a:pt x="10177" y="9799"/>
                  </a:cubicBezTo>
                  <a:cubicBezTo>
                    <a:pt x="9956" y="9799"/>
                    <a:pt x="9799" y="9641"/>
                    <a:pt x="9799" y="9421"/>
                  </a:cubicBezTo>
                  <a:lnTo>
                    <a:pt x="9799" y="9074"/>
                  </a:lnTo>
                  <a:close/>
                  <a:moveTo>
                    <a:pt x="1198" y="10555"/>
                  </a:moveTo>
                  <a:cubicBezTo>
                    <a:pt x="1387" y="10555"/>
                    <a:pt x="1545" y="10713"/>
                    <a:pt x="1545" y="10933"/>
                  </a:cubicBezTo>
                  <a:cubicBezTo>
                    <a:pt x="1545" y="11059"/>
                    <a:pt x="1545" y="11059"/>
                    <a:pt x="1198" y="11689"/>
                  </a:cubicBezTo>
                  <a:cubicBezTo>
                    <a:pt x="820" y="11059"/>
                    <a:pt x="820" y="11059"/>
                    <a:pt x="820" y="10933"/>
                  </a:cubicBezTo>
                  <a:cubicBezTo>
                    <a:pt x="820" y="10713"/>
                    <a:pt x="977" y="10555"/>
                    <a:pt x="1198" y="10555"/>
                  </a:cubicBezTo>
                  <a:close/>
                  <a:moveTo>
                    <a:pt x="10114" y="10618"/>
                  </a:moveTo>
                  <a:cubicBezTo>
                    <a:pt x="10334" y="10618"/>
                    <a:pt x="10492" y="10776"/>
                    <a:pt x="10492" y="10965"/>
                  </a:cubicBezTo>
                  <a:cubicBezTo>
                    <a:pt x="10523" y="10965"/>
                    <a:pt x="10492" y="11059"/>
                    <a:pt x="10492" y="11091"/>
                  </a:cubicBezTo>
                  <a:lnTo>
                    <a:pt x="10177" y="11689"/>
                  </a:lnTo>
                  <a:lnTo>
                    <a:pt x="9799" y="11091"/>
                  </a:lnTo>
                  <a:cubicBezTo>
                    <a:pt x="9799" y="11059"/>
                    <a:pt x="9767" y="10996"/>
                    <a:pt x="9767" y="10965"/>
                  </a:cubicBezTo>
                  <a:cubicBezTo>
                    <a:pt x="9767" y="10776"/>
                    <a:pt x="9925" y="10618"/>
                    <a:pt x="10114" y="10618"/>
                  </a:cubicBezTo>
                  <a:close/>
                  <a:moveTo>
                    <a:pt x="5672" y="4538"/>
                  </a:moveTo>
                  <a:cubicBezTo>
                    <a:pt x="5861" y="4821"/>
                    <a:pt x="6144" y="5105"/>
                    <a:pt x="6522" y="5325"/>
                  </a:cubicBezTo>
                  <a:cubicBezTo>
                    <a:pt x="7184" y="5798"/>
                    <a:pt x="7972" y="6081"/>
                    <a:pt x="8665" y="6081"/>
                  </a:cubicBezTo>
                  <a:lnTo>
                    <a:pt x="9011" y="6081"/>
                  </a:lnTo>
                  <a:lnTo>
                    <a:pt x="9011" y="8696"/>
                  </a:lnTo>
                  <a:cubicBezTo>
                    <a:pt x="9011" y="10524"/>
                    <a:pt x="7530" y="12036"/>
                    <a:pt x="5672" y="12036"/>
                  </a:cubicBezTo>
                  <a:cubicBezTo>
                    <a:pt x="3813" y="12036"/>
                    <a:pt x="2332" y="10524"/>
                    <a:pt x="2332" y="8696"/>
                  </a:cubicBezTo>
                  <a:lnTo>
                    <a:pt x="2332" y="6081"/>
                  </a:lnTo>
                  <a:lnTo>
                    <a:pt x="2679" y="6081"/>
                  </a:lnTo>
                  <a:cubicBezTo>
                    <a:pt x="3403" y="6081"/>
                    <a:pt x="4191" y="5798"/>
                    <a:pt x="4853" y="5325"/>
                  </a:cubicBezTo>
                  <a:cubicBezTo>
                    <a:pt x="5199" y="5105"/>
                    <a:pt x="5483" y="4821"/>
                    <a:pt x="5672" y="4538"/>
                  </a:cubicBezTo>
                  <a:close/>
                  <a:moveTo>
                    <a:pt x="5672" y="1"/>
                  </a:moveTo>
                  <a:cubicBezTo>
                    <a:pt x="2584" y="1"/>
                    <a:pt x="95" y="2584"/>
                    <a:pt x="95" y="5640"/>
                  </a:cubicBezTo>
                  <a:lnTo>
                    <a:pt x="95" y="9389"/>
                  </a:lnTo>
                  <a:cubicBezTo>
                    <a:pt x="95" y="9673"/>
                    <a:pt x="221" y="9925"/>
                    <a:pt x="347" y="10145"/>
                  </a:cubicBezTo>
                  <a:cubicBezTo>
                    <a:pt x="1" y="10524"/>
                    <a:pt x="1" y="11091"/>
                    <a:pt x="221" y="11343"/>
                  </a:cubicBezTo>
                  <a:lnTo>
                    <a:pt x="883" y="12540"/>
                  </a:lnTo>
                  <a:cubicBezTo>
                    <a:pt x="946" y="12666"/>
                    <a:pt x="1072" y="12729"/>
                    <a:pt x="1198" y="12729"/>
                  </a:cubicBezTo>
                  <a:cubicBezTo>
                    <a:pt x="1324" y="12729"/>
                    <a:pt x="1450" y="12666"/>
                    <a:pt x="1513" y="12540"/>
                  </a:cubicBezTo>
                  <a:cubicBezTo>
                    <a:pt x="2175" y="11343"/>
                    <a:pt x="2238" y="11311"/>
                    <a:pt x="2301" y="10965"/>
                  </a:cubicBezTo>
                  <a:cubicBezTo>
                    <a:pt x="3025" y="12036"/>
                    <a:pt x="4254" y="12729"/>
                    <a:pt x="5640" y="12729"/>
                  </a:cubicBezTo>
                  <a:cubicBezTo>
                    <a:pt x="7026" y="12729"/>
                    <a:pt x="8287" y="12036"/>
                    <a:pt x="8980" y="10965"/>
                  </a:cubicBezTo>
                  <a:cubicBezTo>
                    <a:pt x="8980" y="11091"/>
                    <a:pt x="9043" y="11185"/>
                    <a:pt x="9074" y="11311"/>
                  </a:cubicBezTo>
                  <a:lnTo>
                    <a:pt x="9074" y="11343"/>
                  </a:lnTo>
                  <a:lnTo>
                    <a:pt x="9736" y="12540"/>
                  </a:lnTo>
                  <a:cubicBezTo>
                    <a:pt x="9799" y="12666"/>
                    <a:pt x="9925" y="12729"/>
                    <a:pt x="10051" y="12729"/>
                  </a:cubicBezTo>
                  <a:cubicBezTo>
                    <a:pt x="10177" y="12729"/>
                    <a:pt x="10334" y="12666"/>
                    <a:pt x="10366" y="12540"/>
                  </a:cubicBezTo>
                  <a:lnTo>
                    <a:pt x="11028" y="11406"/>
                  </a:lnTo>
                  <a:cubicBezTo>
                    <a:pt x="11122" y="11248"/>
                    <a:pt x="11154" y="11028"/>
                    <a:pt x="11154" y="10870"/>
                  </a:cubicBezTo>
                  <a:cubicBezTo>
                    <a:pt x="11154" y="10618"/>
                    <a:pt x="11028" y="10335"/>
                    <a:pt x="10870" y="10145"/>
                  </a:cubicBezTo>
                  <a:cubicBezTo>
                    <a:pt x="11091" y="9925"/>
                    <a:pt x="11154" y="9673"/>
                    <a:pt x="11154" y="9389"/>
                  </a:cubicBezTo>
                  <a:cubicBezTo>
                    <a:pt x="11280" y="4979"/>
                    <a:pt x="11280" y="5294"/>
                    <a:pt x="11217" y="5168"/>
                  </a:cubicBezTo>
                  <a:cubicBezTo>
                    <a:pt x="11154" y="4317"/>
                    <a:pt x="10870" y="3498"/>
                    <a:pt x="10429" y="2773"/>
                  </a:cubicBezTo>
                  <a:cubicBezTo>
                    <a:pt x="10492" y="2616"/>
                    <a:pt x="10492" y="2458"/>
                    <a:pt x="10492" y="2301"/>
                  </a:cubicBezTo>
                  <a:cubicBezTo>
                    <a:pt x="10492" y="1167"/>
                    <a:pt x="9704" y="221"/>
                    <a:pt x="9641" y="190"/>
                  </a:cubicBezTo>
                  <a:cubicBezTo>
                    <a:pt x="9578" y="95"/>
                    <a:pt x="9484" y="64"/>
                    <a:pt x="9389" y="64"/>
                  </a:cubicBezTo>
                  <a:cubicBezTo>
                    <a:pt x="9263" y="64"/>
                    <a:pt x="9169" y="95"/>
                    <a:pt x="9106" y="190"/>
                  </a:cubicBezTo>
                  <a:cubicBezTo>
                    <a:pt x="9106" y="221"/>
                    <a:pt x="8822" y="473"/>
                    <a:pt x="8633" y="883"/>
                  </a:cubicBezTo>
                  <a:cubicBezTo>
                    <a:pt x="7719" y="316"/>
                    <a:pt x="6743" y="1"/>
                    <a:pt x="5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54"/>
          <p:cNvGrpSpPr/>
          <p:nvPr/>
        </p:nvGrpSpPr>
        <p:grpSpPr>
          <a:xfrm>
            <a:off x="2861305" y="2600891"/>
            <a:ext cx="365373" cy="368987"/>
            <a:chOff x="-59100700" y="1911950"/>
            <a:chExt cx="315875" cy="319000"/>
          </a:xfrm>
        </p:grpSpPr>
        <p:sp>
          <p:nvSpPr>
            <p:cNvPr id="886" name="Google Shape;886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54"/>
          <p:cNvGrpSpPr/>
          <p:nvPr/>
        </p:nvGrpSpPr>
        <p:grpSpPr>
          <a:xfrm>
            <a:off x="2605230" y="2043066"/>
            <a:ext cx="365373" cy="368987"/>
            <a:chOff x="-59100700" y="1911950"/>
            <a:chExt cx="315875" cy="319000"/>
          </a:xfrm>
        </p:grpSpPr>
        <p:sp>
          <p:nvSpPr>
            <p:cNvPr id="897" name="Google Shape;897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54"/>
          <p:cNvGrpSpPr/>
          <p:nvPr/>
        </p:nvGrpSpPr>
        <p:grpSpPr>
          <a:xfrm>
            <a:off x="1990405" y="2533991"/>
            <a:ext cx="365373" cy="368987"/>
            <a:chOff x="-59100700" y="1911950"/>
            <a:chExt cx="315875" cy="319000"/>
          </a:xfrm>
        </p:grpSpPr>
        <p:sp>
          <p:nvSpPr>
            <p:cNvPr id="908" name="Google Shape;908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54"/>
          <p:cNvGrpSpPr/>
          <p:nvPr/>
        </p:nvGrpSpPr>
        <p:grpSpPr>
          <a:xfrm>
            <a:off x="3226680" y="1999941"/>
            <a:ext cx="365373" cy="368987"/>
            <a:chOff x="-59100700" y="1911950"/>
            <a:chExt cx="315875" cy="319000"/>
          </a:xfrm>
        </p:grpSpPr>
        <p:sp>
          <p:nvSpPr>
            <p:cNvPr id="919" name="Google Shape;919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54"/>
          <p:cNvGrpSpPr/>
          <p:nvPr/>
        </p:nvGrpSpPr>
        <p:grpSpPr>
          <a:xfrm>
            <a:off x="3756393" y="2465891"/>
            <a:ext cx="365373" cy="368987"/>
            <a:chOff x="-59100700" y="1911950"/>
            <a:chExt cx="315875" cy="319000"/>
          </a:xfrm>
        </p:grpSpPr>
        <p:sp>
          <p:nvSpPr>
            <p:cNvPr id="930" name="Google Shape;930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54"/>
          <p:cNvGrpSpPr/>
          <p:nvPr/>
        </p:nvGrpSpPr>
        <p:grpSpPr>
          <a:xfrm>
            <a:off x="4140105" y="1999941"/>
            <a:ext cx="365373" cy="368987"/>
            <a:chOff x="-59100700" y="1911950"/>
            <a:chExt cx="315875" cy="319000"/>
          </a:xfrm>
        </p:grpSpPr>
        <p:sp>
          <p:nvSpPr>
            <p:cNvPr id="941" name="Google Shape;941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54"/>
          <p:cNvGrpSpPr/>
          <p:nvPr/>
        </p:nvGrpSpPr>
        <p:grpSpPr>
          <a:xfrm>
            <a:off x="4651505" y="2600891"/>
            <a:ext cx="365373" cy="368987"/>
            <a:chOff x="-59100700" y="1911950"/>
            <a:chExt cx="315875" cy="319000"/>
          </a:xfrm>
        </p:grpSpPr>
        <p:sp>
          <p:nvSpPr>
            <p:cNvPr id="952" name="Google Shape;952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54"/>
          <p:cNvGrpSpPr/>
          <p:nvPr/>
        </p:nvGrpSpPr>
        <p:grpSpPr>
          <a:xfrm>
            <a:off x="5546155" y="2096916"/>
            <a:ext cx="365373" cy="368987"/>
            <a:chOff x="-59100700" y="1911950"/>
            <a:chExt cx="315875" cy="319000"/>
          </a:xfrm>
        </p:grpSpPr>
        <p:sp>
          <p:nvSpPr>
            <p:cNvPr id="963" name="Google Shape;963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54"/>
          <p:cNvGrpSpPr/>
          <p:nvPr/>
        </p:nvGrpSpPr>
        <p:grpSpPr>
          <a:xfrm>
            <a:off x="5600030" y="2706516"/>
            <a:ext cx="365373" cy="368987"/>
            <a:chOff x="-59100700" y="1911950"/>
            <a:chExt cx="315875" cy="319000"/>
          </a:xfrm>
        </p:grpSpPr>
        <p:sp>
          <p:nvSpPr>
            <p:cNvPr id="974" name="Google Shape;974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54"/>
          <p:cNvGrpSpPr/>
          <p:nvPr/>
        </p:nvGrpSpPr>
        <p:grpSpPr>
          <a:xfrm>
            <a:off x="3087505" y="3075491"/>
            <a:ext cx="365373" cy="368987"/>
            <a:chOff x="-59100700" y="1911950"/>
            <a:chExt cx="315875" cy="319000"/>
          </a:xfrm>
        </p:grpSpPr>
        <p:sp>
          <p:nvSpPr>
            <p:cNvPr id="985" name="Google Shape;985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54"/>
          <p:cNvGrpSpPr/>
          <p:nvPr/>
        </p:nvGrpSpPr>
        <p:grpSpPr>
          <a:xfrm>
            <a:off x="6388105" y="2231916"/>
            <a:ext cx="365373" cy="368987"/>
            <a:chOff x="-59100700" y="1911950"/>
            <a:chExt cx="315875" cy="319000"/>
          </a:xfrm>
        </p:grpSpPr>
        <p:sp>
          <p:nvSpPr>
            <p:cNvPr id="996" name="Google Shape;996;p5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54"/>
          <p:cNvSpPr/>
          <p:nvPr/>
        </p:nvSpPr>
        <p:spPr>
          <a:xfrm>
            <a:off x="1520713" y="1753675"/>
            <a:ext cx="1483800" cy="12162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4"/>
          <p:cNvSpPr/>
          <p:nvPr/>
        </p:nvSpPr>
        <p:spPr>
          <a:xfrm>
            <a:off x="5235650" y="1533275"/>
            <a:ext cx="1714500" cy="1992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4"/>
          <p:cNvSpPr/>
          <p:nvPr/>
        </p:nvSpPr>
        <p:spPr>
          <a:xfrm>
            <a:off x="4528537" y="2528138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4"/>
          <p:cNvSpPr/>
          <p:nvPr/>
        </p:nvSpPr>
        <p:spPr>
          <a:xfrm>
            <a:off x="3065813" y="1980775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4"/>
          <p:cNvSpPr/>
          <p:nvPr/>
        </p:nvSpPr>
        <p:spPr>
          <a:xfrm>
            <a:off x="2741438" y="2600900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4"/>
          <p:cNvSpPr/>
          <p:nvPr/>
        </p:nvSpPr>
        <p:spPr>
          <a:xfrm>
            <a:off x="2991338" y="3033150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4"/>
          <p:cNvSpPr txBox="1"/>
          <p:nvPr/>
        </p:nvSpPr>
        <p:spPr>
          <a:xfrm>
            <a:off x="698750" y="1026525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K=5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3" name="Google Shape;1013;p54"/>
          <p:cNvCxnSpPr/>
          <p:nvPr/>
        </p:nvCxnSpPr>
        <p:spPr>
          <a:xfrm rot="10800000">
            <a:off x="1966900" y="2941750"/>
            <a:ext cx="414000" cy="12507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54"/>
          <p:cNvCxnSpPr/>
          <p:nvPr/>
        </p:nvCxnSpPr>
        <p:spPr>
          <a:xfrm rot="10800000">
            <a:off x="3467738" y="3691975"/>
            <a:ext cx="195000" cy="4617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54"/>
          <p:cNvCxnSpPr/>
          <p:nvPr/>
        </p:nvCxnSpPr>
        <p:spPr>
          <a:xfrm flipH="1" rot="10800000">
            <a:off x="4942525" y="3683575"/>
            <a:ext cx="17700" cy="4701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54"/>
          <p:cNvCxnSpPr>
            <a:endCxn id="1007" idx="4"/>
          </p:cNvCxnSpPr>
          <p:nvPr/>
        </p:nvCxnSpPr>
        <p:spPr>
          <a:xfrm flipH="1" rot="10800000">
            <a:off x="5982200" y="3525875"/>
            <a:ext cx="1107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5"/>
          <p:cNvSpPr/>
          <p:nvPr/>
        </p:nvSpPr>
        <p:spPr>
          <a:xfrm>
            <a:off x="3684800" y="1533275"/>
            <a:ext cx="2467200" cy="1992600"/>
          </a:xfrm>
          <a:prstGeom prst="ellipse">
            <a:avLst/>
          </a:prstGeom>
          <a:noFill/>
          <a:ln cap="flat" cmpd="sng" w="19050">
            <a:solidFill>
              <a:srgbClr val="351C7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22" name="Google Shape;1022;p55"/>
          <p:cNvSpPr/>
          <p:nvPr/>
        </p:nvSpPr>
        <p:spPr>
          <a:xfrm>
            <a:off x="2406175" y="1644550"/>
            <a:ext cx="1714500" cy="1992600"/>
          </a:xfrm>
          <a:prstGeom prst="ellipse">
            <a:avLst/>
          </a:prstGeom>
          <a:noFill/>
          <a:ln cap="flat" cmpd="sng" w="19050">
            <a:solidFill>
              <a:srgbClr val="741B47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5"/>
          <p:cNvSpPr txBox="1"/>
          <p:nvPr>
            <p:ph type="title"/>
          </p:nvPr>
        </p:nvSpPr>
        <p:spPr>
          <a:xfrm>
            <a:off x="599250" y="272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 for hotel similarity</a:t>
            </a:r>
            <a:endParaRPr/>
          </a:p>
        </p:txBody>
      </p:sp>
      <p:sp>
        <p:nvSpPr>
          <p:cNvPr id="1024" name="Google Shape;1024;p55"/>
          <p:cNvSpPr/>
          <p:nvPr/>
        </p:nvSpPr>
        <p:spPr>
          <a:xfrm>
            <a:off x="4046800" y="1927200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55"/>
          <p:cNvCxnSpPr/>
          <p:nvPr/>
        </p:nvCxnSpPr>
        <p:spPr>
          <a:xfrm flipH="1">
            <a:off x="3882075" y="1293950"/>
            <a:ext cx="224100" cy="108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6" name="Google Shape;1026;p55"/>
          <p:cNvGrpSpPr/>
          <p:nvPr/>
        </p:nvGrpSpPr>
        <p:grpSpPr>
          <a:xfrm>
            <a:off x="3452871" y="4211875"/>
            <a:ext cx="557841" cy="594603"/>
            <a:chOff x="-53288825" y="1903275"/>
            <a:chExt cx="298550" cy="318225"/>
          </a:xfrm>
        </p:grpSpPr>
        <p:sp>
          <p:nvSpPr>
            <p:cNvPr id="1027" name="Google Shape;1027;p55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5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5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55"/>
          <p:cNvGrpSpPr/>
          <p:nvPr/>
        </p:nvGrpSpPr>
        <p:grpSpPr>
          <a:xfrm>
            <a:off x="4651506" y="4191953"/>
            <a:ext cx="651920" cy="634468"/>
            <a:chOff x="-56407800" y="1902600"/>
            <a:chExt cx="326875" cy="318125"/>
          </a:xfrm>
        </p:grpSpPr>
        <p:sp>
          <p:nvSpPr>
            <p:cNvPr id="1031" name="Google Shape;1031;p55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55"/>
          <p:cNvGrpSpPr/>
          <p:nvPr/>
        </p:nvGrpSpPr>
        <p:grpSpPr>
          <a:xfrm>
            <a:off x="1625030" y="1999941"/>
            <a:ext cx="365373" cy="368987"/>
            <a:chOff x="-59100700" y="1911950"/>
            <a:chExt cx="315875" cy="319000"/>
          </a:xfrm>
        </p:grpSpPr>
        <p:sp>
          <p:nvSpPr>
            <p:cNvPr id="1035" name="Google Shape;1035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55"/>
          <p:cNvGrpSpPr/>
          <p:nvPr/>
        </p:nvGrpSpPr>
        <p:grpSpPr>
          <a:xfrm>
            <a:off x="2861305" y="2600891"/>
            <a:ext cx="365373" cy="368987"/>
            <a:chOff x="-59100700" y="1911950"/>
            <a:chExt cx="315875" cy="319000"/>
          </a:xfrm>
        </p:grpSpPr>
        <p:sp>
          <p:nvSpPr>
            <p:cNvPr id="1046" name="Google Shape;1046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55"/>
          <p:cNvGrpSpPr/>
          <p:nvPr/>
        </p:nvGrpSpPr>
        <p:grpSpPr>
          <a:xfrm>
            <a:off x="2605230" y="2043066"/>
            <a:ext cx="365373" cy="368987"/>
            <a:chOff x="-59100700" y="1911950"/>
            <a:chExt cx="315875" cy="319000"/>
          </a:xfrm>
        </p:grpSpPr>
        <p:sp>
          <p:nvSpPr>
            <p:cNvPr id="1057" name="Google Shape;1057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55"/>
          <p:cNvGrpSpPr/>
          <p:nvPr/>
        </p:nvGrpSpPr>
        <p:grpSpPr>
          <a:xfrm>
            <a:off x="1990405" y="2533991"/>
            <a:ext cx="365373" cy="368987"/>
            <a:chOff x="-59100700" y="1911950"/>
            <a:chExt cx="315875" cy="319000"/>
          </a:xfrm>
        </p:grpSpPr>
        <p:sp>
          <p:nvSpPr>
            <p:cNvPr id="1068" name="Google Shape;1068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55"/>
          <p:cNvGrpSpPr/>
          <p:nvPr/>
        </p:nvGrpSpPr>
        <p:grpSpPr>
          <a:xfrm>
            <a:off x="3226680" y="1999941"/>
            <a:ext cx="365373" cy="368987"/>
            <a:chOff x="-59100700" y="1911950"/>
            <a:chExt cx="315875" cy="319000"/>
          </a:xfrm>
        </p:grpSpPr>
        <p:sp>
          <p:nvSpPr>
            <p:cNvPr id="1079" name="Google Shape;1079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55"/>
          <p:cNvGrpSpPr/>
          <p:nvPr/>
        </p:nvGrpSpPr>
        <p:grpSpPr>
          <a:xfrm>
            <a:off x="3756393" y="2465891"/>
            <a:ext cx="365373" cy="368987"/>
            <a:chOff x="-59100700" y="1911950"/>
            <a:chExt cx="315875" cy="319000"/>
          </a:xfrm>
        </p:grpSpPr>
        <p:sp>
          <p:nvSpPr>
            <p:cNvPr id="1090" name="Google Shape;1090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55"/>
          <p:cNvGrpSpPr/>
          <p:nvPr/>
        </p:nvGrpSpPr>
        <p:grpSpPr>
          <a:xfrm>
            <a:off x="4140105" y="1999941"/>
            <a:ext cx="365373" cy="368987"/>
            <a:chOff x="-59100700" y="1911950"/>
            <a:chExt cx="315875" cy="319000"/>
          </a:xfrm>
        </p:grpSpPr>
        <p:sp>
          <p:nvSpPr>
            <p:cNvPr id="1101" name="Google Shape;1101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55"/>
          <p:cNvGrpSpPr/>
          <p:nvPr/>
        </p:nvGrpSpPr>
        <p:grpSpPr>
          <a:xfrm>
            <a:off x="4651505" y="2600891"/>
            <a:ext cx="365373" cy="368987"/>
            <a:chOff x="-59100700" y="1911950"/>
            <a:chExt cx="315875" cy="319000"/>
          </a:xfrm>
        </p:grpSpPr>
        <p:sp>
          <p:nvSpPr>
            <p:cNvPr id="1112" name="Google Shape;1112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55"/>
          <p:cNvGrpSpPr/>
          <p:nvPr/>
        </p:nvGrpSpPr>
        <p:grpSpPr>
          <a:xfrm>
            <a:off x="5546155" y="2096916"/>
            <a:ext cx="365373" cy="368987"/>
            <a:chOff x="-59100700" y="1911950"/>
            <a:chExt cx="315875" cy="319000"/>
          </a:xfrm>
        </p:grpSpPr>
        <p:sp>
          <p:nvSpPr>
            <p:cNvPr id="1123" name="Google Shape;1123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55"/>
          <p:cNvGrpSpPr/>
          <p:nvPr/>
        </p:nvGrpSpPr>
        <p:grpSpPr>
          <a:xfrm>
            <a:off x="5600030" y="2706516"/>
            <a:ext cx="365373" cy="368987"/>
            <a:chOff x="-59100700" y="1911950"/>
            <a:chExt cx="315875" cy="319000"/>
          </a:xfrm>
        </p:grpSpPr>
        <p:sp>
          <p:nvSpPr>
            <p:cNvPr id="1134" name="Google Shape;1134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55"/>
          <p:cNvGrpSpPr/>
          <p:nvPr/>
        </p:nvGrpSpPr>
        <p:grpSpPr>
          <a:xfrm>
            <a:off x="3087505" y="3075491"/>
            <a:ext cx="365373" cy="368987"/>
            <a:chOff x="-59100700" y="1911950"/>
            <a:chExt cx="315875" cy="319000"/>
          </a:xfrm>
        </p:grpSpPr>
        <p:sp>
          <p:nvSpPr>
            <p:cNvPr id="1145" name="Google Shape;1145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55"/>
          <p:cNvGrpSpPr/>
          <p:nvPr/>
        </p:nvGrpSpPr>
        <p:grpSpPr>
          <a:xfrm>
            <a:off x="6388105" y="2231916"/>
            <a:ext cx="365373" cy="368987"/>
            <a:chOff x="-59100700" y="1911950"/>
            <a:chExt cx="315875" cy="319000"/>
          </a:xfrm>
        </p:grpSpPr>
        <p:sp>
          <p:nvSpPr>
            <p:cNvPr id="1156" name="Google Shape;1156;p5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55"/>
          <p:cNvSpPr/>
          <p:nvPr/>
        </p:nvSpPr>
        <p:spPr>
          <a:xfrm>
            <a:off x="4528537" y="2528138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5"/>
          <p:cNvSpPr/>
          <p:nvPr/>
        </p:nvSpPr>
        <p:spPr>
          <a:xfrm>
            <a:off x="3065813" y="1980775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5"/>
          <p:cNvSpPr/>
          <p:nvPr/>
        </p:nvSpPr>
        <p:spPr>
          <a:xfrm>
            <a:off x="2741438" y="2600900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5"/>
          <p:cNvSpPr/>
          <p:nvPr/>
        </p:nvSpPr>
        <p:spPr>
          <a:xfrm>
            <a:off x="2991338" y="3033150"/>
            <a:ext cx="557700" cy="514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5"/>
          <p:cNvSpPr txBox="1"/>
          <p:nvPr/>
        </p:nvSpPr>
        <p:spPr>
          <a:xfrm>
            <a:off x="698750" y="1026525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K=5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1" name="Google Shape;1171;p55"/>
          <p:cNvCxnSpPr/>
          <p:nvPr/>
        </p:nvCxnSpPr>
        <p:spPr>
          <a:xfrm rot="10800000">
            <a:off x="3467738" y="3691975"/>
            <a:ext cx="195000" cy="4617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2" name="Google Shape;1172;p55"/>
          <p:cNvCxnSpPr/>
          <p:nvPr/>
        </p:nvCxnSpPr>
        <p:spPr>
          <a:xfrm flipH="1" rot="10800000">
            <a:off x="4942525" y="3683575"/>
            <a:ext cx="17700" cy="4701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6"/>
          <p:cNvSpPr txBox="1"/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start hotels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(new user + new hotel)</a:t>
            </a:r>
            <a:endParaRPr/>
          </a:p>
        </p:txBody>
      </p:sp>
      <p:pic>
        <p:nvPicPr>
          <p:cNvPr id="1178" name="Google Shape;11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659425"/>
            <a:ext cx="4630274" cy="30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56"/>
          <p:cNvPicPr preferRelativeResize="0"/>
          <p:nvPr/>
        </p:nvPicPr>
        <p:blipFill rotWithShape="1">
          <a:blip r:embed="rId4">
            <a:alphaModFix/>
          </a:blip>
          <a:srcRect b="10131" l="0" r="0" t="11633"/>
          <a:stretch/>
        </p:blipFill>
        <p:spPr>
          <a:xfrm>
            <a:off x="5676400" y="1659425"/>
            <a:ext cx="2964950" cy="2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7"/>
          <p:cNvSpPr txBox="1"/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App</a:t>
            </a:r>
            <a:endParaRPr/>
          </a:p>
        </p:txBody>
      </p:sp>
      <p:pic>
        <p:nvPicPr>
          <p:cNvPr id="1185" name="Google Shape;1185;p57" title="Screen Recording 2021 03 24 at 12 28 29 P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50" y="-436000"/>
            <a:ext cx="8020600" cy="60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8"/>
          <p:cNvSpPr txBox="1"/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91" name="Google Shape;1191;p58"/>
          <p:cNvSpPr txBox="1"/>
          <p:nvPr>
            <p:ph idx="1" type="body"/>
          </p:nvPr>
        </p:nvSpPr>
        <p:spPr>
          <a:xfrm>
            <a:off x="533150" y="1486000"/>
            <a:ext cx="39519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Collaborative Filtering Recommendation System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10 hotels recommendations for each user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KNN method for cold start problem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web app to </a:t>
            </a:r>
            <a:r>
              <a:rPr lang="en" sz="1400"/>
              <a:t>demonstrate</a:t>
            </a:r>
            <a:r>
              <a:rPr lang="en" sz="1400"/>
              <a:t> work of recommendation system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92" name="Google Shape;1192;p58"/>
          <p:cNvPicPr preferRelativeResize="0"/>
          <p:nvPr/>
        </p:nvPicPr>
        <p:blipFill rotWithShape="1">
          <a:blip r:embed="rId3">
            <a:alphaModFix/>
          </a:blip>
          <a:srcRect b="19152" l="39704" r="14861" t="0"/>
          <a:stretch/>
        </p:blipFill>
        <p:spPr>
          <a:xfrm>
            <a:off x="5105613" y="1331438"/>
            <a:ext cx="2618400" cy="246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93" name="Google Shape;1193;p58"/>
          <p:cNvSpPr/>
          <p:nvPr/>
        </p:nvSpPr>
        <p:spPr>
          <a:xfrm>
            <a:off x="4904725" y="1364672"/>
            <a:ext cx="2604600" cy="24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9"/>
          <p:cNvSpPr/>
          <p:nvPr/>
        </p:nvSpPr>
        <p:spPr>
          <a:xfrm>
            <a:off x="3344750" y="-41075"/>
            <a:ext cx="4290028" cy="5798221"/>
          </a:xfrm>
          <a:custGeom>
            <a:rect b="b" l="l" r="r" t="t"/>
            <a:pathLst>
              <a:path extrusionOk="0" h="184907" w="284249">
                <a:moveTo>
                  <a:pt x="56382" y="184907"/>
                </a:moveTo>
                <a:lnTo>
                  <a:pt x="80709" y="184907"/>
                </a:lnTo>
                <a:cubicBezTo>
                  <a:pt x="149321" y="184907"/>
                  <a:pt x="147776" y="574"/>
                  <a:pt x="284249" y="574"/>
                </a:cubicBezTo>
                <a:lnTo>
                  <a:pt x="284249" y="0"/>
                </a:lnTo>
                <a:lnTo>
                  <a:pt x="0" y="0"/>
                </a:lnTo>
                <a:lnTo>
                  <a:pt x="0" y="165392"/>
                </a:lnTo>
                <a:cubicBezTo>
                  <a:pt x="19118" y="170248"/>
                  <a:pt x="37529" y="181110"/>
                  <a:pt x="56382" y="1849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9"/>
          <p:cNvSpPr/>
          <p:nvPr/>
        </p:nvSpPr>
        <p:spPr>
          <a:xfrm rot="-899976">
            <a:off x="3064849" y="1661949"/>
            <a:ext cx="7212467" cy="4112802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9"/>
          <p:cNvSpPr/>
          <p:nvPr/>
        </p:nvSpPr>
        <p:spPr>
          <a:xfrm rot="-1567082">
            <a:off x="3340380" y="1431016"/>
            <a:ext cx="7243467" cy="4595844"/>
          </a:xfrm>
          <a:custGeom>
            <a:rect b="b" l="l" r="r" t="t"/>
            <a:pathLst>
              <a:path extrusionOk="0" h="156651" w="274713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9"/>
          <p:cNvSpPr txBox="1"/>
          <p:nvPr>
            <p:ph type="ctrTitle"/>
          </p:nvPr>
        </p:nvSpPr>
        <p:spPr>
          <a:xfrm>
            <a:off x="720000" y="319998"/>
            <a:ext cx="8520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Josefin Sans"/>
                <a:ea typeface="Josefin Sans"/>
                <a:cs typeface="Josefin Sans"/>
                <a:sym typeface="Josefin Sans"/>
              </a:rPr>
              <a:t>THANKS!</a:t>
            </a:r>
            <a:endParaRPr b="1" sz="3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02" name="Google Shape;1202;p59"/>
          <p:cNvSpPr txBox="1"/>
          <p:nvPr>
            <p:ph idx="1" type="subTitle"/>
          </p:nvPr>
        </p:nvSpPr>
        <p:spPr>
          <a:xfrm>
            <a:off x="1400050" y="1360225"/>
            <a:ext cx="81123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</a:rPr>
              <a:t>Albina Sitdikova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</a:rPr>
              <a:t>Email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alba.sitdikova@gmail.com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</a:rPr>
              <a:t>GitHub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/albasitdikova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</a:rPr>
              <a:t>LinkedIn</a:t>
            </a:r>
            <a:r>
              <a:rPr lang="en" sz="1500">
                <a:solidFill>
                  <a:srgbClr val="000000"/>
                </a:solidFill>
              </a:rPr>
              <a:t>: /in/albasitdikova</a:t>
            </a:r>
            <a:endParaRPr sz="1500"/>
          </a:p>
        </p:txBody>
      </p:sp>
      <p:sp>
        <p:nvSpPr>
          <p:cNvPr id="1203" name="Google Shape;1203;p59"/>
          <p:cNvSpPr/>
          <p:nvPr/>
        </p:nvSpPr>
        <p:spPr>
          <a:xfrm>
            <a:off x="1039100" y="2007062"/>
            <a:ext cx="320974" cy="229376"/>
          </a:xfrm>
          <a:custGeom>
            <a:rect b="b" l="l" r="r" t="t"/>
            <a:pathLst>
              <a:path extrusionOk="0" h="8192" w="11658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59"/>
          <p:cNvGrpSpPr/>
          <p:nvPr/>
        </p:nvGrpSpPr>
        <p:grpSpPr>
          <a:xfrm>
            <a:off x="1039098" y="2891648"/>
            <a:ext cx="320984" cy="295670"/>
            <a:chOff x="1323129" y="2571761"/>
            <a:chExt cx="417024" cy="417024"/>
          </a:xfrm>
        </p:grpSpPr>
        <p:sp>
          <p:nvSpPr>
            <p:cNvPr id="1205" name="Google Shape;1205;p59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9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9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9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0"/>
          <p:cNvSpPr txBox="1"/>
          <p:nvPr>
            <p:ph type="title"/>
          </p:nvPr>
        </p:nvSpPr>
        <p:spPr>
          <a:xfrm>
            <a:off x="720000" y="712065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Appendix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>
            <a:off x="-42000" y="0"/>
            <a:ext cx="9228000" cy="5143500"/>
          </a:xfrm>
          <a:prstGeom prst="rect">
            <a:avLst/>
          </a:prstGeom>
          <a:solidFill>
            <a:srgbClr val="337E90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13035" l="0" r="2591" t="0"/>
          <a:stretch/>
        </p:blipFill>
        <p:spPr>
          <a:xfrm>
            <a:off x="473000" y="597350"/>
            <a:ext cx="4020900" cy="42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 rotWithShape="1">
          <a:blip r:embed="rId4">
            <a:alphaModFix/>
          </a:blip>
          <a:srcRect b="13028" l="0" r="0" t="0"/>
          <a:stretch/>
        </p:blipFill>
        <p:spPr>
          <a:xfrm>
            <a:off x="5865175" y="597350"/>
            <a:ext cx="2713651" cy="42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1"/>
          <p:cNvSpPr txBox="1"/>
          <p:nvPr>
            <p:ph idx="4294967295" type="body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TripAdvisor Dataset from: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https://www.cs.cmu.edu/~jiweil/html/hotel-review.html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2"/>
          <p:cNvSpPr txBox="1"/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work</a:t>
            </a:r>
            <a:endParaRPr/>
          </a:p>
        </p:txBody>
      </p:sp>
      <p:sp>
        <p:nvSpPr>
          <p:cNvPr id="1224" name="Google Shape;1224;p62"/>
          <p:cNvSpPr txBox="1"/>
          <p:nvPr>
            <p:ph idx="1" type="body"/>
          </p:nvPr>
        </p:nvSpPr>
        <p:spPr>
          <a:xfrm>
            <a:off x="684350" y="1343625"/>
            <a:ext cx="36762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Spark or Dash to process all reviews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content based recommendation system for cold start problem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more features to the app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25" name="Google Shape;1225;p62"/>
          <p:cNvPicPr preferRelativeResize="0"/>
          <p:nvPr/>
        </p:nvPicPr>
        <p:blipFill rotWithShape="1">
          <a:blip r:embed="rId3">
            <a:alphaModFix/>
          </a:blip>
          <a:srcRect b="25212" l="0" r="60486" t="4478"/>
          <a:stretch/>
        </p:blipFill>
        <p:spPr>
          <a:xfrm>
            <a:off x="5309475" y="1506025"/>
            <a:ext cx="2410500" cy="241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26" name="Google Shape;1226;p62"/>
          <p:cNvSpPr/>
          <p:nvPr/>
        </p:nvSpPr>
        <p:spPr>
          <a:xfrm>
            <a:off x="5468727" y="1533462"/>
            <a:ext cx="2397900" cy="23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/>
          <p:nvPr/>
        </p:nvSpPr>
        <p:spPr>
          <a:xfrm>
            <a:off x="-42000" y="0"/>
            <a:ext cx="9228000" cy="5143500"/>
          </a:xfrm>
          <a:prstGeom prst="rect">
            <a:avLst/>
          </a:prstGeom>
          <a:solidFill>
            <a:srgbClr val="337E90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13035" l="0" r="2591" t="0"/>
          <a:stretch/>
        </p:blipFill>
        <p:spPr>
          <a:xfrm>
            <a:off x="473000" y="597350"/>
            <a:ext cx="4020900" cy="42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 rotWithShape="1">
          <a:blip r:embed="rId4">
            <a:alphaModFix/>
          </a:blip>
          <a:srcRect b="13028" l="0" r="0" t="0"/>
          <a:stretch/>
        </p:blipFill>
        <p:spPr>
          <a:xfrm>
            <a:off x="5865175" y="597350"/>
            <a:ext cx="2713651" cy="42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/>
          <p:nvPr/>
        </p:nvSpPr>
        <p:spPr>
          <a:xfrm>
            <a:off x="3545075" y="2824275"/>
            <a:ext cx="373800" cy="1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3545075" y="3733075"/>
            <a:ext cx="373800" cy="1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3580675" y="4641875"/>
            <a:ext cx="373800" cy="1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/>
          <p:nvPr/>
        </p:nvCxnSpPr>
        <p:spPr>
          <a:xfrm rot="10800000">
            <a:off x="3918750" y="2824625"/>
            <a:ext cx="895500" cy="592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5"/>
          <p:cNvCxnSpPr>
            <a:stCxn id="338" idx="1"/>
          </p:cNvCxnSpPr>
          <p:nvPr/>
        </p:nvCxnSpPr>
        <p:spPr>
          <a:xfrm flipH="1">
            <a:off x="3918875" y="3590663"/>
            <a:ext cx="699600" cy="142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5"/>
          <p:cNvCxnSpPr/>
          <p:nvPr/>
        </p:nvCxnSpPr>
        <p:spPr>
          <a:xfrm flipH="1">
            <a:off x="4022250" y="3835375"/>
            <a:ext cx="818700" cy="806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5"/>
          <p:cNvSpPr txBox="1"/>
          <p:nvPr/>
        </p:nvSpPr>
        <p:spPr>
          <a:xfrm>
            <a:off x="4618475" y="3390563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Hotel ratings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>
            <a:off x="-42000" y="0"/>
            <a:ext cx="9228000" cy="5143500"/>
          </a:xfrm>
          <a:prstGeom prst="rect">
            <a:avLst/>
          </a:prstGeom>
          <a:solidFill>
            <a:srgbClr val="337E90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4627350" y="2306850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User ratings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 rotWithShape="1">
          <a:blip r:embed="rId3">
            <a:alphaModFix/>
          </a:blip>
          <a:srcRect b="13035" l="0" r="2591" t="0"/>
          <a:stretch/>
        </p:blipFill>
        <p:spPr>
          <a:xfrm>
            <a:off x="473000" y="597350"/>
            <a:ext cx="4020900" cy="42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6"/>
          <p:cNvPicPr preferRelativeResize="0"/>
          <p:nvPr/>
        </p:nvPicPr>
        <p:blipFill rotWithShape="1">
          <a:blip r:embed="rId4">
            <a:alphaModFix/>
          </a:blip>
          <a:srcRect b="13028" l="0" r="0" t="0"/>
          <a:stretch/>
        </p:blipFill>
        <p:spPr>
          <a:xfrm>
            <a:off x="5865175" y="597350"/>
            <a:ext cx="2713651" cy="42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/>
          <p:nvPr/>
        </p:nvSpPr>
        <p:spPr>
          <a:xfrm>
            <a:off x="5980025" y="1156150"/>
            <a:ext cx="373800" cy="1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5980025" y="2546875"/>
            <a:ext cx="373800" cy="1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5980025" y="4142725"/>
            <a:ext cx="373800" cy="1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6"/>
          <p:cNvCxnSpPr/>
          <p:nvPr/>
        </p:nvCxnSpPr>
        <p:spPr>
          <a:xfrm flipH="1" rot="10800000">
            <a:off x="5472750" y="1156275"/>
            <a:ext cx="507300" cy="12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6"/>
          <p:cNvCxnSpPr/>
          <p:nvPr/>
        </p:nvCxnSpPr>
        <p:spPr>
          <a:xfrm>
            <a:off x="5712650" y="2548800"/>
            <a:ext cx="267300" cy="45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6"/>
          <p:cNvCxnSpPr/>
          <p:nvPr/>
        </p:nvCxnSpPr>
        <p:spPr>
          <a:xfrm>
            <a:off x="5454950" y="2696325"/>
            <a:ext cx="525000" cy="1526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393" y="1448349"/>
            <a:ext cx="566544" cy="62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93" y="4010954"/>
            <a:ext cx="566544" cy="58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93" y="2403724"/>
            <a:ext cx="566544" cy="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393" y="3184279"/>
            <a:ext cx="566545" cy="59459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>
            <p:ph type="title"/>
          </p:nvPr>
        </p:nvSpPr>
        <p:spPr>
          <a:xfrm>
            <a:off x="639938" y="270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User-Based Collaborative Filtering</a:t>
            </a:r>
            <a:endParaRPr/>
          </a:p>
        </p:txBody>
      </p:sp>
      <p:grpSp>
        <p:nvGrpSpPr>
          <p:cNvPr id="363" name="Google Shape;363;p37"/>
          <p:cNvGrpSpPr/>
          <p:nvPr/>
        </p:nvGrpSpPr>
        <p:grpSpPr>
          <a:xfrm>
            <a:off x="1690383" y="1474381"/>
            <a:ext cx="529628" cy="572582"/>
            <a:chOff x="-53288825" y="1903275"/>
            <a:chExt cx="298550" cy="318225"/>
          </a:xfrm>
        </p:grpSpPr>
        <p:sp>
          <p:nvSpPr>
            <p:cNvPr id="364" name="Google Shape;364;p37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1645810" y="3898743"/>
            <a:ext cx="618941" cy="624823"/>
            <a:chOff x="-55620175" y="2686900"/>
            <a:chExt cx="319800" cy="318300"/>
          </a:xfrm>
        </p:grpSpPr>
        <p:sp>
          <p:nvSpPr>
            <p:cNvPr id="368" name="Google Shape;368;p37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6879256" y="2321601"/>
            <a:ext cx="618938" cy="610991"/>
            <a:chOff x="-56407800" y="1902600"/>
            <a:chExt cx="326875" cy="318125"/>
          </a:xfrm>
        </p:grpSpPr>
        <p:sp>
          <p:nvSpPr>
            <p:cNvPr id="373" name="Google Shape;373;p37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6" name="Google Shape;376;p37"/>
          <p:cNvCxnSpPr>
            <a:endCxn id="358" idx="1"/>
          </p:cNvCxnSpPr>
          <p:nvPr/>
        </p:nvCxnSpPr>
        <p:spPr>
          <a:xfrm>
            <a:off x="2318193" y="1756866"/>
            <a:ext cx="1708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7"/>
          <p:cNvCxnSpPr>
            <a:endCxn id="359" idx="1"/>
          </p:cNvCxnSpPr>
          <p:nvPr/>
        </p:nvCxnSpPr>
        <p:spPr>
          <a:xfrm>
            <a:off x="2346393" y="4305815"/>
            <a:ext cx="16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7"/>
          <p:cNvCxnSpPr>
            <a:endCxn id="360" idx="1"/>
          </p:cNvCxnSpPr>
          <p:nvPr/>
        </p:nvCxnSpPr>
        <p:spPr>
          <a:xfrm>
            <a:off x="2279493" y="1867186"/>
            <a:ext cx="1746900" cy="8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7"/>
          <p:cNvCxnSpPr>
            <a:endCxn id="361" idx="1"/>
          </p:cNvCxnSpPr>
          <p:nvPr/>
        </p:nvCxnSpPr>
        <p:spPr>
          <a:xfrm>
            <a:off x="2224893" y="1946476"/>
            <a:ext cx="1801500" cy="15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7"/>
          <p:cNvCxnSpPr/>
          <p:nvPr/>
        </p:nvCxnSpPr>
        <p:spPr>
          <a:xfrm>
            <a:off x="2170487" y="2001537"/>
            <a:ext cx="1818000" cy="21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7"/>
          <p:cNvCxnSpPr>
            <a:endCxn id="358" idx="3"/>
          </p:cNvCxnSpPr>
          <p:nvPr/>
        </p:nvCxnSpPr>
        <p:spPr>
          <a:xfrm rot="10800000">
            <a:off x="4592938" y="1760766"/>
            <a:ext cx="2198400" cy="7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7"/>
          <p:cNvCxnSpPr>
            <a:endCxn id="360" idx="3"/>
          </p:cNvCxnSpPr>
          <p:nvPr/>
        </p:nvCxnSpPr>
        <p:spPr>
          <a:xfrm rot="10800000">
            <a:off x="4592937" y="2697286"/>
            <a:ext cx="22140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7"/>
          <p:cNvSpPr txBox="1"/>
          <p:nvPr/>
        </p:nvSpPr>
        <p:spPr>
          <a:xfrm>
            <a:off x="2669005" y="4048209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4975388" y="241045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 rot="1228053">
            <a:off x="5255641" y="1881985"/>
            <a:ext cx="954881" cy="3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2695683" y="150948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 rot="1515227">
            <a:off x="2964845" y="2119129"/>
            <a:ext cx="955633" cy="3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 rot="2414497">
            <a:off x="2930483" y="2636538"/>
            <a:ext cx="958960" cy="338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 rot="3034185">
            <a:off x="2959077" y="3176692"/>
            <a:ext cx="961680" cy="338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3921913" y="47091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Hotels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393" y="1448349"/>
            <a:ext cx="566544" cy="62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93" y="4010954"/>
            <a:ext cx="566544" cy="58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93" y="2403724"/>
            <a:ext cx="566544" cy="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393" y="3184279"/>
            <a:ext cx="566545" cy="59459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 txBox="1"/>
          <p:nvPr>
            <p:ph type="title"/>
          </p:nvPr>
        </p:nvSpPr>
        <p:spPr>
          <a:xfrm>
            <a:off x="639938" y="270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User-Based Collaborative Filtering</a:t>
            </a:r>
            <a:endParaRPr/>
          </a:p>
        </p:txBody>
      </p:sp>
      <p:grpSp>
        <p:nvGrpSpPr>
          <p:cNvPr id="400" name="Google Shape;400;p38"/>
          <p:cNvGrpSpPr/>
          <p:nvPr/>
        </p:nvGrpSpPr>
        <p:grpSpPr>
          <a:xfrm>
            <a:off x="1690383" y="1474381"/>
            <a:ext cx="529628" cy="572582"/>
            <a:chOff x="-53288825" y="1903275"/>
            <a:chExt cx="298550" cy="318225"/>
          </a:xfrm>
        </p:grpSpPr>
        <p:sp>
          <p:nvSpPr>
            <p:cNvPr id="401" name="Google Shape;401;p38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5810" y="3898743"/>
            <a:ext cx="618941" cy="624823"/>
            <a:chOff x="-55620175" y="2686900"/>
            <a:chExt cx="319800" cy="318300"/>
          </a:xfrm>
        </p:grpSpPr>
        <p:sp>
          <p:nvSpPr>
            <p:cNvPr id="405" name="Google Shape;405;p38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6879256" y="2321601"/>
            <a:ext cx="618938" cy="610991"/>
            <a:chOff x="-56407800" y="1902600"/>
            <a:chExt cx="326875" cy="318125"/>
          </a:xfrm>
        </p:grpSpPr>
        <p:sp>
          <p:nvSpPr>
            <p:cNvPr id="410" name="Google Shape;410;p38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8"/>
          <p:cNvSpPr/>
          <p:nvPr/>
        </p:nvSpPr>
        <p:spPr>
          <a:xfrm>
            <a:off x="2220260" y="1204617"/>
            <a:ext cx="4657422" cy="1049422"/>
          </a:xfrm>
          <a:custGeom>
            <a:rect b="b" l="l" r="r" t="t"/>
            <a:pathLst>
              <a:path extrusionOk="0" h="49771" w="154886">
                <a:moveTo>
                  <a:pt x="0" y="14129"/>
                </a:moveTo>
                <a:cubicBezTo>
                  <a:pt x="7101" y="11889"/>
                  <a:pt x="28132" y="2439"/>
                  <a:pt x="42607" y="691"/>
                </a:cubicBezTo>
                <a:cubicBezTo>
                  <a:pt x="57082" y="-1057"/>
                  <a:pt x="73415" y="855"/>
                  <a:pt x="86852" y="3641"/>
                </a:cubicBezTo>
                <a:cubicBezTo>
                  <a:pt x="100289" y="6427"/>
                  <a:pt x="112416" y="10305"/>
                  <a:pt x="123231" y="17406"/>
                </a:cubicBezTo>
                <a:cubicBezTo>
                  <a:pt x="134047" y="24507"/>
                  <a:pt x="146556" y="40895"/>
                  <a:pt x="151745" y="46248"/>
                </a:cubicBezTo>
                <a:cubicBezTo>
                  <a:pt x="156934" y="51601"/>
                  <a:pt x="153930" y="48979"/>
                  <a:pt x="154367" y="49525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414" name="Google Shape;414;p38"/>
          <p:cNvCxnSpPr>
            <a:endCxn id="395" idx="1"/>
          </p:cNvCxnSpPr>
          <p:nvPr/>
        </p:nvCxnSpPr>
        <p:spPr>
          <a:xfrm>
            <a:off x="2318193" y="1756866"/>
            <a:ext cx="1708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8"/>
          <p:cNvCxnSpPr>
            <a:endCxn id="396" idx="1"/>
          </p:cNvCxnSpPr>
          <p:nvPr/>
        </p:nvCxnSpPr>
        <p:spPr>
          <a:xfrm>
            <a:off x="2346393" y="4305815"/>
            <a:ext cx="16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8"/>
          <p:cNvCxnSpPr>
            <a:endCxn id="397" idx="1"/>
          </p:cNvCxnSpPr>
          <p:nvPr/>
        </p:nvCxnSpPr>
        <p:spPr>
          <a:xfrm>
            <a:off x="2279493" y="1867186"/>
            <a:ext cx="1746900" cy="8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8"/>
          <p:cNvCxnSpPr>
            <a:endCxn id="398" idx="1"/>
          </p:cNvCxnSpPr>
          <p:nvPr/>
        </p:nvCxnSpPr>
        <p:spPr>
          <a:xfrm>
            <a:off x="2224893" y="1946476"/>
            <a:ext cx="1801500" cy="15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8"/>
          <p:cNvCxnSpPr/>
          <p:nvPr/>
        </p:nvCxnSpPr>
        <p:spPr>
          <a:xfrm>
            <a:off x="2170487" y="2001537"/>
            <a:ext cx="1818000" cy="21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8"/>
          <p:cNvCxnSpPr>
            <a:endCxn id="395" idx="3"/>
          </p:cNvCxnSpPr>
          <p:nvPr/>
        </p:nvCxnSpPr>
        <p:spPr>
          <a:xfrm rot="10800000">
            <a:off x="4592938" y="1760766"/>
            <a:ext cx="2198400" cy="7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8"/>
          <p:cNvCxnSpPr>
            <a:endCxn id="397" idx="3"/>
          </p:cNvCxnSpPr>
          <p:nvPr/>
        </p:nvCxnSpPr>
        <p:spPr>
          <a:xfrm rot="10800000">
            <a:off x="4592937" y="2697286"/>
            <a:ext cx="22140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8"/>
          <p:cNvSpPr txBox="1"/>
          <p:nvPr/>
        </p:nvSpPr>
        <p:spPr>
          <a:xfrm rot="374546">
            <a:off x="4190522" y="952454"/>
            <a:ext cx="1029102" cy="400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Similarity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2669005" y="4048209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4975388" y="241045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 rot="1228053">
            <a:off x="5255641" y="1881985"/>
            <a:ext cx="954881" cy="3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2695683" y="150948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 rot="1515227">
            <a:off x="2964845" y="2119129"/>
            <a:ext cx="955633" cy="3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 rot="2414497">
            <a:off x="2930483" y="2636538"/>
            <a:ext cx="958960" cy="338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 rot="3034185">
            <a:off x="2959077" y="3176692"/>
            <a:ext cx="961680" cy="338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3921913" y="47091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Hotels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393" y="1448349"/>
            <a:ext cx="566544" cy="62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93" y="4010954"/>
            <a:ext cx="566544" cy="58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93" y="2403724"/>
            <a:ext cx="566544" cy="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393" y="3184279"/>
            <a:ext cx="566545" cy="59459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9"/>
          <p:cNvSpPr txBox="1"/>
          <p:nvPr>
            <p:ph type="title"/>
          </p:nvPr>
        </p:nvSpPr>
        <p:spPr>
          <a:xfrm>
            <a:off x="639938" y="2705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User-Based Collaborative Filtering</a:t>
            </a:r>
            <a:endParaRPr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1690383" y="1474381"/>
            <a:ext cx="529628" cy="572582"/>
            <a:chOff x="-53288825" y="1903275"/>
            <a:chExt cx="298550" cy="318225"/>
          </a:xfrm>
        </p:grpSpPr>
        <p:sp>
          <p:nvSpPr>
            <p:cNvPr id="440" name="Google Shape;440;p39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1645810" y="3898743"/>
            <a:ext cx="618941" cy="624823"/>
            <a:chOff x="-55620175" y="2686900"/>
            <a:chExt cx="319800" cy="318300"/>
          </a:xfrm>
        </p:grpSpPr>
        <p:sp>
          <p:nvSpPr>
            <p:cNvPr id="444" name="Google Shape;444;p39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6879256" y="2321601"/>
            <a:ext cx="618938" cy="610991"/>
            <a:chOff x="-56407800" y="1902600"/>
            <a:chExt cx="326875" cy="318125"/>
          </a:xfrm>
        </p:grpSpPr>
        <p:sp>
          <p:nvSpPr>
            <p:cNvPr id="449" name="Google Shape;449;p39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2220260" y="1204617"/>
            <a:ext cx="4657422" cy="1049422"/>
          </a:xfrm>
          <a:custGeom>
            <a:rect b="b" l="l" r="r" t="t"/>
            <a:pathLst>
              <a:path extrusionOk="0" h="49771" w="154886">
                <a:moveTo>
                  <a:pt x="0" y="14129"/>
                </a:moveTo>
                <a:cubicBezTo>
                  <a:pt x="7101" y="11889"/>
                  <a:pt x="28132" y="2439"/>
                  <a:pt x="42607" y="691"/>
                </a:cubicBezTo>
                <a:cubicBezTo>
                  <a:pt x="57082" y="-1057"/>
                  <a:pt x="73415" y="855"/>
                  <a:pt x="86852" y="3641"/>
                </a:cubicBezTo>
                <a:cubicBezTo>
                  <a:pt x="100289" y="6427"/>
                  <a:pt x="112416" y="10305"/>
                  <a:pt x="123231" y="17406"/>
                </a:cubicBezTo>
                <a:cubicBezTo>
                  <a:pt x="134047" y="24507"/>
                  <a:pt x="146556" y="40895"/>
                  <a:pt x="151745" y="46248"/>
                </a:cubicBezTo>
                <a:cubicBezTo>
                  <a:pt x="156934" y="51601"/>
                  <a:pt x="153930" y="48979"/>
                  <a:pt x="154367" y="49525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453" name="Google Shape;453;p39"/>
          <p:cNvCxnSpPr>
            <a:endCxn id="434" idx="1"/>
          </p:cNvCxnSpPr>
          <p:nvPr/>
        </p:nvCxnSpPr>
        <p:spPr>
          <a:xfrm>
            <a:off x="2318193" y="1756866"/>
            <a:ext cx="1708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9"/>
          <p:cNvCxnSpPr>
            <a:endCxn id="435" idx="1"/>
          </p:cNvCxnSpPr>
          <p:nvPr/>
        </p:nvCxnSpPr>
        <p:spPr>
          <a:xfrm>
            <a:off x="2346393" y="4305815"/>
            <a:ext cx="16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9"/>
          <p:cNvCxnSpPr>
            <a:endCxn id="436" idx="1"/>
          </p:cNvCxnSpPr>
          <p:nvPr/>
        </p:nvCxnSpPr>
        <p:spPr>
          <a:xfrm>
            <a:off x="2279493" y="1867186"/>
            <a:ext cx="1746900" cy="8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9"/>
          <p:cNvCxnSpPr>
            <a:endCxn id="437" idx="1"/>
          </p:cNvCxnSpPr>
          <p:nvPr/>
        </p:nvCxnSpPr>
        <p:spPr>
          <a:xfrm>
            <a:off x="2224893" y="1946476"/>
            <a:ext cx="1801500" cy="15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9"/>
          <p:cNvCxnSpPr/>
          <p:nvPr/>
        </p:nvCxnSpPr>
        <p:spPr>
          <a:xfrm>
            <a:off x="2170487" y="2001537"/>
            <a:ext cx="1818000" cy="21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9"/>
          <p:cNvCxnSpPr>
            <a:endCxn id="434" idx="3"/>
          </p:cNvCxnSpPr>
          <p:nvPr/>
        </p:nvCxnSpPr>
        <p:spPr>
          <a:xfrm rot="10800000">
            <a:off x="4592938" y="1760766"/>
            <a:ext cx="2198400" cy="7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9"/>
          <p:cNvCxnSpPr>
            <a:endCxn id="436" idx="3"/>
          </p:cNvCxnSpPr>
          <p:nvPr/>
        </p:nvCxnSpPr>
        <p:spPr>
          <a:xfrm rot="10800000">
            <a:off x="4592937" y="2697286"/>
            <a:ext cx="22140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9"/>
          <p:cNvCxnSpPr>
            <a:stCxn id="437" idx="3"/>
          </p:cNvCxnSpPr>
          <p:nvPr/>
        </p:nvCxnSpPr>
        <p:spPr>
          <a:xfrm flipH="1" rot="10800000">
            <a:off x="4592938" y="2782876"/>
            <a:ext cx="2268300" cy="698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9"/>
          <p:cNvCxnSpPr/>
          <p:nvPr/>
        </p:nvCxnSpPr>
        <p:spPr>
          <a:xfrm flipH="1" rot="10800000">
            <a:off x="4630843" y="2892928"/>
            <a:ext cx="2277300" cy="1408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9"/>
          <p:cNvSpPr txBox="1"/>
          <p:nvPr/>
        </p:nvSpPr>
        <p:spPr>
          <a:xfrm rot="374546">
            <a:off x="4190522" y="952454"/>
            <a:ext cx="1029102" cy="400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Similarity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3" name="Google Shape;463;p39"/>
          <p:cNvGrpSpPr/>
          <p:nvPr/>
        </p:nvGrpSpPr>
        <p:grpSpPr>
          <a:xfrm>
            <a:off x="4895531" y="2697465"/>
            <a:ext cx="2043475" cy="1063712"/>
            <a:chOff x="4639747" y="2867812"/>
            <a:chExt cx="2152386" cy="1104582"/>
          </a:xfrm>
        </p:grpSpPr>
        <p:sp>
          <p:nvSpPr>
            <p:cNvPr id="464" name="Google Shape;464;p39"/>
            <p:cNvSpPr/>
            <p:nvPr/>
          </p:nvSpPr>
          <p:spPr>
            <a:xfrm rot="799260">
              <a:off x="4702917" y="2990750"/>
              <a:ext cx="1146764" cy="682600"/>
            </a:xfrm>
            <a:prstGeom prst="irregularSeal1">
              <a:avLst/>
            </a:prstGeom>
            <a:solidFill>
              <a:srgbClr val="FFFFFF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 txBox="1"/>
            <p:nvPr/>
          </p:nvSpPr>
          <p:spPr>
            <a:xfrm rot="1052914">
              <a:off x="4836654" y="3350163"/>
              <a:ext cx="1950157" cy="336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CC0000"/>
                  </a:solidFill>
                  <a:latin typeface="Lato"/>
                  <a:ea typeface="Lato"/>
                  <a:cs typeface="Lato"/>
                  <a:sym typeface="Lato"/>
                </a:rPr>
                <a:t>Recommend</a:t>
              </a:r>
              <a:endParaRPr sz="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4864414" y="3358724"/>
            <a:ext cx="2043475" cy="1063712"/>
            <a:chOff x="4639747" y="2867812"/>
            <a:chExt cx="2152386" cy="1104582"/>
          </a:xfrm>
        </p:grpSpPr>
        <p:sp>
          <p:nvSpPr>
            <p:cNvPr id="467" name="Google Shape;467;p39"/>
            <p:cNvSpPr/>
            <p:nvPr/>
          </p:nvSpPr>
          <p:spPr>
            <a:xfrm rot="799260">
              <a:off x="4702917" y="2990750"/>
              <a:ext cx="1146764" cy="682600"/>
            </a:xfrm>
            <a:prstGeom prst="irregularSeal1">
              <a:avLst/>
            </a:prstGeom>
            <a:solidFill>
              <a:srgbClr val="FFFFFF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 txBox="1"/>
            <p:nvPr/>
          </p:nvSpPr>
          <p:spPr>
            <a:xfrm rot="1052914">
              <a:off x="4836654" y="3350163"/>
              <a:ext cx="1950157" cy="336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CC0000"/>
                  </a:solidFill>
                  <a:latin typeface="Lato"/>
                  <a:ea typeface="Lato"/>
                  <a:cs typeface="Lato"/>
                  <a:sym typeface="Lato"/>
                </a:rPr>
                <a:t>Recommend</a:t>
              </a:r>
              <a:endParaRPr sz="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69" name="Google Shape;469;p39"/>
          <p:cNvSpPr txBox="1"/>
          <p:nvPr/>
        </p:nvSpPr>
        <p:spPr>
          <a:xfrm>
            <a:off x="2669005" y="4048209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4975388" y="241045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39"/>
          <p:cNvSpPr txBox="1"/>
          <p:nvPr/>
        </p:nvSpPr>
        <p:spPr>
          <a:xfrm rot="1228053">
            <a:off x="5255641" y="1881985"/>
            <a:ext cx="954881" cy="3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2695683" y="1509487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 rot="1515227">
            <a:off x="2964845" y="2119129"/>
            <a:ext cx="955633" cy="3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39"/>
          <p:cNvSpPr txBox="1"/>
          <p:nvPr/>
        </p:nvSpPr>
        <p:spPr>
          <a:xfrm rot="2414497">
            <a:off x="2930483" y="2636538"/>
            <a:ext cx="958960" cy="338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 rot="3034185">
            <a:off x="2959077" y="3176692"/>
            <a:ext cx="961680" cy="338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Rated high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3921913" y="47091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Hotels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/>
          <p:nvPr/>
        </p:nvSpPr>
        <p:spPr>
          <a:xfrm>
            <a:off x="896825" y="1608958"/>
            <a:ext cx="966449" cy="18277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2700125" y="1441600"/>
            <a:ext cx="966450" cy="952175"/>
          </a:xfrm>
          <a:prstGeom prst="flowChartMagneticDisk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Training Set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2700125" y="2707575"/>
            <a:ext cx="966450" cy="1554950"/>
          </a:xfrm>
          <a:prstGeom prst="flowChartMagneticDisk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Anti-train set</a:t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484" name="Google Shape;484;p40"/>
          <p:cNvCxnSpPr>
            <a:endCxn id="482" idx="2"/>
          </p:cNvCxnSpPr>
          <p:nvPr/>
        </p:nvCxnSpPr>
        <p:spPr>
          <a:xfrm flipH="1" rot="10800000">
            <a:off x="1893125" y="1917687"/>
            <a:ext cx="807000" cy="5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0"/>
          <p:cNvCxnSpPr>
            <a:endCxn id="483" idx="2"/>
          </p:cNvCxnSpPr>
          <p:nvPr/>
        </p:nvCxnSpPr>
        <p:spPr>
          <a:xfrm>
            <a:off x="1878425" y="2622550"/>
            <a:ext cx="821700" cy="8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0"/>
          <p:cNvSpPr txBox="1"/>
          <p:nvPr>
            <p:ph type="title"/>
          </p:nvPr>
        </p:nvSpPr>
        <p:spPr>
          <a:xfrm>
            <a:off x="543163" y="247190"/>
            <a:ext cx="77040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 of t</a:t>
            </a:r>
            <a:r>
              <a:rPr lang="en"/>
              <a:t>op 10 recommendation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81ACC7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