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68" r:id="rId4"/>
    <p:sldId id="282" r:id="rId5"/>
    <p:sldId id="276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0582CA-010F-411C-9443-F799FEC3A8FC}">
          <p14:sldIdLst>
            <p14:sldId id="256"/>
          </p14:sldIdLst>
        </p14:section>
        <p14:section name="Untitled Section" id="{8369F3BC-0944-4796-9A0F-DF5EFAFFC216}">
          <p14:sldIdLst>
            <p14:sldId id="273"/>
            <p14:sldId id="268"/>
            <p14:sldId id="282"/>
            <p14:sldId id="276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4FA7B-18B2-4352-BEFC-C6373ACBBE0F}" v="1266" dt="2021-01-19T23:57:54.43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5377" autoAdjust="0"/>
  </p:normalViewPr>
  <p:slideViewPr>
    <p:cSldViewPr snapToGrid="0">
      <p:cViewPr>
        <p:scale>
          <a:sx n="68" d="100"/>
          <a:sy n="68" d="100"/>
        </p:scale>
        <p:origin x="48" y="7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jr baugh" userId="57e08b997db96fa4" providerId="LiveId" clId="{6C14FA7B-18B2-4352-BEFC-C6373ACBBE0F}"/>
    <pc:docChg chg="undo redo custSel mod addSld delSld modSld sldOrd addSection delSection modSection">
      <pc:chgData name="alton jr baugh" userId="57e08b997db96fa4" providerId="LiveId" clId="{6C14FA7B-18B2-4352-BEFC-C6373ACBBE0F}" dt="2021-01-19T23:57:54.432" v="3417"/>
      <pc:docMkLst>
        <pc:docMk/>
      </pc:docMkLst>
      <pc:sldChg chg="modSp mod ord">
        <pc:chgData name="alton jr baugh" userId="57e08b997db96fa4" providerId="LiveId" clId="{6C14FA7B-18B2-4352-BEFC-C6373ACBBE0F}" dt="2021-01-19T05:06:54.845" v="381" actId="12788"/>
        <pc:sldMkLst>
          <pc:docMk/>
          <pc:sldMk cId="3813804309" sldId="256"/>
        </pc:sldMkLst>
        <pc:spChg chg="mod">
          <ac:chgData name="alton jr baugh" userId="57e08b997db96fa4" providerId="LiveId" clId="{6C14FA7B-18B2-4352-BEFC-C6373ACBBE0F}" dt="2021-01-19T05:06:45.932" v="379" actId="12788"/>
          <ac:spMkLst>
            <pc:docMk/>
            <pc:sldMk cId="3813804309" sldId="256"/>
            <ac:spMk id="2" creationId="{34166782-98EC-4B16-8AD7-2C61811045D6}"/>
          </ac:spMkLst>
        </pc:spChg>
        <pc:spChg chg="mod">
          <ac:chgData name="alton jr baugh" userId="57e08b997db96fa4" providerId="LiveId" clId="{6C14FA7B-18B2-4352-BEFC-C6373ACBBE0F}" dt="2021-01-19T05:06:54.845" v="381" actId="12788"/>
          <ac:spMkLst>
            <pc:docMk/>
            <pc:sldMk cId="3813804309" sldId="256"/>
            <ac:spMk id="3" creationId="{9279F33C-166D-4622-B4FF-A9B6402A7F44}"/>
          </ac:spMkLst>
        </pc:spChg>
      </pc:sldChg>
      <pc:sldChg chg="addSp delSp modSp del mod">
        <pc:chgData name="alton jr baugh" userId="57e08b997db96fa4" providerId="LiveId" clId="{6C14FA7B-18B2-4352-BEFC-C6373ACBBE0F}" dt="2021-01-18T15:21:50.698" v="29" actId="2696"/>
        <pc:sldMkLst>
          <pc:docMk/>
          <pc:sldMk cId="1940710638" sldId="263"/>
        </pc:sldMkLst>
        <pc:graphicFrameChg chg="add del mod">
          <ac:chgData name="alton jr baugh" userId="57e08b997db96fa4" providerId="LiveId" clId="{6C14FA7B-18B2-4352-BEFC-C6373ACBBE0F}" dt="2021-01-18T06:10:31.993" v="8" actId="478"/>
          <ac:graphicFrameMkLst>
            <pc:docMk/>
            <pc:sldMk cId="1940710638" sldId="263"/>
            <ac:graphicFrameMk id="3" creationId="{D1533E66-B7AC-46C8-8D9F-B6BBD27FA168}"/>
          </ac:graphicFrameMkLst>
        </pc:graphicFrameChg>
        <pc:graphicFrameChg chg="add del mod">
          <ac:chgData name="alton jr baugh" userId="57e08b997db96fa4" providerId="LiveId" clId="{6C14FA7B-18B2-4352-BEFC-C6373ACBBE0F}" dt="2021-01-18T06:10:31.993" v="8" actId="478"/>
          <ac:graphicFrameMkLst>
            <pc:docMk/>
            <pc:sldMk cId="1940710638" sldId="263"/>
            <ac:graphicFrameMk id="4" creationId="{0344336B-2F6E-483B-9652-757A5D8FCF38}"/>
          </ac:graphicFrameMkLst>
        </pc:graphicFrameChg>
        <pc:picChg chg="add mod">
          <ac:chgData name="alton jr baugh" userId="57e08b997db96fa4" providerId="LiveId" clId="{6C14FA7B-18B2-4352-BEFC-C6373ACBBE0F}" dt="2021-01-18T06:11:55.441" v="11" actId="1076"/>
          <ac:picMkLst>
            <pc:docMk/>
            <pc:sldMk cId="1940710638" sldId="263"/>
            <ac:picMk id="5" creationId="{6372DD15-7868-44B1-80D5-BE2BC3766E2D}"/>
          </ac:picMkLst>
        </pc:picChg>
      </pc:sldChg>
      <pc:sldChg chg="del">
        <pc:chgData name="alton jr baugh" userId="57e08b997db96fa4" providerId="LiveId" clId="{6C14FA7B-18B2-4352-BEFC-C6373ACBBE0F}" dt="2021-01-18T05:33:33.554" v="0" actId="47"/>
        <pc:sldMkLst>
          <pc:docMk/>
          <pc:sldMk cId="2660667680" sldId="264"/>
        </pc:sldMkLst>
      </pc:sldChg>
      <pc:sldChg chg="del ord">
        <pc:chgData name="alton jr baugh" userId="57e08b997db96fa4" providerId="LiveId" clId="{6C14FA7B-18B2-4352-BEFC-C6373ACBBE0F}" dt="2021-01-19T20:55:52.343" v="1522" actId="47"/>
        <pc:sldMkLst>
          <pc:docMk/>
          <pc:sldMk cId="963256629" sldId="266"/>
        </pc:sldMkLst>
      </pc:sldChg>
      <pc:sldChg chg="addSp modSp new del mod">
        <pc:chgData name="alton jr baugh" userId="57e08b997db96fa4" providerId="LiveId" clId="{6C14FA7B-18B2-4352-BEFC-C6373ACBBE0F}" dt="2021-01-18T15:26:15.623" v="35" actId="47"/>
        <pc:sldMkLst>
          <pc:docMk/>
          <pc:sldMk cId="4183085192" sldId="267"/>
        </pc:sldMkLst>
        <pc:graphicFrameChg chg="add mod">
          <ac:chgData name="alton jr baugh" userId="57e08b997db96fa4" providerId="LiveId" clId="{6C14FA7B-18B2-4352-BEFC-C6373ACBBE0F}" dt="2021-01-18T15:12:04.207" v="14" actId="1076"/>
          <ac:graphicFrameMkLst>
            <pc:docMk/>
            <pc:sldMk cId="4183085192" sldId="267"/>
            <ac:graphicFrameMk id="3" creationId="{1A92558F-4EC0-413A-9FF0-92C2E89D90A3}"/>
          </ac:graphicFrameMkLst>
        </pc:graphicFrameChg>
      </pc:sldChg>
      <pc:sldChg chg="addSp delSp modSp new mod ord setBg modNotesTx">
        <pc:chgData name="alton jr baugh" userId="57e08b997db96fa4" providerId="LiveId" clId="{6C14FA7B-18B2-4352-BEFC-C6373ACBBE0F}" dt="2021-01-19T23:57:54.432" v="3417"/>
        <pc:sldMkLst>
          <pc:docMk/>
          <pc:sldMk cId="1797043185" sldId="268"/>
        </pc:sldMkLst>
        <pc:spChg chg="del mod">
          <ac:chgData name="alton jr baugh" userId="57e08b997db96fa4" providerId="LiveId" clId="{6C14FA7B-18B2-4352-BEFC-C6373ACBBE0F}" dt="2021-01-19T17:18:56.677" v="862" actId="478"/>
          <ac:spMkLst>
            <pc:docMk/>
            <pc:sldMk cId="1797043185" sldId="268"/>
            <ac:spMk id="2" creationId="{A9A82C04-9D71-4400-9556-15541A770B83}"/>
          </ac:spMkLst>
        </pc:spChg>
        <pc:spChg chg="add mod topLvl">
          <ac:chgData name="alton jr baugh" userId="57e08b997db96fa4" providerId="LiveId" clId="{6C14FA7B-18B2-4352-BEFC-C6373ACBBE0F}" dt="2021-01-19T23:48:53.790" v="3416" actId="1076"/>
          <ac:spMkLst>
            <pc:docMk/>
            <pc:sldMk cId="1797043185" sldId="268"/>
            <ac:spMk id="6" creationId="{F25F0E94-6CE5-41BD-AAF8-33987F938312}"/>
          </ac:spMkLst>
        </pc:spChg>
        <pc:spChg chg="add del mod">
          <ac:chgData name="alton jr baugh" userId="57e08b997db96fa4" providerId="LiveId" clId="{6C14FA7B-18B2-4352-BEFC-C6373ACBBE0F}" dt="2021-01-19T15:24:11.507" v="402" actId="478"/>
          <ac:spMkLst>
            <pc:docMk/>
            <pc:sldMk cId="1797043185" sldId="268"/>
            <ac:spMk id="7" creationId="{94E68614-D68D-446A-AF1E-AC22D912A60F}"/>
          </ac:spMkLst>
        </pc:spChg>
        <pc:spChg chg="add del mod">
          <ac:chgData name="alton jr baugh" userId="57e08b997db96fa4" providerId="LiveId" clId="{6C14FA7B-18B2-4352-BEFC-C6373ACBBE0F}" dt="2021-01-19T16:47:45.555" v="631" actId="21"/>
          <ac:spMkLst>
            <pc:docMk/>
            <pc:sldMk cId="1797043185" sldId="268"/>
            <ac:spMk id="8" creationId="{EB50E1BE-48E7-44F0-AE57-B7B9E35AAE55}"/>
          </ac:spMkLst>
        </pc:spChg>
        <pc:spChg chg="add mod topLvl">
          <ac:chgData name="alton jr baugh" userId="57e08b997db96fa4" providerId="LiveId" clId="{6C14FA7B-18B2-4352-BEFC-C6373ACBBE0F}" dt="2021-01-19T23:48:44.036" v="3415" actId="1076"/>
          <ac:spMkLst>
            <pc:docMk/>
            <pc:sldMk cId="1797043185" sldId="268"/>
            <ac:spMk id="10" creationId="{01676530-492A-410B-845C-6C14A66F7796}"/>
          </ac:spMkLst>
        </pc:spChg>
        <pc:spChg chg="add del mod">
          <ac:chgData name="alton jr baugh" userId="57e08b997db96fa4" providerId="LiveId" clId="{6C14FA7B-18B2-4352-BEFC-C6373ACBBE0F}" dt="2021-01-19T17:19:46.766" v="868" actId="478"/>
          <ac:spMkLst>
            <pc:docMk/>
            <pc:sldMk cId="1797043185" sldId="268"/>
            <ac:spMk id="20" creationId="{3AF6EBE9-F79F-4F9A-B0B2-C6ED4210C118}"/>
          </ac:spMkLst>
        </pc:spChg>
        <pc:spChg chg="add del">
          <ac:chgData name="alton jr baugh" userId="57e08b997db96fa4" providerId="LiveId" clId="{6C14FA7B-18B2-4352-BEFC-C6373ACBBE0F}" dt="2021-01-19T15:38:30.284" v="625" actId="26606"/>
          <ac:spMkLst>
            <pc:docMk/>
            <pc:sldMk cId="1797043185" sldId="268"/>
            <ac:spMk id="21" creationId="{53B021B3-DE93-4AB7-8A18-CF5F1CED88B8}"/>
          </ac:spMkLst>
        </pc:spChg>
        <pc:spChg chg="add del">
          <ac:chgData name="alton jr baugh" userId="57e08b997db96fa4" providerId="LiveId" clId="{6C14FA7B-18B2-4352-BEFC-C6373ACBBE0F}" dt="2021-01-19T15:38:30.284" v="625" actId="26606"/>
          <ac:spMkLst>
            <pc:docMk/>
            <pc:sldMk cId="1797043185" sldId="268"/>
            <ac:spMk id="23" creationId="{52D502E5-F6B4-4D58-B4AE-FC466FF15EE8}"/>
          </ac:spMkLst>
        </pc:spChg>
        <pc:spChg chg="add mod">
          <ac:chgData name="alton jr baugh" userId="57e08b997db96fa4" providerId="LiveId" clId="{6C14FA7B-18B2-4352-BEFC-C6373ACBBE0F}" dt="2021-01-19T22:22:39.097" v="2514" actId="20577"/>
          <ac:spMkLst>
            <pc:docMk/>
            <pc:sldMk cId="1797043185" sldId="268"/>
            <ac:spMk id="24" creationId="{29CDDCFA-E0EF-4485-834E-FE58078D0733}"/>
          </ac:spMkLst>
        </pc:spChg>
        <pc:spChg chg="add del">
          <ac:chgData name="alton jr baugh" userId="57e08b997db96fa4" providerId="LiveId" clId="{6C14FA7B-18B2-4352-BEFC-C6373ACBBE0F}" dt="2021-01-19T15:38:30.284" v="625" actId="26606"/>
          <ac:spMkLst>
            <pc:docMk/>
            <pc:sldMk cId="1797043185" sldId="268"/>
            <ac:spMk id="25" creationId="{9DECDBF4-02B6-4BB4-B65B-B8107AD6A9E8}"/>
          </ac:spMkLst>
        </pc:spChg>
        <pc:spChg chg="add mod topLvl">
          <ac:chgData name="alton jr baugh" userId="57e08b997db96fa4" providerId="LiveId" clId="{6C14FA7B-18B2-4352-BEFC-C6373ACBBE0F}" dt="2021-01-19T17:43:30.632" v="1030" actId="164"/>
          <ac:spMkLst>
            <pc:docMk/>
            <pc:sldMk cId="1797043185" sldId="268"/>
            <ac:spMk id="28" creationId="{63EDCE46-3439-4AD2-AE72-2348591DC3B9}"/>
          </ac:spMkLst>
        </pc:spChg>
        <pc:spChg chg="add mod topLvl">
          <ac:chgData name="alton jr baugh" userId="57e08b997db96fa4" providerId="LiveId" clId="{6C14FA7B-18B2-4352-BEFC-C6373ACBBE0F}" dt="2021-01-19T23:15:54.897" v="3067" actId="403"/>
          <ac:spMkLst>
            <pc:docMk/>
            <pc:sldMk cId="1797043185" sldId="268"/>
            <ac:spMk id="29" creationId="{B186971E-CB39-4AC7-9757-99BB998A2D4B}"/>
          </ac:spMkLst>
        </pc:spChg>
        <pc:spChg chg="add">
          <ac:chgData name="alton jr baugh" userId="57e08b997db96fa4" providerId="LiveId" clId="{6C14FA7B-18B2-4352-BEFC-C6373ACBBE0F}" dt="2021-01-19T15:38:30.284" v="625" actId="26606"/>
          <ac:spMkLst>
            <pc:docMk/>
            <pc:sldMk cId="1797043185" sldId="268"/>
            <ac:spMk id="30" creationId="{6C4028FD-8BAA-4A19-BFDE-594D991B7552}"/>
          </ac:spMkLst>
        </pc:spChg>
        <pc:spChg chg="mod topLvl">
          <ac:chgData name="alton jr baugh" userId="57e08b997db96fa4" providerId="LiveId" clId="{6C14FA7B-18B2-4352-BEFC-C6373ACBBE0F}" dt="2021-01-19T23:30:41.620" v="3276" actId="164"/>
          <ac:spMkLst>
            <pc:docMk/>
            <pc:sldMk cId="1797043185" sldId="268"/>
            <ac:spMk id="33" creationId="{63D7B698-77A9-4263-87E4-BA535C74501E}"/>
          </ac:spMkLst>
        </pc:spChg>
        <pc:spChg chg="mod topLvl">
          <ac:chgData name="alton jr baugh" userId="57e08b997db96fa4" providerId="LiveId" clId="{6C14FA7B-18B2-4352-BEFC-C6373ACBBE0F}" dt="2021-01-19T23:30:41.620" v="3276" actId="164"/>
          <ac:spMkLst>
            <pc:docMk/>
            <pc:sldMk cId="1797043185" sldId="268"/>
            <ac:spMk id="34" creationId="{A4CFB364-F847-4EA0-8899-31315565020B}"/>
          </ac:spMkLst>
        </pc:spChg>
        <pc:spChg chg="add del mod">
          <ac:chgData name="alton jr baugh" userId="57e08b997db96fa4" providerId="LiveId" clId="{6C14FA7B-18B2-4352-BEFC-C6373ACBBE0F}" dt="2021-01-19T22:50:51.005" v="2855"/>
          <ac:spMkLst>
            <pc:docMk/>
            <pc:sldMk cId="1797043185" sldId="268"/>
            <ac:spMk id="37" creationId="{88B729FC-2FF7-470A-BE1C-B3D4B48827DC}"/>
          </ac:spMkLst>
        </pc:spChg>
        <pc:grpChg chg="add del mod">
          <ac:chgData name="alton jr baugh" userId="57e08b997db96fa4" providerId="LiveId" clId="{6C14FA7B-18B2-4352-BEFC-C6373ACBBE0F}" dt="2021-01-19T15:23:30.528" v="391" actId="165"/>
          <ac:grpSpMkLst>
            <pc:docMk/>
            <pc:sldMk cId="1797043185" sldId="268"/>
            <ac:grpSpMk id="11" creationId="{4F3F0E3D-F6F7-4141-9514-B4A5605DB15A}"/>
          </ac:grpSpMkLst>
        </pc:grpChg>
        <pc:grpChg chg="add del mod">
          <ac:chgData name="alton jr baugh" userId="57e08b997db96fa4" providerId="LiveId" clId="{6C14FA7B-18B2-4352-BEFC-C6373ACBBE0F}" dt="2021-01-19T15:24:41.674" v="439" actId="165"/>
          <ac:grpSpMkLst>
            <pc:docMk/>
            <pc:sldMk cId="1797043185" sldId="268"/>
            <ac:grpSpMk id="12" creationId="{C37339C9-37FA-4452-A237-8BF40D80577B}"/>
          </ac:grpSpMkLst>
        </pc:grpChg>
        <pc:grpChg chg="add del mod topLvl">
          <ac:chgData name="alton jr baugh" userId="57e08b997db96fa4" providerId="LiveId" clId="{6C14FA7B-18B2-4352-BEFC-C6373ACBBE0F}" dt="2021-01-19T17:16:50.564" v="707" actId="165"/>
          <ac:grpSpMkLst>
            <pc:docMk/>
            <pc:sldMk cId="1797043185" sldId="268"/>
            <ac:grpSpMk id="13" creationId="{59F8919A-6E68-4A4D-B8B7-5AD350FFA93A}"/>
          </ac:grpSpMkLst>
        </pc:grpChg>
        <pc:grpChg chg="add del mod">
          <ac:chgData name="alton jr baugh" userId="57e08b997db96fa4" providerId="LiveId" clId="{6C14FA7B-18B2-4352-BEFC-C6373ACBBE0F}" dt="2021-01-19T16:47:45.555" v="631" actId="21"/>
          <ac:grpSpMkLst>
            <pc:docMk/>
            <pc:sldMk cId="1797043185" sldId="268"/>
            <ac:grpSpMk id="14" creationId="{10C6C566-9044-49EF-9995-D049FA062253}"/>
          </ac:grpSpMkLst>
        </pc:grpChg>
        <pc:grpChg chg="add del mod topLvl">
          <ac:chgData name="alton jr baugh" userId="57e08b997db96fa4" providerId="LiveId" clId="{6C14FA7B-18B2-4352-BEFC-C6373ACBBE0F}" dt="2021-01-19T17:17:29.992" v="750" actId="165"/>
          <ac:grpSpMkLst>
            <pc:docMk/>
            <pc:sldMk cId="1797043185" sldId="268"/>
            <ac:grpSpMk id="15" creationId="{1C93F081-AC6B-4716-B349-75113BD6A634}"/>
          </ac:grpSpMkLst>
        </pc:grpChg>
        <pc:grpChg chg="add del mod">
          <ac:chgData name="alton jr baugh" userId="57e08b997db96fa4" providerId="LiveId" clId="{6C14FA7B-18B2-4352-BEFC-C6373ACBBE0F}" dt="2021-01-19T16:48:06.132" v="636" actId="165"/>
          <ac:grpSpMkLst>
            <pc:docMk/>
            <pc:sldMk cId="1797043185" sldId="268"/>
            <ac:grpSpMk id="16" creationId="{7D5E6787-0FF0-49D4-8D87-FB6AC7D00696}"/>
          </ac:grpSpMkLst>
        </pc:grpChg>
        <pc:grpChg chg="add del mod">
          <ac:chgData name="alton jr baugh" userId="57e08b997db96fa4" providerId="LiveId" clId="{6C14FA7B-18B2-4352-BEFC-C6373ACBBE0F}" dt="2021-01-19T16:49:51.945" v="659" actId="165"/>
          <ac:grpSpMkLst>
            <pc:docMk/>
            <pc:sldMk cId="1797043185" sldId="268"/>
            <ac:grpSpMk id="19" creationId="{A16F7940-CD87-4191-82D5-B160DE8B8A34}"/>
          </ac:grpSpMkLst>
        </pc:grpChg>
        <pc:grpChg chg="add mod">
          <ac:chgData name="alton jr baugh" userId="57e08b997db96fa4" providerId="LiveId" clId="{6C14FA7B-18B2-4352-BEFC-C6373ACBBE0F}" dt="2021-01-19T23:30:02.576" v="3258" actId="14100"/>
          <ac:grpSpMkLst>
            <pc:docMk/>
            <pc:sldMk cId="1797043185" sldId="268"/>
            <ac:grpSpMk id="26" creationId="{2203D995-FA15-4BB3-BBB0-6A61972947FB}"/>
          </ac:grpSpMkLst>
        </pc:grpChg>
        <pc:grpChg chg="add mod">
          <ac:chgData name="alton jr baugh" userId="57e08b997db96fa4" providerId="LiveId" clId="{6C14FA7B-18B2-4352-BEFC-C6373ACBBE0F}" dt="2021-01-19T23:30:02.576" v="3258" actId="14100"/>
          <ac:grpSpMkLst>
            <pc:docMk/>
            <pc:sldMk cId="1797043185" sldId="268"/>
            <ac:grpSpMk id="27" creationId="{1344A734-159A-41D5-9618-9E2EF26B3F59}"/>
          </ac:grpSpMkLst>
        </pc:grpChg>
        <pc:grpChg chg="add del mod">
          <ac:chgData name="alton jr baugh" userId="57e08b997db96fa4" providerId="LiveId" clId="{6C14FA7B-18B2-4352-BEFC-C6373ACBBE0F}" dt="2021-01-19T17:43:09.331" v="1028" actId="165"/>
          <ac:grpSpMkLst>
            <pc:docMk/>
            <pc:sldMk cId="1797043185" sldId="268"/>
            <ac:grpSpMk id="31" creationId="{856DAA06-0E48-4A2D-9D89-5B35C89031F9}"/>
          </ac:grpSpMkLst>
        </pc:grpChg>
        <pc:grpChg chg="add del mod">
          <ac:chgData name="alton jr baugh" userId="57e08b997db96fa4" providerId="LiveId" clId="{6C14FA7B-18B2-4352-BEFC-C6373ACBBE0F}" dt="2021-01-19T17:40:09.580" v="1005" actId="165"/>
          <ac:grpSpMkLst>
            <pc:docMk/>
            <pc:sldMk cId="1797043185" sldId="268"/>
            <ac:grpSpMk id="32" creationId="{6CE9927D-25D6-4F25-933D-F7C8966E1FF9}"/>
          </ac:grpSpMkLst>
        </pc:grpChg>
        <pc:grpChg chg="add mod">
          <ac:chgData name="alton jr baugh" userId="57e08b997db96fa4" providerId="LiveId" clId="{6C14FA7B-18B2-4352-BEFC-C6373ACBBE0F}" dt="2021-01-19T23:30:52.498" v="3278" actId="1076"/>
          <ac:grpSpMkLst>
            <pc:docMk/>
            <pc:sldMk cId="1797043185" sldId="268"/>
            <ac:grpSpMk id="35" creationId="{A83B55F0-E1EB-4A56-82A8-301AF417E676}"/>
          </ac:grpSpMkLst>
        </pc:grpChg>
        <pc:grpChg chg="add del mod">
          <ac:chgData name="alton jr baugh" userId="57e08b997db96fa4" providerId="LiveId" clId="{6C14FA7B-18B2-4352-BEFC-C6373ACBBE0F}" dt="2021-01-19T17:44:14.292" v="1034" actId="165"/>
          <ac:grpSpMkLst>
            <pc:docMk/>
            <pc:sldMk cId="1797043185" sldId="268"/>
            <ac:grpSpMk id="36" creationId="{3BE3A140-6196-41EB-8991-10AB3CD32C45}"/>
          </ac:grpSpMkLst>
        </pc:grpChg>
        <pc:grpChg chg="add mod">
          <ac:chgData name="alton jr baugh" userId="57e08b997db96fa4" providerId="LiveId" clId="{6C14FA7B-18B2-4352-BEFC-C6373ACBBE0F}" dt="2021-01-19T23:30:49.599" v="3277" actId="1076"/>
          <ac:grpSpMkLst>
            <pc:docMk/>
            <pc:sldMk cId="1797043185" sldId="268"/>
            <ac:grpSpMk id="38" creationId="{FA085D94-5769-4009-98B2-9C1796F060B8}"/>
          </ac:grpSpMkLst>
        </pc:grpChg>
        <pc:graphicFrameChg chg="add mod topLvl">
          <ac:chgData name="alton jr baugh" userId="57e08b997db96fa4" providerId="LiveId" clId="{6C14FA7B-18B2-4352-BEFC-C6373ACBBE0F}" dt="2021-01-19T23:57:54.432" v="3417"/>
          <ac:graphicFrameMkLst>
            <pc:docMk/>
            <pc:sldMk cId="1797043185" sldId="268"/>
            <ac:graphicFrameMk id="3" creationId="{D1533E66-B7AC-46C8-8D9F-B6BBD27FA168}"/>
          </ac:graphicFrameMkLst>
        </pc:graphicFrameChg>
        <pc:graphicFrameChg chg="add del mod">
          <ac:chgData name="alton jr baugh" userId="57e08b997db96fa4" providerId="LiveId" clId="{6C14FA7B-18B2-4352-BEFC-C6373ACBBE0F}" dt="2021-01-19T15:24:05.014" v="400" actId="478"/>
          <ac:graphicFrameMkLst>
            <pc:docMk/>
            <pc:sldMk cId="1797043185" sldId="268"/>
            <ac:graphicFrameMk id="4" creationId="{0344336B-2F6E-483B-9652-757A5D8FCF38}"/>
          </ac:graphicFrameMkLst>
        </pc:graphicFrameChg>
        <pc:graphicFrameChg chg="add del mod">
          <ac:chgData name="alton jr baugh" userId="57e08b997db96fa4" providerId="LiveId" clId="{6C14FA7B-18B2-4352-BEFC-C6373ACBBE0F}" dt="2021-01-19T16:47:45.555" v="631" actId="21"/>
          <ac:graphicFrameMkLst>
            <pc:docMk/>
            <pc:sldMk cId="1797043185" sldId="268"/>
            <ac:graphicFrameMk id="5" creationId="{E428E150-E6FE-493C-B618-63C56AE9F230}"/>
          </ac:graphicFrameMkLst>
        </pc:graphicFrameChg>
        <pc:graphicFrameChg chg="add mod topLvl">
          <ac:chgData name="alton jr baugh" userId="57e08b997db96fa4" providerId="LiveId" clId="{6C14FA7B-18B2-4352-BEFC-C6373ACBBE0F}" dt="2021-01-19T23:29:48.749" v="3255"/>
          <ac:graphicFrameMkLst>
            <pc:docMk/>
            <pc:sldMk cId="1797043185" sldId="268"/>
            <ac:graphicFrameMk id="9" creationId="{1FCFD80E-055A-4375-A469-9733FC2F7A84}"/>
          </ac:graphicFrameMkLst>
        </pc:graphicFrameChg>
        <pc:graphicFrameChg chg="add del mod">
          <ac:chgData name="alton jr baugh" userId="57e08b997db96fa4" providerId="LiveId" clId="{6C14FA7B-18B2-4352-BEFC-C6373ACBBE0F}" dt="2021-01-19T15:31:13.442" v="599"/>
          <ac:graphicFrameMkLst>
            <pc:docMk/>
            <pc:sldMk cId="1797043185" sldId="268"/>
            <ac:graphicFrameMk id="17" creationId="{01903BEB-789D-4585-B904-02EA543FC914}"/>
          </ac:graphicFrameMkLst>
        </pc:graphicFrameChg>
        <pc:graphicFrameChg chg="add del mod">
          <ac:chgData name="alton jr baugh" userId="57e08b997db96fa4" providerId="LiveId" clId="{6C14FA7B-18B2-4352-BEFC-C6373ACBBE0F}" dt="2021-01-19T15:31:17.989" v="601"/>
          <ac:graphicFrameMkLst>
            <pc:docMk/>
            <pc:sldMk cId="1797043185" sldId="268"/>
            <ac:graphicFrameMk id="18" creationId="{F60F07CE-CAA6-4475-97A3-AD4357632CD2}"/>
          </ac:graphicFrameMkLst>
        </pc:graphicFrameChg>
      </pc:sldChg>
      <pc:sldChg chg="addSp delSp modSp new del mod ord modNotesTx">
        <pc:chgData name="alton jr baugh" userId="57e08b997db96fa4" providerId="LiveId" clId="{6C14FA7B-18B2-4352-BEFC-C6373ACBBE0F}" dt="2021-01-19T20:50:08.053" v="1453" actId="47"/>
        <pc:sldMkLst>
          <pc:docMk/>
          <pc:sldMk cId="3065522187" sldId="269"/>
        </pc:sldMkLst>
        <pc:spChg chg="mod">
          <ac:chgData name="alton jr baugh" userId="57e08b997db96fa4" providerId="LiveId" clId="{6C14FA7B-18B2-4352-BEFC-C6373ACBBE0F}" dt="2021-01-19T15:36:39.887" v="616"/>
          <ac:spMkLst>
            <pc:docMk/>
            <pc:sldMk cId="3065522187" sldId="269"/>
            <ac:spMk id="2" creationId="{21A5336D-EA65-4EB0-B365-9C626AE6F3EC}"/>
          </ac:spMkLst>
        </pc:spChg>
        <pc:graphicFrameChg chg="add del mod modGraphic">
          <ac:chgData name="alton jr baugh" userId="57e08b997db96fa4" providerId="LiveId" clId="{6C14FA7B-18B2-4352-BEFC-C6373ACBBE0F}" dt="2021-01-18T17:05:17.924" v="126"/>
          <ac:graphicFrameMkLst>
            <pc:docMk/>
            <pc:sldMk cId="3065522187" sldId="269"/>
            <ac:graphicFrameMk id="3" creationId="{9C20731C-4B9B-44D5-B3FD-4C04C1535153}"/>
          </ac:graphicFrameMkLst>
        </pc:graphicFrameChg>
        <pc:graphicFrameChg chg="add del mod">
          <ac:chgData name="alton jr baugh" userId="57e08b997db96fa4" providerId="LiveId" clId="{6C14FA7B-18B2-4352-BEFC-C6373ACBBE0F}" dt="2021-01-18T15:34:54.740" v="43"/>
          <ac:graphicFrameMkLst>
            <pc:docMk/>
            <pc:sldMk cId="3065522187" sldId="269"/>
            <ac:graphicFrameMk id="3" creationId="{C8F9D30C-AC8F-41AD-B77F-AE89ABE9A151}"/>
          </ac:graphicFrameMkLst>
        </pc:graphicFrameChg>
        <pc:graphicFrameChg chg="add del mod modGraphic">
          <ac:chgData name="alton jr baugh" userId="57e08b997db96fa4" providerId="LiveId" clId="{6C14FA7B-18B2-4352-BEFC-C6373ACBBE0F}" dt="2021-01-18T17:06:33.513" v="153" actId="478"/>
          <ac:graphicFrameMkLst>
            <pc:docMk/>
            <pc:sldMk cId="3065522187" sldId="269"/>
            <ac:graphicFrameMk id="4" creationId="{4BBF6783-20E9-40DD-B9E9-F7E47977507B}"/>
          </ac:graphicFrameMkLst>
        </pc:graphicFrameChg>
        <pc:graphicFrameChg chg="add del mod modGraphic">
          <ac:chgData name="alton jr baugh" userId="57e08b997db96fa4" providerId="LiveId" clId="{6C14FA7B-18B2-4352-BEFC-C6373ACBBE0F}" dt="2021-01-18T17:06:25.396" v="151"/>
          <ac:graphicFrameMkLst>
            <pc:docMk/>
            <pc:sldMk cId="3065522187" sldId="269"/>
            <ac:graphicFrameMk id="5" creationId="{BD9DF40F-D11D-4C98-99F3-372BB39C9596}"/>
          </ac:graphicFrameMkLst>
        </pc:graphicFrameChg>
        <pc:graphicFrameChg chg="add del mod">
          <ac:chgData name="alton jr baugh" userId="57e08b997db96fa4" providerId="LiveId" clId="{6C14FA7B-18B2-4352-BEFC-C6373ACBBE0F}" dt="2021-01-18T17:06:03.782" v="140"/>
          <ac:graphicFrameMkLst>
            <pc:docMk/>
            <pc:sldMk cId="3065522187" sldId="269"/>
            <ac:graphicFrameMk id="6" creationId="{00E3D4A2-20EF-4BE9-8BF0-0193301E1B9E}"/>
          </ac:graphicFrameMkLst>
        </pc:graphicFrameChg>
        <pc:graphicFrameChg chg="add del mod modGraphic">
          <ac:chgData name="alton jr baugh" userId="57e08b997db96fa4" providerId="LiveId" clId="{6C14FA7B-18B2-4352-BEFC-C6373ACBBE0F}" dt="2021-01-18T17:06:02.769" v="139"/>
          <ac:graphicFrameMkLst>
            <pc:docMk/>
            <pc:sldMk cId="3065522187" sldId="269"/>
            <ac:graphicFrameMk id="7" creationId="{ECB77BFC-68E7-4D4D-A43C-99C072444AB7}"/>
          </ac:graphicFrameMkLst>
        </pc:graphicFrameChg>
        <pc:graphicFrameChg chg="add del mod modGraphic">
          <ac:chgData name="alton jr baugh" userId="57e08b997db96fa4" providerId="LiveId" clId="{6C14FA7B-18B2-4352-BEFC-C6373ACBBE0F}" dt="2021-01-18T17:12:06.015" v="177" actId="478"/>
          <ac:graphicFrameMkLst>
            <pc:docMk/>
            <pc:sldMk cId="3065522187" sldId="269"/>
            <ac:graphicFrameMk id="11" creationId="{4DF1243F-1ACB-4EDD-9125-A962E21EBC9F}"/>
          </ac:graphicFrameMkLst>
        </pc:graphicFrameChg>
        <pc:graphicFrameChg chg="add del mod">
          <ac:chgData name="alton jr baugh" userId="57e08b997db96fa4" providerId="LiveId" clId="{6C14FA7B-18B2-4352-BEFC-C6373ACBBE0F}" dt="2021-01-18T17:17:48.467" v="195" actId="478"/>
          <ac:graphicFrameMkLst>
            <pc:docMk/>
            <pc:sldMk cId="3065522187" sldId="269"/>
            <ac:graphicFrameMk id="12" creationId="{0E7E6AC3-246A-4881-BC05-F145E32D8D4E}"/>
          </ac:graphicFrameMkLst>
        </pc:graphicFrameChg>
        <pc:graphicFrameChg chg="add del mod modGraphic">
          <ac:chgData name="alton jr baugh" userId="57e08b997db96fa4" providerId="LiveId" clId="{6C14FA7B-18B2-4352-BEFC-C6373ACBBE0F}" dt="2021-01-18T17:15:15.071" v="185" actId="478"/>
          <ac:graphicFrameMkLst>
            <pc:docMk/>
            <pc:sldMk cId="3065522187" sldId="269"/>
            <ac:graphicFrameMk id="13" creationId="{A1ADDDC0-62C2-4055-B52A-22B446BB3B38}"/>
          </ac:graphicFrameMkLst>
        </pc:graphicFrameChg>
        <pc:graphicFrameChg chg="add del mod">
          <ac:chgData name="alton jr baugh" userId="57e08b997db96fa4" providerId="LiveId" clId="{6C14FA7B-18B2-4352-BEFC-C6373ACBBE0F}" dt="2021-01-18T17:17:30.309" v="192" actId="478"/>
          <ac:graphicFrameMkLst>
            <pc:docMk/>
            <pc:sldMk cId="3065522187" sldId="269"/>
            <ac:graphicFrameMk id="14" creationId="{9956204E-DB56-4133-B3D3-40E78EC8287D}"/>
          </ac:graphicFrameMkLst>
        </pc:graphicFrameChg>
        <pc:graphicFrameChg chg="add del mod">
          <ac:chgData name="alton jr baugh" userId="57e08b997db96fa4" providerId="LiveId" clId="{6C14FA7B-18B2-4352-BEFC-C6373ACBBE0F}" dt="2021-01-18T17:16:36.573" v="188" actId="478"/>
          <ac:graphicFrameMkLst>
            <pc:docMk/>
            <pc:sldMk cId="3065522187" sldId="269"/>
            <ac:graphicFrameMk id="15" creationId="{22A80913-EECE-4FC9-8832-D40EEA916C54}"/>
          </ac:graphicFrameMkLst>
        </pc:graphicFrameChg>
        <pc:graphicFrameChg chg="add mod">
          <ac:chgData name="alton jr baugh" userId="57e08b997db96fa4" providerId="LiveId" clId="{6C14FA7B-18B2-4352-BEFC-C6373ACBBE0F}" dt="2021-01-19T04:53:20.663" v="289" actId="12788"/>
          <ac:graphicFrameMkLst>
            <pc:docMk/>
            <pc:sldMk cId="3065522187" sldId="269"/>
            <ac:graphicFrameMk id="16" creationId="{D6CC4CA1-2108-43C6-84DA-1A5581B76E8D}"/>
          </ac:graphicFrameMkLst>
        </pc:graphicFrameChg>
        <pc:graphicFrameChg chg="add mod">
          <ac:chgData name="alton jr baugh" userId="57e08b997db96fa4" providerId="LiveId" clId="{6C14FA7B-18B2-4352-BEFC-C6373ACBBE0F}" dt="2021-01-19T04:53:20.663" v="289" actId="12788"/>
          <ac:graphicFrameMkLst>
            <pc:docMk/>
            <pc:sldMk cId="3065522187" sldId="269"/>
            <ac:graphicFrameMk id="17" creationId="{08002E76-CA20-4D2F-85BA-183277E12F96}"/>
          </ac:graphicFrameMkLst>
        </pc:graphicFrameChg>
        <pc:graphicFrameChg chg="add mod">
          <ac:chgData name="alton jr baugh" userId="57e08b997db96fa4" providerId="LiveId" clId="{6C14FA7B-18B2-4352-BEFC-C6373ACBBE0F}" dt="2021-01-19T04:53:20.663" v="289" actId="12788"/>
          <ac:graphicFrameMkLst>
            <pc:docMk/>
            <pc:sldMk cId="3065522187" sldId="269"/>
            <ac:graphicFrameMk id="18" creationId="{CA1D6952-06F2-4EC8-8738-08B1E164DD96}"/>
          </ac:graphicFrameMkLst>
        </pc:graphicFrameChg>
        <pc:picChg chg="add del mod">
          <ac:chgData name="alton jr baugh" userId="57e08b997db96fa4" providerId="LiveId" clId="{6C14FA7B-18B2-4352-BEFC-C6373ACBBE0F}" dt="2021-01-18T17:08:24.844" v="164" actId="478"/>
          <ac:picMkLst>
            <pc:docMk/>
            <pc:sldMk cId="3065522187" sldId="269"/>
            <ac:picMk id="8" creationId="{DC9AA5A9-F6AA-4845-9EB7-905D4FC2E1CF}"/>
          </ac:picMkLst>
        </pc:picChg>
        <pc:picChg chg="add del mod">
          <ac:chgData name="alton jr baugh" userId="57e08b997db96fa4" providerId="LiveId" clId="{6C14FA7B-18B2-4352-BEFC-C6373ACBBE0F}" dt="2021-01-18T17:08:26.230" v="166" actId="478"/>
          <ac:picMkLst>
            <pc:docMk/>
            <pc:sldMk cId="3065522187" sldId="269"/>
            <ac:picMk id="9" creationId="{C5075118-145B-40F9-B602-F003D9819F3D}"/>
          </ac:picMkLst>
        </pc:picChg>
        <pc:picChg chg="add del mod">
          <ac:chgData name="alton jr baugh" userId="57e08b997db96fa4" providerId="LiveId" clId="{6C14FA7B-18B2-4352-BEFC-C6373ACBBE0F}" dt="2021-01-18T17:08:25.665" v="165" actId="478"/>
          <ac:picMkLst>
            <pc:docMk/>
            <pc:sldMk cId="3065522187" sldId="269"/>
            <ac:picMk id="10" creationId="{3D93ED41-E344-4501-8781-60E52487EB2C}"/>
          </ac:picMkLst>
        </pc:picChg>
      </pc:sldChg>
      <pc:sldChg chg="addSp delSp modSp new add del mod ord">
        <pc:chgData name="alton jr baugh" userId="57e08b997db96fa4" providerId="LiveId" clId="{6C14FA7B-18B2-4352-BEFC-C6373ACBBE0F}" dt="2021-01-19T23:15:28.302" v="3065" actId="47"/>
        <pc:sldMkLst>
          <pc:docMk/>
          <pc:sldMk cId="3712980118" sldId="270"/>
        </pc:sldMkLst>
        <pc:spChg chg="mod">
          <ac:chgData name="alton jr baugh" userId="57e08b997db96fa4" providerId="LiveId" clId="{6C14FA7B-18B2-4352-BEFC-C6373ACBBE0F}" dt="2021-01-19T15:36:39.887" v="616"/>
          <ac:spMkLst>
            <pc:docMk/>
            <pc:sldMk cId="3712980118" sldId="270"/>
            <ac:spMk id="2" creationId="{5D494521-ADFF-4EA4-B3A4-3F320F8695BE}"/>
          </ac:spMkLst>
        </pc:spChg>
        <pc:graphicFrameChg chg="add del mod">
          <ac:chgData name="alton jr baugh" userId="57e08b997db96fa4" providerId="LiveId" clId="{6C14FA7B-18B2-4352-BEFC-C6373ACBBE0F}" dt="2021-01-19T20:54:46.375" v="1514" actId="478"/>
          <ac:graphicFrameMkLst>
            <pc:docMk/>
            <pc:sldMk cId="3712980118" sldId="270"/>
            <ac:graphicFrameMk id="3" creationId="{CD4D4DEB-B1B5-4303-BCF0-A73EED597699}"/>
          </ac:graphicFrameMkLst>
        </pc:graphicFrameChg>
        <pc:graphicFrameChg chg="add mod">
          <ac:chgData name="alton jr baugh" userId="57e08b997db96fa4" providerId="LiveId" clId="{6C14FA7B-18B2-4352-BEFC-C6373ACBBE0F}" dt="2021-01-19T20:55:21.930" v="1517" actId="207"/>
          <ac:graphicFrameMkLst>
            <pc:docMk/>
            <pc:sldMk cId="3712980118" sldId="270"/>
            <ac:graphicFrameMk id="4" creationId="{CD4D4DEB-B1B5-4303-BCF0-A73EED597699}"/>
          </ac:graphicFrameMkLst>
        </pc:graphicFrameChg>
      </pc:sldChg>
      <pc:sldChg chg="addSp modSp new del">
        <pc:chgData name="alton jr baugh" userId="57e08b997db96fa4" providerId="LiveId" clId="{6C14FA7B-18B2-4352-BEFC-C6373ACBBE0F}" dt="2021-01-19T20:51:10.789" v="1460" actId="47"/>
        <pc:sldMkLst>
          <pc:docMk/>
          <pc:sldMk cId="3674873880" sldId="271"/>
        </pc:sldMkLst>
        <pc:spChg chg="add mod">
          <ac:chgData name="alton jr baugh" userId="57e08b997db96fa4" providerId="LiveId" clId="{6C14FA7B-18B2-4352-BEFC-C6373ACBBE0F}" dt="2021-01-19T16:47:57.558" v="635"/>
          <ac:spMkLst>
            <pc:docMk/>
            <pc:sldMk cId="3674873880" sldId="271"/>
            <ac:spMk id="4" creationId="{1357E34E-9203-4383-8B05-019428825492}"/>
          </ac:spMkLst>
        </pc:spChg>
        <pc:graphicFrameChg chg="add mod">
          <ac:chgData name="alton jr baugh" userId="57e08b997db96fa4" providerId="LiveId" clId="{6C14FA7B-18B2-4352-BEFC-C6373ACBBE0F}" dt="2021-01-19T16:47:57.558" v="635"/>
          <ac:graphicFrameMkLst>
            <pc:docMk/>
            <pc:sldMk cId="3674873880" sldId="271"/>
            <ac:graphicFrameMk id="3" creationId="{B175E083-05AB-4A59-A9B3-766CA72F1255}"/>
          </ac:graphicFrameMkLst>
        </pc:graphicFrameChg>
      </pc:sldChg>
      <pc:sldChg chg="addSp delSp modSp new del mod ord">
        <pc:chgData name="alton jr baugh" userId="57e08b997db96fa4" providerId="LiveId" clId="{6C14FA7B-18B2-4352-BEFC-C6373ACBBE0F}" dt="2021-01-19T23:16:04.817" v="3068" actId="47"/>
        <pc:sldMkLst>
          <pc:docMk/>
          <pc:sldMk cId="2159624051" sldId="272"/>
        </pc:sldMkLst>
        <pc:spChg chg="mod">
          <ac:chgData name="alton jr baugh" userId="57e08b997db96fa4" providerId="LiveId" clId="{6C14FA7B-18B2-4352-BEFC-C6373ACBBE0F}" dt="2021-01-19T21:44:35.376" v="2014" actId="1076"/>
          <ac:spMkLst>
            <pc:docMk/>
            <pc:sldMk cId="2159624051" sldId="272"/>
            <ac:spMk id="2" creationId="{C063C9C5-2737-40DA-B546-4AE45A0D34EA}"/>
          </ac:spMkLst>
        </pc:spChg>
        <pc:graphicFrameChg chg="add del mod">
          <ac:chgData name="alton jr baugh" userId="57e08b997db96fa4" providerId="LiveId" clId="{6C14FA7B-18B2-4352-BEFC-C6373ACBBE0F}" dt="2021-01-19T20:50:44.383" v="1455"/>
          <ac:graphicFrameMkLst>
            <pc:docMk/>
            <pc:sldMk cId="2159624051" sldId="272"/>
            <ac:graphicFrameMk id="3" creationId="{61B16941-9735-45F5-B283-4355FA4A83AD}"/>
          </ac:graphicFrameMkLst>
        </pc:graphicFrameChg>
        <pc:graphicFrameChg chg="add del mod modGraphic">
          <ac:chgData name="alton jr baugh" userId="57e08b997db96fa4" providerId="LiveId" clId="{6C14FA7B-18B2-4352-BEFC-C6373ACBBE0F}" dt="2021-01-19T21:44:41.022" v="2015" actId="478"/>
          <ac:graphicFrameMkLst>
            <pc:docMk/>
            <pc:sldMk cId="2159624051" sldId="272"/>
            <ac:graphicFrameMk id="4" creationId="{BA781C29-EBF0-40C8-95F0-63EF4430DF88}"/>
          </ac:graphicFrameMkLst>
        </pc:graphicFrameChg>
        <pc:graphicFrameChg chg="add del mod modGraphic">
          <ac:chgData name="alton jr baugh" userId="57e08b997db96fa4" providerId="LiveId" clId="{6C14FA7B-18B2-4352-BEFC-C6373ACBBE0F}" dt="2021-01-19T21:44:43.737" v="2016" actId="478"/>
          <ac:graphicFrameMkLst>
            <pc:docMk/>
            <pc:sldMk cId="2159624051" sldId="272"/>
            <ac:graphicFrameMk id="5" creationId="{D9ACAF0C-F313-40F5-B5B2-1AB85D0F100B}"/>
          </ac:graphicFrameMkLst>
        </pc:graphicFrameChg>
        <pc:graphicFrameChg chg="add mod modGraphic">
          <ac:chgData name="alton jr baugh" userId="57e08b997db96fa4" providerId="LiveId" clId="{6C14FA7B-18B2-4352-BEFC-C6373ACBBE0F}" dt="2021-01-19T23:07:20.843" v="2995" actId="14734"/>
          <ac:graphicFrameMkLst>
            <pc:docMk/>
            <pc:sldMk cId="2159624051" sldId="272"/>
            <ac:graphicFrameMk id="6" creationId="{B5F7BA7B-A2BA-4D22-8ECD-5BC64F012D43}"/>
          </ac:graphicFrameMkLst>
        </pc:graphicFrameChg>
      </pc:sldChg>
      <pc:sldChg chg="new del">
        <pc:chgData name="alton jr baugh" userId="57e08b997db96fa4" providerId="LiveId" clId="{6C14FA7B-18B2-4352-BEFC-C6373ACBBE0F}" dt="2021-01-19T16:47:56.133" v="634" actId="680"/>
        <pc:sldMkLst>
          <pc:docMk/>
          <pc:sldMk cId="2389478390" sldId="272"/>
        </pc:sldMkLst>
      </pc:sldChg>
      <pc:sldChg chg="addSp delSp modSp new mod chgLayout">
        <pc:chgData name="alton jr baugh" userId="57e08b997db96fa4" providerId="LiveId" clId="{6C14FA7B-18B2-4352-BEFC-C6373ACBBE0F}" dt="2021-01-19T23:47:45.578" v="3384" actId="20577"/>
        <pc:sldMkLst>
          <pc:docMk/>
          <pc:sldMk cId="2347194298" sldId="273"/>
        </pc:sldMkLst>
        <pc:spChg chg="del">
          <ac:chgData name="alton jr baugh" userId="57e08b997db96fa4" providerId="LiveId" clId="{6C14FA7B-18B2-4352-BEFC-C6373ACBBE0F}" dt="2021-01-19T19:33:34.236" v="1075" actId="478"/>
          <ac:spMkLst>
            <pc:docMk/>
            <pc:sldMk cId="2347194298" sldId="273"/>
            <ac:spMk id="2" creationId="{B9A2740D-6C82-48DA-94D6-088D04550444}"/>
          </ac:spMkLst>
        </pc:spChg>
        <pc:spChg chg="add del">
          <ac:chgData name="alton jr baugh" userId="57e08b997db96fa4" providerId="LiveId" clId="{6C14FA7B-18B2-4352-BEFC-C6373ACBBE0F}" dt="2021-01-19T19:24:21.259" v="1039"/>
          <ac:spMkLst>
            <pc:docMk/>
            <pc:sldMk cId="2347194298" sldId="273"/>
            <ac:spMk id="3" creationId="{92F01E21-3D50-48B0-9C0B-3836AC048585}"/>
          </ac:spMkLst>
        </pc:spChg>
        <pc:spChg chg="add del mod ord modVis">
          <ac:chgData name="alton jr baugh" userId="57e08b997db96fa4" providerId="LiveId" clId="{6C14FA7B-18B2-4352-BEFC-C6373ACBBE0F}" dt="2021-01-19T20:59:41.052" v="1650" actId="478"/>
          <ac:spMkLst>
            <pc:docMk/>
            <pc:sldMk cId="2347194298" sldId="273"/>
            <ac:spMk id="5" creationId="{716B90CF-D414-4987-8D18-43AC75165423}"/>
          </ac:spMkLst>
        </pc:spChg>
        <pc:spChg chg="add mod ord modVis">
          <ac:chgData name="alton jr baugh" userId="57e08b997db96fa4" providerId="LiveId" clId="{6C14FA7B-18B2-4352-BEFC-C6373ACBBE0F}" dt="2021-01-19T23:32:20.525" v="3331" actId="2711"/>
          <ac:spMkLst>
            <pc:docMk/>
            <pc:sldMk cId="2347194298" sldId="273"/>
            <ac:spMk id="6" creationId="{D0D8B008-D80A-42A4-B784-53B899AA08BC}"/>
          </ac:spMkLst>
        </pc:spChg>
        <pc:spChg chg="add mod">
          <ac:chgData name="alton jr baugh" userId="57e08b997db96fa4" providerId="LiveId" clId="{6C14FA7B-18B2-4352-BEFC-C6373ACBBE0F}" dt="2021-01-19T23:47:45.578" v="3384" actId="20577"/>
          <ac:spMkLst>
            <pc:docMk/>
            <pc:sldMk cId="2347194298" sldId="273"/>
            <ac:spMk id="7" creationId="{4E142A04-8110-45E2-9111-C7B4D1BC1C10}"/>
          </ac:spMkLst>
        </pc:spChg>
        <pc:graphicFrameChg chg="add mod ord modVis">
          <ac:chgData name="alton jr baugh" userId="57e08b997db96fa4" providerId="LiveId" clId="{6C14FA7B-18B2-4352-BEFC-C6373ACBBE0F}" dt="2021-01-19T23:29:20.134" v="3253"/>
          <ac:graphicFrameMkLst>
            <pc:docMk/>
            <pc:sldMk cId="2347194298" sldId="273"/>
            <ac:graphicFrameMk id="4" creationId="{F2942CCD-87CD-4083-AC3E-F5EC51CD21E8}"/>
          </ac:graphicFrameMkLst>
        </pc:graphicFrameChg>
      </pc:sldChg>
      <pc:sldChg chg="addSp delSp modSp new del mod">
        <pc:chgData name="alton jr baugh" userId="57e08b997db96fa4" providerId="LiveId" clId="{6C14FA7B-18B2-4352-BEFC-C6373ACBBE0F}" dt="2021-01-19T21:31:45.793" v="1882" actId="47"/>
        <pc:sldMkLst>
          <pc:docMk/>
          <pc:sldMk cId="1453304097" sldId="274"/>
        </pc:sldMkLst>
        <pc:spChg chg="mod">
          <ac:chgData name="alton jr baugh" userId="57e08b997db96fa4" providerId="LiveId" clId="{6C14FA7B-18B2-4352-BEFC-C6373ACBBE0F}" dt="2021-01-19T19:35:41.393" v="1111" actId="20577"/>
          <ac:spMkLst>
            <pc:docMk/>
            <pc:sldMk cId="1453304097" sldId="274"/>
            <ac:spMk id="2" creationId="{ECBCC3F7-EA54-4AA6-901E-F1292BF0E63E}"/>
          </ac:spMkLst>
        </pc:spChg>
        <pc:spChg chg="del">
          <ac:chgData name="alton jr baugh" userId="57e08b997db96fa4" providerId="LiveId" clId="{6C14FA7B-18B2-4352-BEFC-C6373ACBBE0F}" dt="2021-01-19T19:36:01.110" v="1112" actId="1032"/>
          <ac:spMkLst>
            <pc:docMk/>
            <pc:sldMk cId="1453304097" sldId="274"/>
            <ac:spMk id="3" creationId="{1457C11B-A923-43A6-B0F6-A71FCD27F6F1}"/>
          </ac:spMkLst>
        </pc:spChg>
        <pc:graphicFrameChg chg="add mod modGraphic">
          <ac:chgData name="alton jr baugh" userId="57e08b997db96fa4" providerId="LiveId" clId="{6C14FA7B-18B2-4352-BEFC-C6373ACBBE0F}" dt="2021-01-19T21:28:05.114" v="1841"/>
          <ac:graphicFrameMkLst>
            <pc:docMk/>
            <pc:sldMk cId="1453304097" sldId="274"/>
            <ac:graphicFrameMk id="4" creationId="{745CD3DA-4AA1-4E29-A1D7-19F6605865BD}"/>
          </ac:graphicFrameMkLst>
        </pc:graphicFrameChg>
        <pc:picChg chg="add del mod">
          <ac:chgData name="alton jr baugh" userId="57e08b997db96fa4" providerId="LiveId" clId="{6C14FA7B-18B2-4352-BEFC-C6373ACBBE0F}" dt="2021-01-19T21:16:58.148" v="1712" actId="21"/>
          <ac:picMkLst>
            <pc:docMk/>
            <pc:sldMk cId="1453304097" sldId="274"/>
            <ac:picMk id="6" creationId="{BBD59C9E-BB0C-4C06-8A1C-0856F010DBD7}"/>
          </ac:picMkLst>
        </pc:picChg>
        <pc:picChg chg="add del mod">
          <ac:chgData name="alton jr baugh" userId="57e08b997db96fa4" providerId="LiveId" clId="{6C14FA7B-18B2-4352-BEFC-C6373ACBBE0F}" dt="2021-01-19T21:27:18.595" v="1833" actId="21"/>
          <ac:picMkLst>
            <pc:docMk/>
            <pc:sldMk cId="1453304097" sldId="274"/>
            <ac:picMk id="8" creationId="{7396730D-EF38-4E07-874F-0D1DC084BE9F}"/>
          </ac:picMkLst>
        </pc:picChg>
      </pc:sldChg>
      <pc:sldChg chg="addSp delSp modSp new add del mod ord">
        <pc:chgData name="alton jr baugh" userId="57e08b997db96fa4" providerId="LiveId" clId="{6C14FA7B-18B2-4352-BEFC-C6373ACBBE0F}" dt="2021-01-19T23:15:29.260" v="3066" actId="47"/>
        <pc:sldMkLst>
          <pc:docMk/>
          <pc:sldMk cId="2036213100" sldId="275"/>
        </pc:sldMkLst>
        <pc:spChg chg="mod">
          <ac:chgData name="alton jr baugh" userId="57e08b997db96fa4" providerId="LiveId" clId="{6C14FA7B-18B2-4352-BEFC-C6373ACBBE0F}" dt="2021-01-19T22:33:17.883" v="2597" actId="20577"/>
          <ac:spMkLst>
            <pc:docMk/>
            <pc:sldMk cId="2036213100" sldId="275"/>
            <ac:spMk id="2" creationId="{35F925B4-BFB2-4319-8BD8-625C24616E13}"/>
          </ac:spMkLst>
        </pc:spChg>
        <pc:spChg chg="del">
          <ac:chgData name="alton jr baugh" userId="57e08b997db96fa4" providerId="LiveId" clId="{6C14FA7B-18B2-4352-BEFC-C6373ACBBE0F}" dt="2021-01-19T20:28:51.953" v="1350"/>
          <ac:spMkLst>
            <pc:docMk/>
            <pc:sldMk cId="2036213100" sldId="275"/>
            <ac:spMk id="3" creationId="{5D965F99-9041-4422-A5F4-8AA4AF1CA7AC}"/>
          </ac:spMkLst>
        </pc:spChg>
        <pc:graphicFrameChg chg="add mod">
          <ac:chgData name="alton jr baugh" userId="57e08b997db96fa4" providerId="LiveId" clId="{6C14FA7B-18B2-4352-BEFC-C6373ACBBE0F}" dt="2021-01-19T22:34:13.503" v="2650" actId="6549"/>
          <ac:graphicFrameMkLst>
            <pc:docMk/>
            <pc:sldMk cId="2036213100" sldId="275"/>
            <ac:graphicFrameMk id="4" creationId="{DD0F3B27-D63B-44CC-B5C6-C8B76B751CE4}"/>
          </ac:graphicFrameMkLst>
        </pc:graphicFrameChg>
      </pc:sldChg>
      <pc:sldChg chg="addSp delSp modSp new del">
        <pc:chgData name="alton jr baugh" userId="57e08b997db96fa4" providerId="LiveId" clId="{6C14FA7B-18B2-4352-BEFC-C6373ACBBE0F}" dt="2021-01-19T20:49:21.789" v="1450" actId="2696"/>
        <pc:sldMkLst>
          <pc:docMk/>
          <pc:sldMk cId="2358211694" sldId="276"/>
        </pc:sldMkLst>
        <pc:spChg chg="add del">
          <ac:chgData name="alton jr baugh" userId="57e08b997db96fa4" providerId="LiveId" clId="{6C14FA7B-18B2-4352-BEFC-C6373ACBBE0F}" dt="2021-01-19T20:48:27.084" v="1449"/>
          <ac:spMkLst>
            <pc:docMk/>
            <pc:sldMk cId="2358211694" sldId="276"/>
            <ac:spMk id="3" creationId="{1E8A7F5F-EC39-4649-8EBE-F230AC19352F}"/>
          </ac:spMkLst>
        </pc:spChg>
        <pc:graphicFrameChg chg="add del mod">
          <ac:chgData name="alton jr baugh" userId="57e08b997db96fa4" providerId="LiveId" clId="{6C14FA7B-18B2-4352-BEFC-C6373ACBBE0F}" dt="2021-01-19T20:48:07.824" v="1448"/>
          <ac:graphicFrameMkLst>
            <pc:docMk/>
            <pc:sldMk cId="2358211694" sldId="276"/>
            <ac:graphicFrameMk id="4" creationId="{02536DDF-DC6A-458F-8274-78606DE7CD43}"/>
          </ac:graphicFrameMkLst>
        </pc:graphicFrameChg>
        <pc:graphicFrameChg chg="add mod">
          <ac:chgData name="alton jr baugh" userId="57e08b997db96fa4" providerId="LiveId" clId="{6C14FA7B-18B2-4352-BEFC-C6373ACBBE0F}" dt="2021-01-19T20:48:27.084" v="1449"/>
          <ac:graphicFrameMkLst>
            <pc:docMk/>
            <pc:sldMk cId="2358211694" sldId="276"/>
            <ac:graphicFrameMk id="5" creationId="{60F42026-A6AD-483C-8177-66A96D136AEB}"/>
          </ac:graphicFrameMkLst>
        </pc:graphicFrameChg>
      </pc:sldChg>
      <pc:sldChg chg="addSp delSp modSp new mod ord chgLayout">
        <pc:chgData name="alton jr baugh" userId="57e08b997db96fa4" providerId="LiveId" clId="{6C14FA7B-18B2-4352-BEFC-C6373ACBBE0F}" dt="2021-01-19T23:34:41.842" v="3374" actId="20577"/>
        <pc:sldMkLst>
          <pc:docMk/>
          <pc:sldMk cId="2711657488" sldId="276"/>
        </pc:sldMkLst>
        <pc:spChg chg="mod ord">
          <ac:chgData name="alton jr baugh" userId="57e08b997db96fa4" providerId="LiveId" clId="{6C14FA7B-18B2-4352-BEFC-C6373ACBBE0F}" dt="2021-01-19T23:34:15.312" v="3351" actId="1076"/>
          <ac:spMkLst>
            <pc:docMk/>
            <pc:sldMk cId="2711657488" sldId="276"/>
            <ac:spMk id="2" creationId="{4BDB4353-F7EA-496B-A52B-A699ADAEE6D7}"/>
          </ac:spMkLst>
        </pc:spChg>
        <pc:spChg chg="del">
          <ac:chgData name="alton jr baugh" userId="57e08b997db96fa4" providerId="LiveId" clId="{6C14FA7B-18B2-4352-BEFC-C6373ACBBE0F}" dt="2021-01-19T20:49:27.071" v="1452"/>
          <ac:spMkLst>
            <pc:docMk/>
            <pc:sldMk cId="2711657488" sldId="276"/>
            <ac:spMk id="3" creationId="{9C79D92C-E54C-40C5-BA69-0D05A6972C83}"/>
          </ac:spMkLst>
        </pc:spChg>
        <pc:spChg chg="add del mod">
          <ac:chgData name="alton jr baugh" userId="57e08b997db96fa4" providerId="LiveId" clId="{6C14FA7B-18B2-4352-BEFC-C6373ACBBE0F}" dt="2021-01-19T23:05:02.075" v="2974"/>
          <ac:spMkLst>
            <pc:docMk/>
            <pc:sldMk cId="2711657488" sldId="276"/>
            <ac:spMk id="6" creationId="{34314112-9E32-4078-B457-7069D9368668}"/>
          </ac:spMkLst>
        </pc:spChg>
        <pc:spChg chg="add del mod">
          <ac:chgData name="alton jr baugh" userId="57e08b997db96fa4" providerId="LiveId" clId="{6C14FA7B-18B2-4352-BEFC-C6373ACBBE0F}" dt="2021-01-19T23:18:18.650" v="3075" actId="767"/>
          <ac:spMkLst>
            <pc:docMk/>
            <pc:sldMk cId="2711657488" sldId="276"/>
            <ac:spMk id="9" creationId="{F26079F2-9CC3-4AF1-B8CC-EC7EE03D2802}"/>
          </ac:spMkLst>
        </pc:spChg>
        <pc:spChg chg="add mod">
          <ac:chgData name="alton jr baugh" userId="57e08b997db96fa4" providerId="LiveId" clId="{6C14FA7B-18B2-4352-BEFC-C6373ACBBE0F}" dt="2021-01-19T23:34:15.312" v="3351" actId="1076"/>
          <ac:spMkLst>
            <pc:docMk/>
            <pc:sldMk cId="2711657488" sldId="276"/>
            <ac:spMk id="10" creationId="{2A6B9651-B267-4CDE-B56B-4307BBD46800}"/>
          </ac:spMkLst>
        </pc:spChg>
        <pc:spChg chg="add del">
          <ac:chgData name="alton jr baugh" userId="57e08b997db96fa4" providerId="LiveId" clId="{6C14FA7B-18B2-4352-BEFC-C6373ACBBE0F}" dt="2021-01-19T23:19:29.560" v="3131" actId="22"/>
          <ac:spMkLst>
            <pc:docMk/>
            <pc:sldMk cId="2711657488" sldId="276"/>
            <ac:spMk id="12" creationId="{C74B7EBE-03CD-459B-95AA-9802846CD9E8}"/>
          </ac:spMkLst>
        </pc:spChg>
        <pc:spChg chg="add mod">
          <ac:chgData name="alton jr baugh" userId="57e08b997db96fa4" providerId="LiveId" clId="{6C14FA7B-18B2-4352-BEFC-C6373ACBBE0F}" dt="2021-01-19T23:34:15.312" v="3351" actId="1076"/>
          <ac:spMkLst>
            <pc:docMk/>
            <pc:sldMk cId="2711657488" sldId="276"/>
            <ac:spMk id="13" creationId="{D61CF6B7-ED7A-403C-8C37-D7CBFDDBF44F}"/>
          </ac:spMkLst>
        </pc:spChg>
        <pc:graphicFrameChg chg="add del mod modGraphic">
          <ac:chgData name="alton jr baugh" userId="57e08b997db96fa4" providerId="LiveId" clId="{6C14FA7B-18B2-4352-BEFC-C6373ACBBE0F}" dt="2021-01-19T23:02:48.569" v="2973" actId="478"/>
          <ac:graphicFrameMkLst>
            <pc:docMk/>
            <pc:sldMk cId="2711657488" sldId="276"/>
            <ac:graphicFrameMk id="4" creationId="{15B92555-1604-414A-AB87-C2565291F5B6}"/>
          </ac:graphicFrameMkLst>
        </pc:graphicFrameChg>
        <pc:graphicFrameChg chg="add mod ord modGraphic">
          <ac:chgData name="alton jr baugh" userId="57e08b997db96fa4" providerId="LiveId" clId="{6C14FA7B-18B2-4352-BEFC-C6373ACBBE0F}" dt="2021-01-19T23:34:41.842" v="3374" actId="20577"/>
          <ac:graphicFrameMkLst>
            <pc:docMk/>
            <pc:sldMk cId="2711657488" sldId="276"/>
            <ac:graphicFrameMk id="7" creationId="{C5CC8FB3-52E1-480B-A35E-7A9CDD4BCC76}"/>
          </ac:graphicFrameMkLst>
        </pc:graphicFrameChg>
        <pc:graphicFrameChg chg="add mod modGraphic">
          <ac:chgData name="alton jr baugh" userId="57e08b997db96fa4" providerId="LiveId" clId="{6C14FA7B-18B2-4352-BEFC-C6373ACBBE0F}" dt="2021-01-19T23:34:30.800" v="3365" actId="20577"/>
          <ac:graphicFrameMkLst>
            <pc:docMk/>
            <pc:sldMk cId="2711657488" sldId="276"/>
            <ac:graphicFrameMk id="8" creationId="{99FECF60-A877-42C3-A8A3-03E66EDED5E8}"/>
          </ac:graphicFrameMkLst>
        </pc:graphicFrameChg>
      </pc:sldChg>
      <pc:sldChg chg="addSp delSp modSp new del mod setBg">
        <pc:chgData name="alton jr baugh" userId="57e08b997db96fa4" providerId="LiveId" clId="{6C14FA7B-18B2-4352-BEFC-C6373ACBBE0F}" dt="2021-01-19T20:47:57.340" v="1445" actId="2696"/>
        <pc:sldMkLst>
          <pc:docMk/>
          <pc:sldMk cId="3597596843" sldId="276"/>
        </pc:sldMkLst>
        <pc:spChg chg="del">
          <ac:chgData name="alton jr baugh" userId="57e08b997db96fa4" providerId="LiveId" clId="{6C14FA7B-18B2-4352-BEFC-C6373ACBBE0F}" dt="2021-01-19T20:45:59.860" v="1442" actId="26606"/>
          <ac:spMkLst>
            <pc:docMk/>
            <pc:sldMk cId="3597596843" sldId="276"/>
            <ac:spMk id="2" creationId="{B7325B1A-30D1-43A8-AEA5-6FFF9A1F569C}"/>
          </ac:spMkLst>
        </pc:spChg>
        <pc:spChg chg="add del">
          <ac:chgData name="alton jr baugh" userId="57e08b997db96fa4" providerId="LiveId" clId="{6C14FA7B-18B2-4352-BEFC-C6373ACBBE0F}" dt="2021-01-19T20:45:31.894" v="1439"/>
          <ac:spMkLst>
            <pc:docMk/>
            <pc:sldMk cId="3597596843" sldId="276"/>
            <ac:spMk id="3" creationId="{C075B246-51E8-4B9A-9BB8-5CB97C189F6B}"/>
          </ac:spMkLst>
        </pc:spChg>
        <pc:graphicFrameChg chg="add del mod">
          <ac:chgData name="alton jr baugh" userId="57e08b997db96fa4" providerId="LiveId" clId="{6C14FA7B-18B2-4352-BEFC-C6373ACBBE0F}" dt="2021-01-19T20:45:29.908" v="1438"/>
          <ac:graphicFrameMkLst>
            <pc:docMk/>
            <pc:sldMk cId="3597596843" sldId="276"/>
            <ac:graphicFrameMk id="4" creationId="{E074EB94-21EC-4AA3-92CE-28E90D599083}"/>
          </ac:graphicFrameMkLst>
        </pc:graphicFrameChg>
        <pc:graphicFrameChg chg="add mod modGraphic">
          <ac:chgData name="alton jr baugh" userId="57e08b997db96fa4" providerId="LiveId" clId="{6C14FA7B-18B2-4352-BEFC-C6373ACBBE0F}" dt="2021-01-19T20:47:00.341" v="1444"/>
          <ac:graphicFrameMkLst>
            <pc:docMk/>
            <pc:sldMk cId="3597596843" sldId="276"/>
            <ac:graphicFrameMk id="5" creationId="{C33ED9B7-9D5C-42A6-9095-562A7A0E9AD9}"/>
          </ac:graphicFrameMkLst>
        </pc:graphicFrameChg>
      </pc:sldChg>
      <pc:sldChg chg="addSp delSp modSp new del mod">
        <pc:chgData name="alton jr baugh" userId="57e08b997db96fa4" providerId="LiveId" clId="{6C14FA7B-18B2-4352-BEFC-C6373ACBBE0F}" dt="2021-01-19T22:46:02.076" v="2742" actId="2696"/>
        <pc:sldMkLst>
          <pc:docMk/>
          <pc:sldMk cId="3465965358" sldId="277"/>
        </pc:sldMkLst>
        <pc:spChg chg="mod">
          <ac:chgData name="alton jr baugh" userId="57e08b997db96fa4" providerId="LiveId" clId="{6C14FA7B-18B2-4352-BEFC-C6373ACBBE0F}" dt="2021-01-19T22:14:28.821" v="2291" actId="20577"/>
          <ac:spMkLst>
            <pc:docMk/>
            <pc:sldMk cId="3465965358" sldId="277"/>
            <ac:spMk id="2" creationId="{A9886A7D-74D6-436B-8D54-CAE73657F137}"/>
          </ac:spMkLst>
        </pc:spChg>
        <pc:spChg chg="del">
          <ac:chgData name="alton jr baugh" userId="57e08b997db96fa4" providerId="LiveId" clId="{6C14FA7B-18B2-4352-BEFC-C6373ACBBE0F}" dt="2021-01-19T21:25:49.272" v="1825" actId="1032"/>
          <ac:spMkLst>
            <pc:docMk/>
            <pc:sldMk cId="3465965358" sldId="277"/>
            <ac:spMk id="3" creationId="{F9365908-EA78-4A19-A497-63AFF0AA1B15}"/>
          </ac:spMkLst>
        </pc:spChg>
        <pc:graphicFrameChg chg="add mod modGraphic">
          <ac:chgData name="alton jr baugh" userId="57e08b997db96fa4" providerId="LiveId" clId="{6C14FA7B-18B2-4352-BEFC-C6373ACBBE0F}" dt="2021-01-19T22:14:12.058" v="2286" actId="478"/>
          <ac:graphicFrameMkLst>
            <pc:docMk/>
            <pc:sldMk cId="3465965358" sldId="277"/>
            <ac:graphicFrameMk id="4" creationId="{64407189-FAA8-49B2-ABE6-56462AC8529B}"/>
          </ac:graphicFrameMkLst>
        </pc:graphicFrameChg>
        <pc:graphicFrameChg chg="add del mod">
          <ac:chgData name="alton jr baugh" userId="57e08b997db96fa4" providerId="LiveId" clId="{6C14FA7B-18B2-4352-BEFC-C6373ACBBE0F}" dt="2021-01-19T21:29:56.155" v="1847" actId="21"/>
          <ac:graphicFrameMkLst>
            <pc:docMk/>
            <pc:sldMk cId="3465965358" sldId="277"/>
            <ac:graphicFrameMk id="6" creationId="{B7D0B0D6-63A5-47E0-9C5F-8C626DD69782}"/>
          </ac:graphicFrameMkLst>
        </pc:graphicFrameChg>
        <pc:graphicFrameChg chg="add mod">
          <ac:chgData name="alton jr baugh" userId="57e08b997db96fa4" providerId="LiveId" clId="{6C14FA7B-18B2-4352-BEFC-C6373ACBBE0F}" dt="2021-01-19T22:14:19.895" v="2290" actId="1076"/>
          <ac:graphicFrameMkLst>
            <pc:docMk/>
            <pc:sldMk cId="3465965358" sldId="277"/>
            <ac:graphicFrameMk id="7" creationId="{249F6274-D6B7-42AC-93EC-8CCA353767A1}"/>
          </ac:graphicFrameMkLst>
        </pc:graphicFrameChg>
        <pc:picChg chg="add del mod">
          <ac:chgData name="alton jr baugh" userId="57e08b997db96fa4" providerId="LiveId" clId="{6C14FA7B-18B2-4352-BEFC-C6373ACBBE0F}" dt="2021-01-19T22:14:12.775" v="2287" actId="478"/>
          <ac:picMkLst>
            <pc:docMk/>
            <pc:sldMk cId="3465965358" sldId="277"/>
            <ac:picMk id="5" creationId="{544CF12F-8A8C-4718-B3A6-735FFD5A9851}"/>
          </ac:picMkLst>
        </pc:picChg>
      </pc:sldChg>
      <pc:sldChg chg="addSp modSp new del">
        <pc:chgData name="alton jr baugh" userId="57e08b997db96fa4" providerId="LiveId" clId="{6C14FA7B-18B2-4352-BEFC-C6373ACBBE0F}" dt="2021-01-19T22:13:58.957" v="2283" actId="47"/>
        <pc:sldMkLst>
          <pc:docMk/>
          <pc:sldMk cId="4235584447" sldId="278"/>
        </pc:sldMkLst>
        <pc:spChg chg="add mod">
          <ac:chgData name="alton jr baugh" userId="57e08b997db96fa4" providerId="LiveId" clId="{6C14FA7B-18B2-4352-BEFC-C6373ACBBE0F}" dt="2021-01-19T22:13:53.985" v="2281"/>
          <ac:spMkLst>
            <pc:docMk/>
            <pc:sldMk cId="4235584447" sldId="278"/>
            <ac:spMk id="5" creationId="{6F0E5CF8-DB08-4A12-B68F-9ED3F85379E4}"/>
          </ac:spMkLst>
        </pc:spChg>
        <pc:spChg chg="add mod">
          <ac:chgData name="alton jr baugh" userId="57e08b997db96fa4" providerId="LiveId" clId="{6C14FA7B-18B2-4352-BEFC-C6373ACBBE0F}" dt="2021-01-19T22:13:53.985" v="2281"/>
          <ac:spMkLst>
            <pc:docMk/>
            <pc:sldMk cId="4235584447" sldId="278"/>
            <ac:spMk id="6" creationId="{18988A05-F9EB-48E0-82C8-09C851C698A0}"/>
          </ac:spMkLst>
        </pc:spChg>
        <pc:grpChg chg="add mod">
          <ac:chgData name="alton jr baugh" userId="57e08b997db96fa4" providerId="LiveId" clId="{6C14FA7B-18B2-4352-BEFC-C6373ACBBE0F}" dt="2021-01-19T22:13:53.985" v="2281"/>
          <ac:grpSpMkLst>
            <pc:docMk/>
            <pc:sldMk cId="4235584447" sldId="278"/>
            <ac:grpSpMk id="4" creationId="{71F69203-D134-44F8-B4B5-E6877ECB71A9}"/>
          </ac:grpSpMkLst>
        </pc:grpChg>
      </pc:sldChg>
      <pc:sldChg chg="addSp delSp modSp add del mod">
        <pc:chgData name="alton jr baugh" userId="57e08b997db96fa4" providerId="LiveId" clId="{6C14FA7B-18B2-4352-BEFC-C6373ACBBE0F}" dt="2021-01-19T22:46:15.187" v="2743" actId="2696"/>
        <pc:sldMkLst>
          <pc:docMk/>
          <pc:sldMk cId="1779912843" sldId="279"/>
        </pc:sldMkLst>
        <pc:graphicFrameChg chg="mod">
          <ac:chgData name="alton jr baugh" userId="57e08b997db96fa4" providerId="LiveId" clId="{6C14FA7B-18B2-4352-BEFC-C6373ACBBE0F}" dt="2021-01-19T22:16:06.256" v="2393"/>
          <ac:graphicFrameMkLst>
            <pc:docMk/>
            <pc:sldMk cId="1779912843" sldId="279"/>
            <ac:graphicFrameMk id="4" creationId="{64407189-FAA8-49B2-ABE6-56462AC8529B}"/>
          </ac:graphicFrameMkLst>
        </pc:graphicFrameChg>
        <pc:picChg chg="add del mod">
          <ac:chgData name="alton jr baugh" userId="57e08b997db96fa4" providerId="LiveId" clId="{6C14FA7B-18B2-4352-BEFC-C6373ACBBE0F}" dt="2021-01-19T22:25:08.271" v="2522" actId="21"/>
          <ac:picMkLst>
            <pc:docMk/>
            <pc:sldMk cId="1779912843" sldId="279"/>
            <ac:picMk id="5" creationId="{544CF12F-8A8C-4718-B3A6-735FFD5A9851}"/>
          </ac:picMkLst>
        </pc:picChg>
      </pc:sldChg>
      <pc:sldChg chg="addSp delSp modSp add del mod">
        <pc:chgData name="alton jr baugh" userId="57e08b997db96fa4" providerId="LiveId" clId="{6C14FA7B-18B2-4352-BEFC-C6373ACBBE0F}" dt="2021-01-19T22:26:09.536" v="2551" actId="2696"/>
        <pc:sldMkLst>
          <pc:docMk/>
          <pc:sldMk cId="921739063" sldId="280"/>
        </pc:sldMkLst>
        <pc:spChg chg="add mod">
          <ac:chgData name="alton jr baugh" userId="57e08b997db96fa4" providerId="LiveId" clId="{6C14FA7B-18B2-4352-BEFC-C6373ACBBE0F}" dt="2021-01-19T22:18:36.165" v="2405" actId="1076"/>
          <ac:spMkLst>
            <pc:docMk/>
            <pc:sldMk cId="921739063" sldId="280"/>
            <ac:spMk id="6" creationId="{6370A9BB-2DDB-43EC-9820-059DC1C8C3C0}"/>
          </ac:spMkLst>
        </pc:spChg>
        <pc:spChg chg="add del mod topLvl">
          <ac:chgData name="alton jr baugh" userId="57e08b997db96fa4" providerId="LiveId" clId="{6C14FA7B-18B2-4352-BEFC-C6373ACBBE0F}" dt="2021-01-19T22:25:56.151" v="2550" actId="478"/>
          <ac:spMkLst>
            <pc:docMk/>
            <pc:sldMk cId="921739063" sldId="280"/>
            <ac:spMk id="9" creationId="{4D0DC206-AA7E-4C20-B91D-92CC91DB3336}"/>
          </ac:spMkLst>
        </pc:spChg>
        <pc:spChg chg="add mod topLvl">
          <ac:chgData name="alton jr baugh" userId="57e08b997db96fa4" providerId="LiveId" clId="{6C14FA7B-18B2-4352-BEFC-C6373ACBBE0F}" dt="2021-01-19T22:25:56.151" v="2550" actId="478"/>
          <ac:spMkLst>
            <pc:docMk/>
            <pc:sldMk cId="921739063" sldId="280"/>
            <ac:spMk id="10" creationId="{7FBEDBC6-5F62-4398-BC5C-8889523EBD06}"/>
          </ac:spMkLst>
        </pc:spChg>
        <pc:grpChg chg="add del mod">
          <ac:chgData name="alton jr baugh" userId="57e08b997db96fa4" providerId="LiveId" clId="{6C14FA7B-18B2-4352-BEFC-C6373ACBBE0F}" dt="2021-01-19T22:25:56.151" v="2550" actId="478"/>
          <ac:grpSpMkLst>
            <pc:docMk/>
            <pc:sldMk cId="921739063" sldId="280"/>
            <ac:grpSpMk id="8" creationId="{1D92E47B-C851-4008-B08B-EC998A299069}"/>
          </ac:grpSpMkLst>
        </pc:grpChg>
        <pc:graphicFrameChg chg="del mod">
          <ac:chgData name="alton jr baugh" userId="57e08b997db96fa4" providerId="LiveId" clId="{6C14FA7B-18B2-4352-BEFC-C6373ACBBE0F}" dt="2021-01-19T22:18:25.233" v="2402" actId="478"/>
          <ac:graphicFrameMkLst>
            <pc:docMk/>
            <pc:sldMk cId="921739063" sldId="280"/>
            <ac:graphicFrameMk id="4" creationId="{64407189-FAA8-49B2-ABE6-56462AC8529B}"/>
          </ac:graphicFrameMkLst>
        </pc:graphicFrameChg>
        <pc:picChg chg="del">
          <ac:chgData name="alton jr baugh" userId="57e08b997db96fa4" providerId="LiveId" clId="{6C14FA7B-18B2-4352-BEFC-C6373ACBBE0F}" dt="2021-01-19T22:18:33.886" v="2404" actId="478"/>
          <ac:picMkLst>
            <pc:docMk/>
            <pc:sldMk cId="921739063" sldId="280"/>
            <ac:picMk id="5" creationId="{544CF12F-8A8C-4718-B3A6-735FFD5A9851}"/>
          </ac:picMkLst>
        </pc:picChg>
      </pc:sldChg>
      <pc:sldChg chg="addSp delSp modSp new del mod">
        <pc:chgData name="alton jr baugh" userId="57e08b997db96fa4" providerId="LiveId" clId="{6C14FA7B-18B2-4352-BEFC-C6373ACBBE0F}" dt="2021-01-19T22:47:07.651" v="2744" actId="2696"/>
        <pc:sldMkLst>
          <pc:docMk/>
          <pc:sldMk cId="3768074748" sldId="281"/>
        </pc:sldMkLst>
        <pc:spChg chg="mod">
          <ac:chgData name="alton jr baugh" userId="57e08b997db96fa4" providerId="LiveId" clId="{6C14FA7B-18B2-4352-BEFC-C6373ACBBE0F}" dt="2021-01-19T22:25:25.044" v="2544" actId="20577"/>
          <ac:spMkLst>
            <pc:docMk/>
            <pc:sldMk cId="3768074748" sldId="281"/>
            <ac:spMk id="2" creationId="{B19C8C98-ECBE-4611-BBCC-40FDD1FCA166}"/>
          </ac:spMkLst>
        </pc:spChg>
        <pc:spChg chg="del">
          <ac:chgData name="alton jr baugh" userId="57e08b997db96fa4" providerId="LiveId" clId="{6C14FA7B-18B2-4352-BEFC-C6373ACBBE0F}" dt="2021-01-19T22:25:27.723" v="2545"/>
          <ac:spMkLst>
            <pc:docMk/>
            <pc:sldMk cId="3768074748" sldId="281"/>
            <ac:spMk id="3" creationId="{9B85C60A-7131-4407-97EE-3B7505CA1DAE}"/>
          </ac:spMkLst>
        </pc:spChg>
        <pc:picChg chg="add mod">
          <ac:chgData name="alton jr baugh" userId="57e08b997db96fa4" providerId="LiveId" clId="{6C14FA7B-18B2-4352-BEFC-C6373ACBBE0F}" dt="2021-01-19T22:25:27.723" v="2545"/>
          <ac:picMkLst>
            <pc:docMk/>
            <pc:sldMk cId="3768074748" sldId="281"/>
            <ac:picMk id="4" creationId="{B45C4CC8-A971-48B0-B9FC-8D915A72FA6A}"/>
          </ac:picMkLst>
        </pc:picChg>
      </pc:sldChg>
      <pc:sldChg chg="addSp modSp new mod">
        <pc:chgData name="alton jr baugh" userId="57e08b997db96fa4" providerId="LiveId" clId="{6C14FA7B-18B2-4352-BEFC-C6373ACBBE0F}" dt="2021-01-19T22:59:27.066" v="2971" actId="122"/>
        <pc:sldMkLst>
          <pc:docMk/>
          <pc:sldMk cId="2747340843" sldId="282"/>
        </pc:sldMkLst>
        <pc:spChg chg="mod">
          <ac:chgData name="alton jr baugh" userId="57e08b997db96fa4" providerId="LiveId" clId="{6C14FA7B-18B2-4352-BEFC-C6373ACBBE0F}" dt="2021-01-19T22:59:27.066" v="2971" actId="122"/>
          <ac:spMkLst>
            <pc:docMk/>
            <pc:sldMk cId="2747340843" sldId="282"/>
            <ac:spMk id="2" creationId="{92F21AA3-8FC8-4C20-A4B0-0FAFD97452B2}"/>
          </ac:spMkLst>
        </pc:spChg>
        <pc:spChg chg="add mod">
          <ac:chgData name="alton jr baugh" userId="57e08b997db96fa4" providerId="LiveId" clId="{6C14FA7B-18B2-4352-BEFC-C6373ACBBE0F}" dt="2021-01-19T22:26:24.455" v="2553"/>
          <ac:spMkLst>
            <pc:docMk/>
            <pc:sldMk cId="2747340843" sldId="282"/>
            <ac:spMk id="4" creationId="{CAF3A16E-41FB-4E92-915B-783B91872102}"/>
          </ac:spMkLst>
        </pc:spChg>
        <pc:spChg chg="add mod">
          <ac:chgData name="alton jr baugh" userId="57e08b997db96fa4" providerId="LiveId" clId="{6C14FA7B-18B2-4352-BEFC-C6373ACBBE0F}" dt="2021-01-19T22:26:24.455" v="2553"/>
          <ac:spMkLst>
            <pc:docMk/>
            <pc:sldMk cId="2747340843" sldId="282"/>
            <ac:spMk id="5" creationId="{7402AA35-CB24-42CA-BDE3-7D85342A802A}"/>
          </ac:spMkLst>
        </pc:spChg>
        <pc:grpChg chg="add mod">
          <ac:chgData name="alton jr baugh" userId="57e08b997db96fa4" providerId="LiveId" clId="{6C14FA7B-18B2-4352-BEFC-C6373ACBBE0F}" dt="2021-01-19T22:59:23.585" v="2970" actId="12788"/>
          <ac:grpSpMkLst>
            <pc:docMk/>
            <pc:sldMk cId="2747340843" sldId="282"/>
            <ac:grpSpMk id="3" creationId="{59605059-BF46-4597-B3D0-A941B2B543F6}"/>
          </ac:grpSpMkLst>
        </pc:grpChg>
      </pc:sldChg>
      <pc:sldChg chg="addSp delSp modSp new mod">
        <pc:chgData name="alton jr baugh" userId="57e08b997db96fa4" providerId="LiveId" clId="{6C14FA7B-18B2-4352-BEFC-C6373ACBBE0F}" dt="2021-01-19T23:33:45.839" v="3344" actId="113"/>
        <pc:sldMkLst>
          <pc:docMk/>
          <pc:sldMk cId="144955104" sldId="283"/>
        </pc:sldMkLst>
        <pc:spChg chg="mod">
          <ac:chgData name="alton jr baugh" userId="57e08b997db96fa4" providerId="LiveId" clId="{6C14FA7B-18B2-4352-BEFC-C6373ACBBE0F}" dt="2021-01-19T23:33:45.839" v="3344" actId="113"/>
          <ac:spMkLst>
            <pc:docMk/>
            <pc:sldMk cId="144955104" sldId="283"/>
            <ac:spMk id="2" creationId="{60155E2A-5552-45DF-AFA2-8B6E335690C6}"/>
          </ac:spMkLst>
        </pc:spChg>
        <pc:graphicFrameChg chg="add del mod modGraphic">
          <ac:chgData name="alton jr baugh" userId="57e08b997db96fa4" providerId="LiveId" clId="{6C14FA7B-18B2-4352-BEFC-C6373ACBBE0F}" dt="2021-01-19T23:24:20.847" v="3188" actId="478"/>
          <ac:graphicFrameMkLst>
            <pc:docMk/>
            <pc:sldMk cId="144955104" sldId="283"/>
            <ac:graphicFrameMk id="3" creationId="{5075184E-36B4-488D-AAB4-991781040243}"/>
          </ac:graphicFrameMkLst>
        </pc:graphicFrameChg>
        <pc:graphicFrameChg chg="add mod modGraphic">
          <ac:chgData name="alton jr baugh" userId="57e08b997db96fa4" providerId="LiveId" clId="{6C14FA7B-18B2-4352-BEFC-C6373ACBBE0F}" dt="2021-01-19T23:33:35.055" v="3340" actId="14100"/>
          <ac:graphicFrameMkLst>
            <pc:docMk/>
            <pc:sldMk cId="144955104" sldId="283"/>
            <ac:graphicFrameMk id="4" creationId="{9C1DD4FF-A1C3-44C5-8683-EE8932C75712}"/>
          </ac:graphicFrameMkLst>
        </pc:graphicFrameChg>
      </pc:sldChg>
      <pc:sldChg chg="modSp new mod">
        <pc:chgData name="alton jr baugh" userId="57e08b997db96fa4" providerId="LiveId" clId="{6C14FA7B-18B2-4352-BEFC-C6373ACBBE0F}" dt="2021-01-19T23:28:35.703" v="3242" actId="20577"/>
        <pc:sldMkLst>
          <pc:docMk/>
          <pc:sldMk cId="4098003245" sldId="284"/>
        </pc:sldMkLst>
        <pc:spChg chg="mod">
          <ac:chgData name="alton jr baugh" userId="57e08b997db96fa4" providerId="LiveId" clId="{6C14FA7B-18B2-4352-BEFC-C6373ACBBE0F}" dt="2021-01-19T23:28:35.703" v="3242" actId="20577"/>
          <ac:spMkLst>
            <pc:docMk/>
            <pc:sldMk cId="4098003245" sldId="284"/>
            <ac:spMk id="2" creationId="{ED67F8F2-5DF4-4D94-937C-9A9B687C5E1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7e08b997db96fa4/Documents/Thinkful/Data_wlkthrogh_and_module_challenge/Excel%204/hr_model_edit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Documents/Thinkful/Data_wlkthrogh_and_module_challenge/Excel%204/hr_model_edi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Documents/Thinkful/Data_wlkthrogh_and_module_challenge/Excel%204/hr_model_edi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Comic Sans MS" panose="030F0702030302020204" pitchFamily="66" charset="0"/>
              </a:defRPr>
            </a:pPr>
            <a:r>
              <a:rPr lang="en-US" sz="1600" b="1" i="0" u="none" strike="noStrike" baseline="0" dirty="0">
                <a:effectLst/>
                <a:latin typeface="Comic Sans MS" panose="030F0702030302020204" pitchFamily="66" charset="0"/>
              </a:rPr>
              <a:t>F18 vs FY19 Projections </a:t>
            </a:r>
            <a:endParaRPr lang="en-US" sz="1600" dirty="0">
              <a:latin typeface="Comic Sans MS" panose="030F0702030302020204" pitchFamily="66" charset="0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024391607054121E-2"/>
          <c:y val="0.16451202974628171"/>
          <c:w val="0.90297187036403059"/>
          <c:h val="0.7893530679528917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'[hr_model_edit2.xlsx]2018 commission structure (2)'!$N$40</c:f>
              <c:strCache>
                <c:ptCount val="1"/>
                <c:pt idx="0">
                  <c:v>Projected FY19 goals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rgbClr val="FF0000"/>
                    </a:solidFill>
                    <a:latin typeface="Comic Sans MS" panose="030F0702030302020204" pitchFamily="66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'[hr_model_edit2.xlsx]2018 commission structure (2)'!$M$41:$M$42</c:f>
              <c:strCache>
                <c:ptCount val="2"/>
                <c:pt idx="0">
                  <c:v>Gross Revenue</c:v>
                </c:pt>
                <c:pt idx="1">
                  <c:v>Net Profit</c:v>
                </c:pt>
              </c:strCache>
            </c:strRef>
          </c:cat>
          <c:val>
            <c:numRef>
              <c:f>'[hr_model_edit2.xlsx]2018 commission structure (2)'!$N$41:$N$42</c:f>
              <c:numCache>
                <c:formatCode>"$"#,##0.00</c:formatCode>
                <c:ptCount val="2"/>
                <c:pt idx="0">
                  <c:v>1000000000</c:v>
                </c:pt>
                <c:pt idx="1">
                  <c:v>750000000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45-450D-B728-E47DA364CCC9}"/>
            </c:ext>
          </c:extLst>
        </c:ser>
        <c:ser>
          <c:idx val="0"/>
          <c:order val="1"/>
          <c:tx>
            <c:strRef>
              <c:f>'[hr_model_edit2.xlsx]2018 commission structure (2)'!$L$40</c:f>
              <c:strCache>
                <c:ptCount val="1"/>
                <c:pt idx="0">
                  <c:v>FY18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Comic Sans MS" panose="030F0702030302020204" pitchFamily="66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'[hr_model_edit2.xlsx]2018 commission structure (2)'!$K$41:$K$42</c:f>
              <c:strCache>
                <c:ptCount val="2"/>
                <c:pt idx="0">
                  <c:v>Gross Revenue</c:v>
                </c:pt>
                <c:pt idx="1">
                  <c:v>Net Profit</c:v>
                </c:pt>
              </c:strCache>
            </c:strRef>
          </c:cat>
          <c:val>
            <c:numRef>
              <c:f>'[hr_model_edit2.xlsx]2018 commission structure (2)'!$L$41:$L$42</c:f>
              <c:numCache>
                <c:formatCode>"$"#,##0.00</c:formatCode>
                <c:ptCount val="2"/>
                <c:pt idx="0">
                  <c:v>699144198</c:v>
                </c:pt>
                <c:pt idx="1">
                  <c:v>529750592.80999976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45-450D-B728-E47DA364CC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22270848"/>
        <c:axId val="2022277920"/>
      </c:barChart>
      <c:catAx>
        <c:axId val="202227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277920"/>
        <c:crosses val="autoZero"/>
        <c:auto val="1"/>
        <c:lblAlgn val="ctr"/>
        <c:lblOffset val="100"/>
        <c:noMultiLvlLbl val="0"/>
      </c:catAx>
      <c:valAx>
        <c:axId val="2022277920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20222708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0521211565520991"/>
          <c:y val="0.3506616779895243"/>
          <c:w val="0.28133744151546269"/>
          <c:h val="0.13449954933402095"/>
        </c:manualLayout>
      </c:layout>
      <c:overlay val="0"/>
      <c:txPr>
        <a:bodyPr/>
        <a:lstStyle/>
        <a:p>
          <a:pPr>
            <a:defRPr sz="1600">
              <a:latin typeface="Comic Sans MS" panose="030F0702030302020204" pitchFamily="66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tx1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dirty="0"/>
              <a:t>Base salary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14E-89E7-BF7E99AD9E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3D-414E-89E7-BF7E99AD9EA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96538076002544"/>
                      <c:h val="0.169840996226857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53D-414E-89E7-BF7E99AD9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('Executive level Dashboard'!$C$5,'Executive level Dashboard'!$C$10)</c:f>
              <c:strCache>
                <c:ptCount val="2"/>
                <c:pt idx="0">
                  <c:v>2018 Base Salary</c:v>
                </c:pt>
                <c:pt idx="1">
                  <c:v>Benchmark Base Salary</c:v>
                </c:pt>
              </c:strCache>
            </c:strRef>
          </c:cat>
          <c:val>
            <c:numRef>
              <c:f>('Executive level Dashboard'!$D$5,'Executive level Dashboard'!$D$10)</c:f>
              <c:numCache>
                <c:formatCode>"$"#,##0</c:formatCode>
                <c:ptCount val="2"/>
                <c:pt idx="0">
                  <c:v>72011493</c:v>
                </c:pt>
                <c:pt idx="1">
                  <c:v>67290000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3D-414E-89E7-BF7E99AD9E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66683472"/>
        <c:axId val="1866673488"/>
      </c:barChart>
      <c:catAx>
        <c:axId val="1866683472"/>
        <c:scaling>
          <c:orientation val="minMax"/>
        </c:scaling>
        <c:delete val="0"/>
        <c:axPos val="b"/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866673488"/>
        <c:crosses val="autoZero"/>
        <c:auto val="1"/>
        <c:lblAlgn val="ctr"/>
        <c:lblOffset val="100"/>
        <c:noMultiLvlLbl val="0"/>
      </c:catAx>
      <c:valAx>
        <c:axId val="1866673488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186668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860674004183722"/>
          <c:y val="0.13371813981471153"/>
          <c:w val="0.75139325995816275"/>
          <c:h val="0.10043415364543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Comic Sans MS" panose="030F0702030302020204" pitchFamily="66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spc="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sz="1600"/>
              <a:t>Commission: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spc="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3F-40DD-8FA0-86A7F3E2270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3F-40DD-8FA0-86A7F3E227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ctr" anchorCtr="0">
                <a:normAutofit/>
              </a:bodyPr>
              <a:lstStyle/>
              <a:p>
                <a:pPr algn="ctr">
                  <a:defRPr lang="en-US" sz="1600" b="0" i="0" u="none" strike="noStrike" kern="1200" baseline="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'[hr_model_edit2.xlsx]Executive level Dashboard'!$C$6,'[hr_model_edit2.xlsx]Executive level Dashboard'!$C$11</c:f>
              <c:strCache>
                <c:ptCount val="2"/>
                <c:pt idx="0">
                  <c:v>2018 Commision</c:v>
                </c:pt>
                <c:pt idx="1">
                  <c:v>Benchmark Commission</c:v>
                </c:pt>
              </c:strCache>
            </c:strRef>
          </c:cat>
          <c:val>
            <c:numRef>
              <c:f>'[hr_model_edit2.xlsx]Executive level Dashboard'!$D$6,'[hr_model_edit2.xlsx]Executive level Dashboard'!$D$11</c:f>
              <c:numCache>
                <c:formatCode>"$"#,##0</c:formatCode>
                <c:ptCount val="2"/>
                <c:pt idx="0">
                  <c:v>97382112.189999908</c:v>
                </c:pt>
                <c:pt idx="1">
                  <c:v>99210000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3F-40DD-8FA0-86A7F3E227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04667648"/>
        <c:axId val="1404665984"/>
      </c:barChart>
      <c:catAx>
        <c:axId val="14046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404665984"/>
        <c:crosses val="autoZero"/>
        <c:auto val="1"/>
        <c:lblAlgn val="ctr"/>
        <c:lblOffset val="100"/>
        <c:noMultiLvlLbl val="0"/>
      </c:catAx>
      <c:valAx>
        <c:axId val="1404665984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14046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999999999999996E-2"/>
          <c:y val="0.12359136592228706"/>
          <c:w val="0.9"/>
          <c:h val="0.10043415364543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7176-50BE-4B65-914C-FF5A948A2B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E330C-7FC9-489E-A4C9-C067656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67% have met quota, our commission has a direct correlation to our gross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330C-7FC9-489E-A4C9-C067656CED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330C-7FC9-489E-A4C9-C067656CED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0C7-DBDD-452C-A2AE-83324808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01E3-A0C6-48AA-8907-4E30C1AC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1271-D465-4FD5-A6C2-AB8851C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BA66-1F3B-46AA-B10C-013CEB95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BEC7-6635-4844-9032-EF9693BA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EEC-EAA8-4014-9366-1461D1B4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BEA0-5F5E-447A-8CF1-89C0466B7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7BF1-1D43-4275-AF34-CA674402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95A9-AA4D-4BC9-994A-EB00E41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EED2-52FB-41F4-B1AA-EC3BF4FE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08523-69D0-42AB-9218-770542B62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77E6C-9152-4F3E-AEC5-DAEBCE38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542-A1B0-4C3E-94E4-9AFE1C45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25F1-96C2-4D85-9612-B2C33CB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208D-F73B-4AAF-92F0-B152C58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9CA6-5401-4CBD-8706-C97E0B69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6762-903A-4B37-BC6D-BDB18C0A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D5DD-D199-4CAB-9C60-F3A015B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AEBC-5019-499F-BDE0-344F3D4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6A03-CF12-43AB-A2F8-3864B092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9DAC-85A2-4B6A-BDAC-5916B4CF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007C-03D8-4A01-A360-81036C00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3565-65E2-413F-BD5B-792C4FFB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0716-FB41-450B-A611-4BFCD222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242E-BC54-4C27-A2C6-06C5DA7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0476-68F7-4C01-9B2E-16AAD84A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AA2D-7248-4353-BDAD-61CE3D58B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DF1-FBD9-4A37-9981-6EC44AE8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A95C-0A1A-40A4-8705-5773598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DF79-A0E3-44D6-AD3D-03FF9F7A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A26B2-B973-4DE1-B795-7E3D02CD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7CEB-E15E-4F4F-9D7B-0A134068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26BFF-E8AD-40FC-96B3-A6C25758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432A-D961-4E6C-A1A6-E8050125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63503-D495-45F7-81F4-7414A5FBB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53C79-F681-44EA-BA94-37357DDD4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DBB5-6519-403E-A74E-4532AE5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768B6-6149-42DC-B61F-7549B09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E5241-B512-4238-AD34-83974E9B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945B-7DE1-486A-A376-AE842B12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E0B3-35A0-41B0-B310-49B17EFE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1BE8F-05EF-44A9-AAE2-DEDDA07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FEC2E-D600-4C82-A116-996ED5B5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7763E-FB4C-4D2C-8B11-A7CA091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D547-388B-4214-8822-A84AA706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53EAB-0698-4394-8427-1C7C5418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E19B-1314-4186-B217-4410329A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2613-B5E6-4F13-B7D0-F9DE38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620A8-F706-4629-B77F-5266A78C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1A2B5-4C6E-4867-AD1F-D7C2347C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4480-05D9-4D14-B492-2DDCFD38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7870-8520-4D46-97AA-29365794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C0B3-B1F8-4A03-966B-8FCFA6EE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DF8BE-33AE-4D49-BE62-A16B484CB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23B8A-4240-4EB8-A380-FF13A2B1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47649-33AC-4A49-AD8C-832D6561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3871-03BF-45DC-AD49-E14C312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5770-FF04-43FB-891E-CBFC1F5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D4E7B-F5CF-4DAF-B714-8FFEF6FD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9162-1227-4720-A29D-444D0BD8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B17E-52A9-4E01-94CC-B19A32FE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26DE-974A-4742-8B42-083A7E537F6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2BBF-CB8A-4E31-9D72-37AC277E5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9001-F5B1-4C16-A7F4-325CAE20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6398-3E05-4ECD-8164-4B5ED3D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782-98EC-4B16-8AD7-2C6181104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18"/>
            <a:ext cx="9144000" cy="1639032"/>
          </a:xfrm>
        </p:spPr>
        <p:txBody>
          <a:bodyPr/>
          <a:lstStyle/>
          <a:p>
            <a:r>
              <a:rPr lang="en-US" dirty="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9F33C-166D-4622-B4FF-A9B6402A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2040433"/>
            <a:ext cx="8850086" cy="684954"/>
          </a:xfrm>
        </p:spPr>
        <p:txBody>
          <a:bodyPr/>
          <a:lstStyle/>
          <a:p>
            <a:r>
              <a:rPr lang="en-US" dirty="0"/>
              <a:t>By Alton L Baugh</a:t>
            </a:r>
          </a:p>
        </p:txBody>
      </p:sp>
    </p:spTree>
    <p:extLst>
      <p:ext uri="{BB962C8B-B14F-4D97-AF65-F5344CB8AC3E}">
        <p14:creationId xmlns:p14="http://schemas.microsoft.com/office/powerpoint/2010/main" val="38138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8B008-D80A-42A4-B784-53B899A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Company Goals: Continuation of Growth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942CCD-87CD-4083-AC3E-F5EC51CD2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15153"/>
              </p:ext>
            </p:extLst>
          </p:nvPr>
        </p:nvGraphicFramePr>
        <p:xfrm>
          <a:off x="838201" y="1494693"/>
          <a:ext cx="8376138" cy="4501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142A04-8110-45E2-9111-C7B4D1BC1C10}"/>
              </a:ext>
            </a:extLst>
          </p:cNvPr>
          <p:cNvSpPr txBox="1"/>
          <p:nvPr/>
        </p:nvSpPr>
        <p:spPr>
          <a:xfrm>
            <a:off x="9689123" y="2458526"/>
            <a:ext cx="203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Need to increase revenue and profit by 42%</a:t>
            </a:r>
          </a:p>
        </p:txBody>
      </p:sp>
    </p:spTree>
    <p:extLst>
      <p:ext uri="{BB962C8B-B14F-4D97-AF65-F5344CB8AC3E}">
        <p14:creationId xmlns:p14="http://schemas.microsoft.com/office/powerpoint/2010/main" val="23471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03D995-FA15-4BB3-BBB0-6A61972947FB}"/>
              </a:ext>
            </a:extLst>
          </p:cNvPr>
          <p:cNvGrpSpPr/>
          <p:nvPr/>
        </p:nvGrpSpPr>
        <p:grpSpPr>
          <a:xfrm>
            <a:off x="1178169" y="1690688"/>
            <a:ext cx="5386109" cy="4341364"/>
            <a:chOff x="1625600" y="2485678"/>
            <a:chExt cx="3657600" cy="3354376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1533E66-B7AC-46C8-8D9F-B6BBD27FA1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4452351"/>
                </p:ext>
              </p:extLst>
            </p:nvPr>
          </p:nvGraphicFramePr>
          <p:xfrm>
            <a:off x="1625600" y="2485678"/>
            <a:ext cx="36576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5F0E94-6CE5-41BD-AAF8-33987F938312}"/>
                </a:ext>
              </a:extLst>
            </p:cNvPr>
            <p:cNvSpPr/>
            <p:nvPr/>
          </p:nvSpPr>
          <p:spPr>
            <a:xfrm>
              <a:off x="2539999" y="5382854"/>
              <a:ext cx="1828800" cy="457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i="0" u="none" strike="noStrike" dirty="0">
                  <a:solidFill>
                    <a:srgbClr val="000000"/>
                  </a:solidFill>
                  <a:effectLst/>
                  <a:latin typeface="Comic Sans MS" panose="030F0702030302020204" pitchFamily="66" charset="0"/>
                </a:rPr>
                <a:t>$4,721,493 above benchmark</a:t>
              </a:r>
              <a:endParaRPr lang="en-US" sz="2000" cap="none" spc="0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44A734-159A-41D5-9618-9E2EF26B3F59}"/>
              </a:ext>
            </a:extLst>
          </p:cNvPr>
          <p:cNvGrpSpPr/>
          <p:nvPr/>
        </p:nvGrpSpPr>
        <p:grpSpPr>
          <a:xfrm>
            <a:off x="6690805" y="1690688"/>
            <a:ext cx="4985380" cy="4304068"/>
            <a:chOff x="7420065" y="2485678"/>
            <a:chExt cx="3657600" cy="3325559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FCFD80E-055A-4375-A469-9733FC2F7A8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1450241"/>
                </p:ext>
              </p:extLst>
            </p:nvPr>
          </p:nvGraphicFramePr>
          <p:xfrm>
            <a:off x="7420065" y="2485678"/>
            <a:ext cx="36576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676530-492A-410B-845C-6C14A66F7796}"/>
                </a:ext>
              </a:extLst>
            </p:cNvPr>
            <p:cNvSpPr/>
            <p:nvPr/>
          </p:nvSpPr>
          <p:spPr>
            <a:xfrm>
              <a:off x="7830851" y="5354037"/>
              <a:ext cx="2836028" cy="4572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Comic Sans MS" panose="030F0702030302020204" pitchFamily="66" charset="0"/>
                </a:rPr>
                <a:t>-$1,827,887 below benchmark</a:t>
              </a:r>
              <a:endParaRPr lang="en-US" sz="2000" b="1" cap="none" spc="0" dirty="0">
                <a:ln w="0"/>
                <a:solidFill>
                  <a:srgbClr val="33CC33"/>
                </a:solidFill>
              </a:endParaRPr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29CDDCFA-E0EF-4485-834E-FE58078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compare: Us vs The Market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3B55F0-E1EB-4A56-82A8-301AF417E676}"/>
              </a:ext>
            </a:extLst>
          </p:cNvPr>
          <p:cNvGrpSpPr/>
          <p:nvPr/>
        </p:nvGrpSpPr>
        <p:grpSpPr>
          <a:xfrm>
            <a:off x="3132529" y="3372606"/>
            <a:ext cx="738694" cy="362178"/>
            <a:chOff x="3630106" y="3345024"/>
            <a:chExt cx="738694" cy="362178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63EDCE46-3439-4AD2-AE72-2348591DC3B9}"/>
                </a:ext>
              </a:extLst>
            </p:cNvPr>
            <p:cNvSpPr/>
            <p:nvPr/>
          </p:nvSpPr>
          <p:spPr>
            <a:xfrm rot="10800000">
              <a:off x="3630106" y="3345024"/>
              <a:ext cx="189410" cy="33552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86971E-CB39-4AC7-9757-99BB998A2D4B}"/>
                </a:ext>
              </a:extLst>
            </p:cNvPr>
            <p:cNvSpPr txBox="1"/>
            <p:nvPr/>
          </p:nvSpPr>
          <p:spPr>
            <a:xfrm>
              <a:off x="3819516" y="3368648"/>
              <a:ext cx="5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7%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085D94-5769-4009-98B2-9C1796F060B8}"/>
              </a:ext>
            </a:extLst>
          </p:cNvPr>
          <p:cNvGrpSpPr/>
          <p:nvPr/>
        </p:nvGrpSpPr>
        <p:grpSpPr>
          <a:xfrm>
            <a:off x="8640671" y="3918636"/>
            <a:ext cx="707176" cy="355708"/>
            <a:chOff x="8696942" y="4069369"/>
            <a:chExt cx="707176" cy="355708"/>
          </a:xfrm>
        </p:grpSpPr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63D7B698-77A9-4263-87E4-BA535C74501E}"/>
                </a:ext>
              </a:extLst>
            </p:cNvPr>
            <p:cNvSpPr/>
            <p:nvPr/>
          </p:nvSpPr>
          <p:spPr>
            <a:xfrm>
              <a:off x="8696942" y="4089556"/>
              <a:ext cx="189410" cy="33552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CFB364-F847-4EA0-8899-31315565020B}"/>
                </a:ext>
              </a:extLst>
            </p:cNvPr>
            <p:cNvSpPr txBox="1"/>
            <p:nvPr/>
          </p:nvSpPr>
          <p:spPr>
            <a:xfrm>
              <a:off x="8854834" y="4069369"/>
              <a:ext cx="54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0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AA3-8FC8-4C20-A4B0-0FAFD97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6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Growth Through Our People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05059-BF46-4597-B3D0-A941B2B54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68683" y="1690688"/>
            <a:ext cx="4654634" cy="5043508"/>
            <a:chOff x="3460250" y="109269"/>
            <a:chExt cx="3595100" cy="38954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AF3A16E-41FB-4E92-915B-783B91872102}"/>
                </a:ext>
              </a:extLst>
            </p:cNvPr>
            <p:cNvSpPr/>
            <p:nvPr/>
          </p:nvSpPr>
          <p:spPr>
            <a:xfrm rot="5400000">
              <a:off x="3310072" y="259447"/>
              <a:ext cx="3895455" cy="3595100"/>
            </a:xfrm>
            <a:prstGeom prst="roundRect">
              <a:avLst>
                <a:gd name="adj" fmla="val 5000"/>
              </a:avLst>
            </a:prstGeom>
            <a:blipFill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000" r="-1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402AA35-CB24-42CA-BDE3-7D85342A802A}"/>
                </a:ext>
              </a:extLst>
            </p:cNvPr>
            <p:cNvSpPr txBox="1"/>
            <p:nvPr/>
          </p:nvSpPr>
          <p:spPr>
            <a:xfrm>
              <a:off x="4107368" y="109270"/>
              <a:ext cx="2947982" cy="779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FY19 Compensation restructure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34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4353-F7EA-496B-A52B-A699ADAE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Hard work pays off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CC8FB3-52E1-480B-A35E-7A9CDD4BC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80082"/>
              </p:ext>
            </p:extLst>
          </p:nvPr>
        </p:nvGraphicFramePr>
        <p:xfrm>
          <a:off x="2895893" y="2063847"/>
          <a:ext cx="6644053" cy="1371388"/>
        </p:xfrm>
        <a:graphic>
          <a:graphicData uri="http://schemas.openxmlformats.org/drawingml/2006/table">
            <a:tbl>
              <a:tblPr/>
              <a:tblGrid>
                <a:gridCol w="1630813">
                  <a:extLst>
                    <a:ext uri="{9D8B030D-6E8A-4147-A177-3AD203B41FA5}">
                      <a16:colId xmlns:a16="http://schemas.microsoft.com/office/drawing/2014/main" val="308447380"/>
                    </a:ext>
                  </a:extLst>
                </a:gridCol>
                <a:gridCol w="1462327">
                  <a:extLst>
                    <a:ext uri="{9D8B030D-6E8A-4147-A177-3AD203B41FA5}">
                      <a16:colId xmlns:a16="http://schemas.microsoft.com/office/drawing/2014/main" val="1334833779"/>
                    </a:ext>
                  </a:extLst>
                </a:gridCol>
                <a:gridCol w="1592666">
                  <a:extLst>
                    <a:ext uri="{9D8B030D-6E8A-4147-A177-3AD203B41FA5}">
                      <a16:colId xmlns:a16="http://schemas.microsoft.com/office/drawing/2014/main" val="755323552"/>
                    </a:ext>
                  </a:extLst>
                </a:gridCol>
                <a:gridCol w="1958247">
                  <a:extLst>
                    <a:ext uri="{9D8B030D-6E8A-4147-A177-3AD203B41FA5}">
                      <a16:colId xmlns:a16="http://schemas.microsoft.com/office/drawing/2014/main" val="101974962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Base Assumptions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6706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Quota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$500,000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$600,000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$750,000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9778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Headcount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8577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FECF60-A877-42C3-A8A3-03E66EDED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63024"/>
              </p:ext>
            </p:extLst>
          </p:nvPr>
        </p:nvGraphicFramePr>
        <p:xfrm>
          <a:off x="2895893" y="4559397"/>
          <a:ext cx="6644053" cy="1325563"/>
        </p:xfrm>
        <a:graphic>
          <a:graphicData uri="http://schemas.openxmlformats.org/drawingml/2006/table">
            <a:tbl>
              <a:tblPr/>
              <a:tblGrid>
                <a:gridCol w="1520621">
                  <a:extLst>
                    <a:ext uri="{9D8B030D-6E8A-4147-A177-3AD203B41FA5}">
                      <a16:colId xmlns:a16="http://schemas.microsoft.com/office/drawing/2014/main" val="1312969659"/>
                    </a:ext>
                  </a:extLst>
                </a:gridCol>
                <a:gridCol w="1677423">
                  <a:extLst>
                    <a:ext uri="{9D8B030D-6E8A-4147-A177-3AD203B41FA5}">
                      <a16:colId xmlns:a16="http://schemas.microsoft.com/office/drawing/2014/main" val="932425932"/>
                    </a:ext>
                  </a:extLst>
                </a:gridCol>
                <a:gridCol w="1706595">
                  <a:extLst>
                    <a:ext uri="{9D8B030D-6E8A-4147-A177-3AD203B41FA5}">
                      <a16:colId xmlns:a16="http://schemas.microsoft.com/office/drawing/2014/main" val="290380918"/>
                    </a:ext>
                  </a:extLst>
                </a:gridCol>
                <a:gridCol w="1739414">
                  <a:extLst>
                    <a:ext uri="{9D8B030D-6E8A-4147-A177-3AD203B41FA5}">
                      <a16:colId xmlns:a16="http://schemas.microsoft.com/office/drawing/2014/main" val="3658178772"/>
                    </a:ext>
                  </a:extLst>
                </a:gridCol>
              </a:tblGrid>
              <a:tr h="589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New Assumptions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Account Executive III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49690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Quota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$600,000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$700,000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$800,000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09233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Headcount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806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6B9651-B267-4CDE-B56B-4307BBD46800}"/>
              </a:ext>
            </a:extLst>
          </p:cNvPr>
          <p:cNvSpPr txBox="1"/>
          <p:nvPr/>
        </p:nvSpPr>
        <p:spPr>
          <a:xfrm>
            <a:off x="838200" y="1497568"/>
            <a:ext cx="53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FY 2018 Workforce standards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CF6B7-ED7A-403C-8C37-D7CBFDDBF44F}"/>
              </a:ext>
            </a:extLst>
          </p:cNvPr>
          <p:cNvSpPr txBox="1"/>
          <p:nvPr/>
        </p:nvSpPr>
        <p:spPr>
          <a:xfrm>
            <a:off x="838200" y="3993118"/>
            <a:ext cx="40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Optimized 2019 Workforce Standards</a:t>
            </a:r>
          </a:p>
        </p:txBody>
      </p:sp>
    </p:spTree>
    <p:extLst>
      <p:ext uri="{BB962C8B-B14F-4D97-AF65-F5344CB8AC3E}">
        <p14:creationId xmlns:p14="http://schemas.microsoft.com/office/powerpoint/2010/main" val="271165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5E2A-5552-45DF-AFA2-8B6E3356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Looking Ahead: 2019 Outlook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DD4FF-A1C3-44C5-8683-EE8932C7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42852"/>
              </p:ext>
            </p:extLst>
          </p:nvPr>
        </p:nvGraphicFramePr>
        <p:xfrm>
          <a:off x="2533940" y="2572358"/>
          <a:ext cx="7257173" cy="3026584"/>
        </p:xfrm>
        <a:graphic>
          <a:graphicData uri="http://schemas.openxmlformats.org/drawingml/2006/table">
            <a:tbl>
              <a:tblPr/>
              <a:tblGrid>
                <a:gridCol w="3467591">
                  <a:extLst>
                    <a:ext uri="{9D8B030D-6E8A-4147-A177-3AD203B41FA5}">
                      <a16:colId xmlns:a16="http://schemas.microsoft.com/office/drawing/2014/main" val="244525076"/>
                    </a:ext>
                  </a:extLst>
                </a:gridCol>
                <a:gridCol w="1545556">
                  <a:extLst>
                    <a:ext uri="{9D8B030D-6E8A-4147-A177-3AD203B41FA5}">
                      <a16:colId xmlns:a16="http://schemas.microsoft.com/office/drawing/2014/main" val="880523200"/>
                    </a:ext>
                  </a:extLst>
                </a:gridCol>
                <a:gridCol w="2244026">
                  <a:extLst>
                    <a:ext uri="{9D8B030D-6E8A-4147-A177-3AD203B41FA5}">
                      <a16:colId xmlns:a16="http://schemas.microsoft.com/office/drawing/2014/main" val="2857840694"/>
                    </a:ext>
                  </a:extLst>
                </a:gridCol>
              </a:tblGrid>
              <a:tr h="7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Baseline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Strategy - Combined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42628"/>
                  </a:ext>
                </a:extLst>
              </a:tr>
              <a:tr h="747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Number of Employees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7681"/>
                  </a:ext>
                </a:extLst>
              </a:tr>
              <a:tr h="747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Gross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$699,144,198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$1,219,178,250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5071"/>
                  </a:ext>
                </a:extLst>
              </a:tr>
              <a:tr h="747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Net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$529,750,593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$968,737,105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2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5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8F2-5DF4-4D94-937C-9A9B687C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980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163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FY 2019 Workforce Planning</vt:lpstr>
      <vt:lpstr>Company Goals: Continuation of Growth</vt:lpstr>
      <vt:lpstr>How do we compare: Us vs The Market</vt:lpstr>
      <vt:lpstr>Growth Through Our People</vt:lpstr>
      <vt:lpstr>Hard work pays off</vt:lpstr>
      <vt:lpstr>Looking Ahead: 2019 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Planning</dc:title>
  <dc:creator>alton jr baugh</dc:creator>
  <cp:lastModifiedBy>alton jr baugh</cp:lastModifiedBy>
  <cp:revision>1</cp:revision>
  <dcterms:created xsi:type="dcterms:W3CDTF">2021-01-19T20:45:59Z</dcterms:created>
  <dcterms:modified xsi:type="dcterms:W3CDTF">2021-01-19T23:58:21Z</dcterms:modified>
</cp:coreProperties>
</file>