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79" r:id="rId4"/>
    <p:sldId id="277" r:id="rId5"/>
    <p:sldId id="286" r:id="rId6"/>
    <p:sldId id="284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A8105-2BAE-451D-9B2A-7523129779AB}" v="35" dt="2021-02-10T17:33:07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63176" autoAdjust="0"/>
  </p:normalViewPr>
  <p:slideViewPr>
    <p:cSldViewPr snapToGrid="0">
      <p:cViewPr>
        <p:scale>
          <a:sx n="70" d="100"/>
          <a:sy n="70" d="100"/>
        </p:scale>
        <p:origin x="912" y="174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jr baugh" userId="57e08b997db96fa4" providerId="LiveId" clId="{7A6A8105-2BAE-451D-9B2A-7523129779AB}"/>
    <pc:docChg chg="undo custSel addSld delSld modSld sldOrd">
      <pc:chgData name="alton jr baugh" userId="57e08b997db96fa4" providerId="LiveId" clId="{7A6A8105-2BAE-451D-9B2A-7523129779AB}" dt="2021-02-10T17:33:14.857" v="105" actId="47"/>
      <pc:docMkLst>
        <pc:docMk/>
      </pc:docMkLst>
      <pc:sldChg chg="addSp delSp modSp mod setBg setClrOvrMap">
        <pc:chgData name="alton jr baugh" userId="57e08b997db96fa4" providerId="LiveId" clId="{7A6A8105-2BAE-451D-9B2A-7523129779AB}" dt="2021-02-10T17:15:28.086" v="2" actId="26606"/>
        <pc:sldMkLst>
          <pc:docMk/>
          <pc:sldMk cId="4139994781" sldId="274"/>
        </pc:sldMkLst>
        <pc:spChg chg="mod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2" creationId="{2F0F09B7-B42D-42F2-B2C1-16C352A1D0C5}"/>
          </ac:spMkLst>
        </pc:spChg>
        <pc:spChg chg="add del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3" creationId="{17CE214A-5DCE-4C55-862A-D05DD218355C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9" creationId="{0671A8AE-40A1-4631-A6B8-581AFF065482}"/>
          </ac:spMkLst>
        </pc:spChg>
        <pc:spChg chg="add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10" creationId="{35555856-9970-4BC3-9AA9-6A917F53AFBD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11" creationId="{AB58EF07-17C2-48CF-ABB0-EEF1F17CB8F0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13" creationId="{AF2F604E-43BE-4DC3-B983-E071523364F8}"/>
          </ac:spMkLst>
        </pc:spChg>
        <pc:spChg chg="add">
          <ac:chgData name="alton jr baugh" userId="57e08b997db96fa4" providerId="LiveId" clId="{7A6A8105-2BAE-451D-9B2A-7523129779AB}" dt="2021-02-10T17:15:28.086" v="2" actId="26606"/>
          <ac:spMkLst>
            <pc:docMk/>
            <pc:sldMk cId="4139994781" sldId="274"/>
            <ac:spMk id="14" creationId="{13722DD7-BA73-4776-93A3-94491FEF7260}"/>
          </ac:spMkLst>
        </pc:spChg>
        <pc:spChg chg="add del">
          <ac:chgData name="alton jr baugh" userId="57e08b997db96fa4" providerId="LiveId" clId="{7A6A8105-2BAE-451D-9B2A-7523129779AB}" dt="2021-02-10T17:15:28.054" v="1" actId="26606"/>
          <ac:spMkLst>
            <pc:docMk/>
            <pc:sldMk cId="4139994781" sldId="274"/>
            <ac:spMk id="15" creationId="{08C9B587-E65E-4B52-B37C-ABEBB6E87928}"/>
          </ac:spMkLst>
        </pc:spChg>
        <pc:picChg chg="add del">
          <ac:chgData name="alton jr baugh" userId="57e08b997db96fa4" providerId="LiveId" clId="{7A6A8105-2BAE-451D-9B2A-7523129779AB}" dt="2021-02-10T17:15:28.054" v="1" actId="26606"/>
          <ac:picMkLst>
            <pc:docMk/>
            <pc:sldMk cId="4139994781" sldId="274"/>
            <ac:picMk id="5" creationId="{63DE7CA8-63FF-4361-93E1-8F9F53EFEF4E}"/>
          </ac:picMkLst>
        </pc:picChg>
        <pc:picChg chg="add">
          <ac:chgData name="alton jr baugh" userId="57e08b997db96fa4" providerId="LiveId" clId="{7A6A8105-2BAE-451D-9B2A-7523129779AB}" dt="2021-02-10T17:15:28.086" v="2" actId="26606"/>
          <ac:picMkLst>
            <pc:docMk/>
            <pc:sldMk cId="4139994781" sldId="274"/>
            <ac:picMk id="7" creationId="{8D8CC807-4D22-4ABD-ACB8-E3BD0771E97E}"/>
          </ac:picMkLst>
        </pc:picChg>
        <pc:picChg chg="add">
          <ac:chgData name="alton jr baugh" userId="57e08b997db96fa4" providerId="LiveId" clId="{7A6A8105-2BAE-451D-9B2A-7523129779AB}" dt="2021-02-10T17:15:28.086" v="2" actId="26606"/>
          <ac:picMkLst>
            <pc:docMk/>
            <pc:sldMk cId="4139994781" sldId="274"/>
            <ac:picMk id="12" creationId="{7F487851-BFAF-46D8-A1ED-50CAD6E46F59}"/>
          </ac:picMkLst>
        </pc:picChg>
      </pc:sldChg>
      <pc:sldChg chg="addSp delSp modSp del mod modClrScheme delDesignElem chgLayout">
        <pc:chgData name="alton jr baugh" userId="57e08b997db96fa4" providerId="LiveId" clId="{7A6A8105-2BAE-451D-9B2A-7523129779AB}" dt="2021-02-10T17:28:31.535" v="84" actId="47"/>
        <pc:sldMkLst>
          <pc:docMk/>
          <pc:sldMk cId="1421851897" sldId="280"/>
        </pc:sldMkLst>
        <pc:spChg chg="add del mod ord">
          <ac:chgData name="alton jr baugh" userId="57e08b997db96fa4" providerId="LiveId" clId="{7A6A8105-2BAE-451D-9B2A-7523129779AB}" dt="2021-02-10T17:18:27.487" v="7" actId="700"/>
          <ac:spMkLst>
            <pc:docMk/>
            <pc:sldMk cId="1421851897" sldId="280"/>
            <ac:spMk id="2" creationId="{0E4D8C65-4257-4B9B-BFD8-BA4707BF0771}"/>
          </ac:spMkLst>
        </pc:spChg>
        <pc:spChg chg="mod ord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5" creationId="{DC258E42-D179-4F32-A05C-1B50AFA1E298}"/>
          </ac:spMkLst>
        </pc:spChg>
        <pc:spChg chg="add del mod ord">
          <ac:chgData name="alton jr baugh" userId="57e08b997db96fa4" providerId="LiveId" clId="{7A6A8105-2BAE-451D-9B2A-7523129779AB}" dt="2021-02-10T17:18:27.487" v="7" actId="700"/>
          <ac:spMkLst>
            <pc:docMk/>
            <pc:sldMk cId="1421851897" sldId="280"/>
            <ac:spMk id="6" creationId="{D7111199-DE41-4B24-8588-A20DA5A70834}"/>
          </ac:spMkLst>
        </pc:spChg>
        <pc:spChg chg="add del mod ord">
          <ac:chgData name="alton jr baugh" userId="57e08b997db96fa4" providerId="LiveId" clId="{7A6A8105-2BAE-451D-9B2A-7523129779AB}" dt="2021-02-10T17:18:27.487" v="7" actId="700"/>
          <ac:spMkLst>
            <pc:docMk/>
            <pc:sldMk cId="1421851897" sldId="280"/>
            <ac:spMk id="7" creationId="{F96C4CF8-708B-4C20-A349-9525914A8DD3}"/>
          </ac:spMkLst>
        </pc:spChg>
        <pc:spChg chg="add del mod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0" creationId="{EFC33883-78A1-4104-9A1F-64A199BC7F73}"/>
          </ac:spMkLst>
        </pc:spChg>
        <pc:spChg chg="add del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4" creationId="{53B021B3-DE93-4AB7-8A18-CF5F1CED88B8}"/>
          </ac:spMkLst>
        </pc:spChg>
        <pc:spChg chg="add del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5" creationId="{52D502E5-F6B4-4D58-B4AE-FC466FF15EE8}"/>
          </ac:spMkLst>
        </pc:spChg>
        <pc:spChg chg="add del">
          <ac:chgData name="alton jr baugh" userId="57e08b997db96fa4" providerId="LiveId" clId="{7A6A8105-2BAE-451D-9B2A-7523129779AB}" dt="2021-02-10T17:18:57.199" v="13" actId="700"/>
          <ac:spMkLst>
            <pc:docMk/>
            <pc:sldMk cId="1421851897" sldId="280"/>
            <ac:spMk id="16" creationId="{9DECDBF4-02B6-4BB4-B65B-B8107AD6A9E8}"/>
          </ac:spMkLst>
        </pc:spChg>
        <pc:graphicFrameChg chg="mod modGraphic">
          <ac:chgData name="alton jr baugh" userId="57e08b997db96fa4" providerId="LiveId" clId="{7A6A8105-2BAE-451D-9B2A-7523129779AB}" dt="2021-02-10T17:21:27.922" v="49" actId="21"/>
          <ac:graphicFrameMkLst>
            <pc:docMk/>
            <pc:sldMk cId="1421851897" sldId="280"/>
            <ac:graphicFrameMk id="3" creationId="{9829ED94-103C-4A09-B7A2-D23F5C2BA511}"/>
          </ac:graphicFrameMkLst>
        </pc:graphicFrameChg>
        <pc:graphicFrameChg chg="add del">
          <ac:chgData name="alton jr baugh" userId="57e08b997db96fa4" providerId="LiveId" clId="{7A6A8105-2BAE-451D-9B2A-7523129779AB}" dt="2021-02-10T17:19:23.064" v="25" actId="21"/>
          <ac:graphicFrameMkLst>
            <pc:docMk/>
            <pc:sldMk cId="1421851897" sldId="280"/>
            <ac:graphicFrameMk id="4" creationId="{3BDF0CD1-383A-43B2-84BA-3BDB60D583C9}"/>
          </ac:graphicFrameMkLst>
        </pc:graphicFrameChg>
        <pc:graphicFrameChg chg="add del mod ord">
          <ac:chgData name="alton jr baugh" userId="57e08b997db96fa4" providerId="LiveId" clId="{7A6A8105-2BAE-451D-9B2A-7523129779AB}" dt="2021-02-10T17:18:50.354" v="12" actId="478"/>
          <ac:graphicFrameMkLst>
            <pc:docMk/>
            <pc:sldMk cId="1421851897" sldId="280"/>
            <ac:graphicFrameMk id="8" creationId="{DA29E777-9CF1-4AF9-A42B-9AB724CA7212}"/>
          </ac:graphicFrameMkLst>
        </pc:graphicFrameChg>
      </pc:sldChg>
      <pc:sldChg chg="del">
        <pc:chgData name="alton jr baugh" userId="57e08b997db96fa4" providerId="LiveId" clId="{7A6A8105-2BAE-451D-9B2A-7523129779AB}" dt="2021-02-10T17:28:44.918" v="85" actId="47"/>
        <pc:sldMkLst>
          <pc:docMk/>
          <pc:sldMk cId="72558124" sldId="281"/>
        </pc:sldMkLst>
      </pc:sldChg>
      <pc:sldChg chg="add del">
        <pc:chgData name="alton jr baugh" userId="57e08b997db96fa4" providerId="LiveId" clId="{7A6A8105-2BAE-451D-9B2A-7523129779AB}" dt="2021-02-10T17:18:34.886" v="10" actId="2890"/>
        <pc:sldMkLst>
          <pc:docMk/>
          <pc:sldMk cId="84241210" sldId="284"/>
        </pc:sldMkLst>
      </pc:sldChg>
      <pc:sldChg chg="addSp delSp modSp new mod modClrScheme chgLayout">
        <pc:chgData name="alton jr baugh" userId="57e08b997db96fa4" providerId="LiveId" clId="{7A6A8105-2BAE-451D-9B2A-7523129779AB}" dt="2021-02-10T17:33:07.082" v="104" actId="14100"/>
        <pc:sldMkLst>
          <pc:docMk/>
          <pc:sldMk cId="2702992039" sldId="284"/>
        </pc:sldMkLst>
        <pc:spChg chg="add del mod ord">
          <ac:chgData name="alton jr baugh" userId="57e08b997db96fa4" providerId="LiveId" clId="{7A6A8105-2BAE-451D-9B2A-7523129779AB}" dt="2021-02-10T17:19:29.478" v="26" actId="700"/>
          <ac:spMkLst>
            <pc:docMk/>
            <pc:sldMk cId="2702992039" sldId="284"/>
            <ac:spMk id="2" creationId="{2CACD728-B5C2-4AB2-8CF1-1005757A6657}"/>
          </ac:spMkLst>
        </pc:spChg>
        <pc:spChg chg="add del mod ord">
          <ac:chgData name="alton jr baugh" userId="57e08b997db96fa4" providerId="LiveId" clId="{7A6A8105-2BAE-451D-9B2A-7523129779AB}" dt="2021-02-10T17:19:29.478" v="26" actId="700"/>
          <ac:spMkLst>
            <pc:docMk/>
            <pc:sldMk cId="2702992039" sldId="284"/>
            <ac:spMk id="3" creationId="{3558B046-729E-46E1-BD47-8FC798E54B71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4" creationId="{0096521B-893C-46A0-ACF5-554E81222D41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5" creationId="{C6EF3F71-3CB1-4AC4-A841-2182B1A70375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6" creationId="{0C44D0C2-AD3B-4107-B387-224C01903256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7" creationId="{6F625C9F-A359-42F0-B05C-E676A97872CD}"/>
          </ac:spMkLst>
        </pc:spChg>
        <pc:spChg chg="add del mod ord">
          <ac:chgData name="alton jr baugh" userId="57e08b997db96fa4" providerId="LiveId" clId="{7A6A8105-2BAE-451D-9B2A-7523129779AB}" dt="2021-02-10T17:19:22.418" v="24" actId="700"/>
          <ac:spMkLst>
            <pc:docMk/>
            <pc:sldMk cId="2702992039" sldId="284"/>
            <ac:spMk id="8" creationId="{97CED7A0-69B1-4FA2-B818-97D2CED54CC4}"/>
          </ac:spMkLst>
        </pc:spChg>
        <pc:spChg chg="add mod ord">
          <ac:chgData name="alton jr baugh" userId="57e08b997db96fa4" providerId="LiveId" clId="{7A6A8105-2BAE-451D-9B2A-7523129779AB}" dt="2021-02-10T17:32:41.176" v="102" actId="20577"/>
          <ac:spMkLst>
            <pc:docMk/>
            <pc:sldMk cId="2702992039" sldId="284"/>
            <ac:spMk id="10" creationId="{9C25DCA0-AD4D-459C-B4F8-B5519D8CF0DC}"/>
          </ac:spMkLst>
        </pc:spChg>
        <pc:spChg chg="add del mod ord">
          <ac:chgData name="alton jr baugh" userId="57e08b997db96fa4" providerId="LiveId" clId="{7A6A8105-2BAE-451D-9B2A-7523129779AB}" dt="2021-02-10T17:23:52.392" v="62" actId="478"/>
          <ac:spMkLst>
            <pc:docMk/>
            <pc:sldMk cId="2702992039" sldId="284"/>
            <ac:spMk id="11" creationId="{FAB88FE0-11CE-4871-ADDB-063E858211B9}"/>
          </ac:spMkLst>
        </pc:spChg>
        <pc:spChg chg="add del mod ord">
          <ac:chgData name="alton jr baugh" userId="57e08b997db96fa4" providerId="LiveId" clId="{7A6A8105-2BAE-451D-9B2A-7523129779AB}" dt="2021-02-10T17:19:49.652" v="33"/>
          <ac:spMkLst>
            <pc:docMk/>
            <pc:sldMk cId="2702992039" sldId="284"/>
            <ac:spMk id="12" creationId="{C497FF10-55F2-4D27-AF35-1619C695D1C5}"/>
          </ac:spMkLst>
        </pc:spChg>
        <pc:spChg chg="add del mod ord">
          <ac:chgData name="alton jr baugh" userId="57e08b997db96fa4" providerId="LiveId" clId="{7A6A8105-2BAE-451D-9B2A-7523129779AB}" dt="2021-02-10T17:23:53.918" v="63" actId="478"/>
          <ac:spMkLst>
            <pc:docMk/>
            <pc:sldMk cId="2702992039" sldId="284"/>
            <ac:spMk id="13" creationId="{9ECD48EE-62AC-49EC-9A76-45FB096732C2}"/>
          </ac:spMkLst>
        </pc:spChg>
        <pc:spChg chg="add del mod ord">
          <ac:chgData name="alton jr baugh" userId="57e08b997db96fa4" providerId="LiveId" clId="{7A6A8105-2BAE-451D-9B2A-7523129779AB}" dt="2021-02-10T17:20:23.814" v="42"/>
          <ac:spMkLst>
            <pc:docMk/>
            <pc:sldMk cId="2702992039" sldId="284"/>
            <ac:spMk id="14" creationId="{2C9A87E2-91B1-4BDE-A7B2-B7E8651CCB6F}"/>
          </ac:spMkLst>
        </pc:spChg>
        <pc:spChg chg="add del mod">
          <ac:chgData name="alton jr baugh" userId="57e08b997db96fa4" providerId="LiveId" clId="{7A6A8105-2BAE-451D-9B2A-7523129779AB}" dt="2021-02-10T17:23:19.433" v="56"/>
          <ac:spMkLst>
            <pc:docMk/>
            <pc:sldMk cId="2702992039" sldId="284"/>
            <ac:spMk id="19" creationId="{25863982-0711-447A-850A-010C23ECBEFB}"/>
          </ac:spMkLst>
        </pc:spChg>
        <pc:spChg chg="add del mod">
          <ac:chgData name="alton jr baugh" userId="57e08b997db96fa4" providerId="LiveId" clId="{7A6A8105-2BAE-451D-9B2A-7523129779AB}" dt="2021-02-10T17:27:28.638" v="68"/>
          <ac:spMkLst>
            <pc:docMk/>
            <pc:sldMk cId="2702992039" sldId="284"/>
            <ac:spMk id="24" creationId="{8381B77C-D6EB-483D-B873-94923006FBB0}"/>
          </ac:spMkLst>
        </pc:spChg>
        <pc:graphicFrameChg chg="add del mod modGraphic">
          <ac:chgData name="alton jr baugh" userId="57e08b997db96fa4" providerId="LiveId" clId="{7A6A8105-2BAE-451D-9B2A-7523129779AB}" dt="2021-02-10T17:19:21.760" v="23"/>
          <ac:graphicFrameMkLst>
            <pc:docMk/>
            <pc:sldMk cId="2702992039" sldId="284"/>
            <ac:graphicFrameMk id="9" creationId="{0E8F9CA0-6CE3-4E11-AF4A-5BEAD99E245D}"/>
          </ac:graphicFrameMkLst>
        </pc:graphicFrameChg>
        <pc:graphicFrameChg chg="add del mod modGraphic">
          <ac:chgData name="alton jr baugh" userId="57e08b997db96fa4" providerId="LiveId" clId="{7A6A8105-2BAE-451D-9B2A-7523129779AB}" dt="2021-02-10T17:21:58.077" v="51" actId="478"/>
          <ac:graphicFrameMkLst>
            <pc:docMk/>
            <pc:sldMk cId="2702992039" sldId="284"/>
            <ac:graphicFrameMk id="15" creationId="{BEF97821-071F-4B2A-8EA7-8CF68659AEB9}"/>
          </ac:graphicFrameMkLst>
        </pc:graphicFrameChg>
        <pc:graphicFrameChg chg="add del mod modGraphic">
          <ac:chgData name="alton jr baugh" userId="57e08b997db96fa4" providerId="LiveId" clId="{7A6A8105-2BAE-451D-9B2A-7523129779AB}" dt="2021-02-10T17:20:18.309" v="41"/>
          <ac:graphicFrameMkLst>
            <pc:docMk/>
            <pc:sldMk cId="2702992039" sldId="284"/>
            <ac:graphicFrameMk id="16" creationId="{52D1F5D3-A950-492E-B664-1E743204125C}"/>
          </ac:graphicFrameMkLst>
        </pc:graphicFrameChg>
        <pc:graphicFrameChg chg="add mod">
          <ac:chgData name="alton jr baugh" userId="57e08b997db96fa4" providerId="LiveId" clId="{7A6A8105-2BAE-451D-9B2A-7523129779AB}" dt="2021-02-10T17:33:07.082" v="104" actId="14100"/>
          <ac:graphicFrameMkLst>
            <pc:docMk/>
            <pc:sldMk cId="2702992039" sldId="284"/>
            <ac:graphicFrameMk id="17" creationId="{4DC6B636-0771-4738-B220-B3203ADA3AC2}"/>
          </ac:graphicFrameMkLst>
        </pc:graphicFrameChg>
        <pc:graphicFrameChg chg="add del mod">
          <ac:chgData name="alton jr baugh" userId="57e08b997db96fa4" providerId="LiveId" clId="{7A6A8105-2BAE-451D-9B2A-7523129779AB}" dt="2021-02-10T17:22:07.495" v="53"/>
          <ac:graphicFrameMkLst>
            <pc:docMk/>
            <pc:sldMk cId="2702992039" sldId="284"/>
            <ac:graphicFrameMk id="20" creationId="{46E90529-CAF7-49CF-94BD-718C0302B338}"/>
          </ac:graphicFrameMkLst>
        </pc:graphicFrameChg>
        <pc:graphicFrameChg chg="add del mod">
          <ac:chgData name="alton jr baugh" userId="57e08b997db96fa4" providerId="LiveId" clId="{7A6A8105-2BAE-451D-9B2A-7523129779AB}" dt="2021-02-10T17:23:12.786" v="55"/>
          <ac:graphicFrameMkLst>
            <pc:docMk/>
            <pc:sldMk cId="2702992039" sldId="284"/>
            <ac:graphicFrameMk id="21" creationId="{78198C7F-8C72-4051-8BB3-664A23582F25}"/>
          </ac:graphicFrameMkLst>
        </pc:graphicFrameChg>
        <pc:graphicFrameChg chg="add del mod modGraphic">
          <ac:chgData name="alton jr baugh" userId="57e08b997db96fa4" providerId="LiveId" clId="{7A6A8105-2BAE-451D-9B2A-7523129779AB}" dt="2021-02-10T17:27:20.239" v="65" actId="478"/>
          <ac:graphicFrameMkLst>
            <pc:docMk/>
            <pc:sldMk cId="2702992039" sldId="284"/>
            <ac:graphicFrameMk id="22" creationId="{A103B866-1314-4429-B2D4-F7275F8CE844}"/>
          </ac:graphicFrameMkLst>
        </pc:graphicFrameChg>
        <pc:graphicFrameChg chg="add del mod">
          <ac:chgData name="alton jr baugh" userId="57e08b997db96fa4" providerId="LiveId" clId="{7A6A8105-2BAE-451D-9B2A-7523129779AB}" dt="2021-02-10T17:27:26.004" v="67"/>
          <ac:graphicFrameMkLst>
            <pc:docMk/>
            <pc:sldMk cId="2702992039" sldId="284"/>
            <ac:graphicFrameMk id="25" creationId="{340CD1F6-7B80-4C49-A64A-1D375965E005}"/>
          </ac:graphicFrameMkLst>
        </pc:graphicFrameChg>
        <pc:graphicFrameChg chg="add mod modGraphic">
          <ac:chgData name="alton jr baugh" userId="57e08b997db96fa4" providerId="LiveId" clId="{7A6A8105-2BAE-451D-9B2A-7523129779AB}" dt="2021-02-10T17:28:15.584" v="83" actId="13238"/>
          <ac:graphicFrameMkLst>
            <pc:docMk/>
            <pc:sldMk cId="2702992039" sldId="284"/>
            <ac:graphicFrameMk id="26" creationId="{29E5BE12-F8C7-40B4-A3C8-0B562749943B}"/>
          </ac:graphicFrameMkLst>
        </pc:graphicFrameChg>
      </pc:sldChg>
      <pc:sldChg chg="delSp modSp add del mod">
        <pc:chgData name="alton jr baugh" userId="57e08b997db96fa4" providerId="LiveId" clId="{7A6A8105-2BAE-451D-9B2A-7523129779AB}" dt="2021-02-10T17:24:22.678" v="64" actId="47"/>
        <pc:sldMkLst>
          <pc:docMk/>
          <pc:sldMk cId="942528382" sldId="285"/>
        </pc:sldMkLst>
        <pc:spChg chg="mod">
          <ac:chgData name="alton jr baugh" userId="57e08b997db96fa4" providerId="LiveId" clId="{7A6A8105-2BAE-451D-9B2A-7523129779AB}" dt="2021-02-10T17:23:45.412" v="60" actId="27636"/>
          <ac:spMkLst>
            <pc:docMk/>
            <pc:sldMk cId="942528382" sldId="285"/>
            <ac:spMk id="5" creationId="{DC258E42-D179-4F32-A05C-1B50AFA1E298}"/>
          </ac:spMkLst>
        </pc:spChg>
        <pc:graphicFrameChg chg="del">
          <ac:chgData name="alton jr baugh" userId="57e08b997db96fa4" providerId="LiveId" clId="{7A6A8105-2BAE-451D-9B2A-7523129779AB}" dt="2021-02-10T17:19:59.368" v="35" actId="21"/>
          <ac:graphicFrameMkLst>
            <pc:docMk/>
            <pc:sldMk cId="942528382" sldId="285"/>
            <ac:graphicFrameMk id="3" creationId="{9829ED94-103C-4A09-B7A2-D23F5C2BA511}"/>
          </ac:graphicFrameMkLst>
        </pc:graphicFrameChg>
        <pc:graphicFrameChg chg="del">
          <ac:chgData name="alton jr baugh" userId="57e08b997db96fa4" providerId="LiveId" clId="{7A6A8105-2BAE-451D-9B2A-7523129779AB}" dt="2021-02-10T17:19:46.857" v="32" actId="21"/>
          <ac:graphicFrameMkLst>
            <pc:docMk/>
            <pc:sldMk cId="942528382" sldId="285"/>
            <ac:graphicFrameMk id="4" creationId="{3BDF0CD1-383A-43B2-84BA-3BDB60D583C9}"/>
          </ac:graphicFrameMkLst>
        </pc:graphicFrameChg>
      </pc:sldChg>
      <pc:sldChg chg="new del">
        <pc:chgData name="alton jr baugh" userId="57e08b997db96fa4" providerId="LiveId" clId="{7A6A8105-2BAE-451D-9B2A-7523129779AB}" dt="2021-02-10T17:33:14.857" v="105" actId="47"/>
        <pc:sldMkLst>
          <pc:docMk/>
          <pc:sldMk cId="1762391772" sldId="285"/>
        </pc:sldMkLst>
      </pc:sldChg>
      <pc:sldChg chg="addSp delSp modSp new mod ord">
        <pc:chgData name="alton jr baugh" userId="57e08b997db96fa4" providerId="LiveId" clId="{7A6A8105-2BAE-451D-9B2A-7523129779AB}" dt="2021-02-10T17:32:52.417" v="103" actId="207"/>
        <pc:sldMkLst>
          <pc:docMk/>
          <pc:sldMk cId="2491731863" sldId="286"/>
        </pc:sldMkLst>
        <pc:spChg chg="del">
          <ac:chgData name="alton jr baugh" userId="57e08b997db96fa4" providerId="LiveId" clId="{7A6A8105-2BAE-451D-9B2A-7523129779AB}" dt="2021-02-10T17:32:32.977" v="98"/>
          <ac:spMkLst>
            <pc:docMk/>
            <pc:sldMk cId="2491731863" sldId="286"/>
            <ac:spMk id="2" creationId="{634F5657-4EF4-4B87-87A8-C1B51F7C8D42}"/>
          </ac:spMkLst>
        </pc:spChg>
        <pc:spChg chg="del">
          <ac:chgData name="alton jr baugh" userId="57e08b997db96fa4" providerId="LiveId" clId="{7A6A8105-2BAE-451D-9B2A-7523129779AB}" dt="2021-02-10T17:29:44.236" v="90"/>
          <ac:spMkLst>
            <pc:docMk/>
            <pc:sldMk cId="2491731863" sldId="286"/>
            <ac:spMk id="3" creationId="{B86D0031-35D1-4170-B4D0-1AB500E992E0}"/>
          </ac:spMkLst>
        </pc:spChg>
        <pc:spChg chg="add del mod">
          <ac:chgData name="alton jr baugh" userId="57e08b997db96fa4" providerId="LiveId" clId="{7A6A8105-2BAE-451D-9B2A-7523129779AB}" dt="2021-02-10T17:31:57.208" v="95"/>
          <ac:spMkLst>
            <pc:docMk/>
            <pc:sldMk cId="2491731863" sldId="286"/>
            <ac:spMk id="6" creationId="{17C6D9FD-4B5D-417F-9694-DC680F52E54A}"/>
          </ac:spMkLst>
        </pc:spChg>
        <pc:spChg chg="add mod">
          <ac:chgData name="alton jr baugh" userId="57e08b997db96fa4" providerId="LiveId" clId="{7A6A8105-2BAE-451D-9B2A-7523129779AB}" dt="2021-02-10T17:32:36.054" v="100" actId="20577"/>
          <ac:spMkLst>
            <pc:docMk/>
            <pc:sldMk cId="2491731863" sldId="286"/>
            <ac:spMk id="8" creationId="{80599DBD-7EE0-482C-9E0A-64108F8C2F1D}"/>
          </ac:spMkLst>
        </pc:spChg>
        <pc:graphicFrameChg chg="add del mod">
          <ac:chgData name="alton jr baugh" userId="57e08b997db96fa4" providerId="LiveId" clId="{7A6A8105-2BAE-451D-9B2A-7523129779AB}" dt="2021-02-10T17:31:54.833" v="94" actId="478"/>
          <ac:graphicFrameMkLst>
            <pc:docMk/>
            <pc:sldMk cId="2491731863" sldId="286"/>
            <ac:graphicFrameMk id="4" creationId="{235DF65F-7C74-4570-99E5-5BBC798BC4DF}"/>
          </ac:graphicFrameMkLst>
        </pc:graphicFrameChg>
        <pc:graphicFrameChg chg="add mod">
          <ac:chgData name="alton jr baugh" userId="57e08b997db96fa4" providerId="LiveId" clId="{7A6A8105-2BAE-451D-9B2A-7523129779AB}" dt="2021-02-10T17:32:52.417" v="103" actId="207"/>
          <ac:graphicFrameMkLst>
            <pc:docMk/>
            <pc:sldMk cId="2491731863" sldId="286"/>
            <ac:graphicFrameMk id="7" creationId="{235DF65F-7C74-4570-99E5-5BBC798BC4D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57e08b997db96fa4/Thinkful%20Docs/Thinkful_Docs/Thinkful/Assignment/Lariat_rental_car_capstone/Lariat_rental_capstone_V1%20(version%201).xlsb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08b997db96fa4/Thinkful%20Docs/Thinkful_Docs/Thinkful/Assignment/Lariat_rental_car_capstone/Capstone%20Lariat%20Final%20Version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e08b997db96fa4/Thinkful%20Docs/Thinkful_Docs/Thinkful/Assignment/Lariat_rental_car_capstone/Capstone%20Lariat%20Final%20Version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Vehicle Monthly Cost to Total (%) Cost and Revenue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Sum of Cost January to November</c:v>
          </c:tx>
          <c:spPr>
            <a:ln w="28575" cap="rnd">
              <a:solidFill>
                <a:srgbClr val="ED7D31"/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182880" tIns="0" rIns="91440" bIns="182880" anchor="b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475-575</c:v>
              </c:pt>
              <c:pt idx="1">
                <c:v>575-675</c:v>
              </c:pt>
              <c:pt idx="2">
                <c:v>675-775</c:v>
              </c:pt>
              <c:pt idx="3">
                <c:v>775-875</c:v>
              </c:pt>
              <c:pt idx="4">
                <c:v>875-975</c:v>
              </c:pt>
            </c:strLit>
          </c:cat>
          <c:val>
            <c:numLit>
              <c:formatCode>General</c:formatCode>
              <c:ptCount val="5"/>
              <c:pt idx="0">
                <c:v>0.12017959848595042</c:v>
              </c:pt>
              <c:pt idx="1">
                <c:v>0.27578774826233626</c:v>
              </c:pt>
              <c:pt idx="2">
                <c:v>0.32163477172060723</c:v>
              </c:pt>
              <c:pt idx="3">
                <c:v>0.26701788126757298</c:v>
              </c:pt>
              <c:pt idx="4">
                <c:v>1.5380000263533018E-2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45E-4D00-8D46-A456BD85877A}"/>
            </c:ext>
          </c:extLst>
        </c:ser>
        <c:ser>
          <c:idx val="1"/>
          <c:order val="1"/>
          <c:tx>
            <c:v>Sum of Gross Revenue January to Novemeber</c:v>
          </c:tx>
          <c:spPr>
            <a:ln w="28575" cap="rnd">
              <a:solidFill>
                <a:srgbClr val="4472C4">
                  <a:lumMod val="60000"/>
                  <a:lumOff val="40000"/>
                </a:srgbClr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14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475-575</c:v>
              </c:pt>
              <c:pt idx="1">
                <c:v>575-675</c:v>
              </c:pt>
              <c:pt idx="2">
                <c:v>675-775</c:v>
              </c:pt>
              <c:pt idx="3">
                <c:v>775-875</c:v>
              </c:pt>
              <c:pt idx="4">
                <c:v>875-975</c:v>
              </c:pt>
            </c:strLit>
          </c:cat>
          <c:val>
            <c:numLit>
              <c:formatCode>General</c:formatCode>
              <c:ptCount val="5"/>
              <c:pt idx="0">
                <c:v>0.15364560278932846</c:v>
              </c:pt>
              <c:pt idx="1">
                <c:v>0.30438264230159084</c:v>
              </c:pt>
              <c:pt idx="2">
                <c:v>0.30362239542237646</c:v>
              </c:pt>
              <c:pt idx="3">
                <c:v>0.2256544253176975</c:v>
              </c:pt>
              <c:pt idx="4">
                <c:v>1.2694934169006758E-2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445E-4D00-8D46-A456BD858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5990160"/>
        <c:axId val="1466006800"/>
      </c:lineChart>
      <c:catAx>
        <c:axId val="146599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 dirty="0">
                    <a:effectLst/>
                  </a:rPr>
                  <a:t>Average Monthly Cost ($)</a:t>
                </a:r>
                <a:endParaRPr lang="en-US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06800"/>
        <c:crosses val="autoZero"/>
        <c:auto val="1"/>
        <c:lblAlgn val="ctr"/>
        <c:lblOffset val="100"/>
        <c:noMultiLvlLbl val="0"/>
      </c:catAx>
      <c:valAx>
        <c:axId val="1466006800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599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4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>
                <a:latin typeface="Comic Sans MS" panose="030F0702030302020204" pitchFamily="66" charset="0"/>
              </a:rPr>
              <a:t>Monthly Cost ($)(Insurance+Lease)</a:t>
            </a:r>
          </a:p>
          <a:p>
            <a:pPr>
              <a:defRPr/>
            </a:pPr>
            <a:r>
              <a:rPr lang="en-US" sz="1800" baseline="0">
                <a:latin typeface="Comic Sans MS" panose="030F0702030302020204" pitchFamily="66" charset="0"/>
              </a:rPr>
              <a:t>2018 vs 2019 Projections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'[Capstone Lariat Final Version1.xlsx]Model_strategy_2_Cost'!$D$9</c:f>
              <c:strCache>
                <c:ptCount val="1"/>
                <c:pt idx="0">
                  <c:v>2018 Sum Revenue ($)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'[Capstone Lariat Final Version1.xlsx]Model_strategy_2_Cost'!$C$10:$C$14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'[Capstone Lariat Final Version1.xlsx]Model_strategy_2_Cost'!$D$10:$D$14</c:f>
              <c:numCache>
                <c:formatCode>"$"#,##0</c:formatCode>
                <c:ptCount val="5"/>
                <c:pt idx="0">
                  <c:v>8117129</c:v>
                </c:pt>
                <c:pt idx="1">
                  <c:v>16080598</c:v>
                </c:pt>
                <c:pt idx="2">
                  <c:v>16040434</c:v>
                </c:pt>
                <c:pt idx="3">
                  <c:v>11921370</c:v>
                </c:pt>
                <c:pt idx="4">
                  <c:v>670676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0-4A08-A69F-D3ADA1CF63C6}"/>
            </c:ext>
          </c:extLst>
        </c:ser>
        <c:ser>
          <c:idx val="2"/>
          <c:order val="2"/>
          <c:tx>
            <c:strRef>
              <c:f>'[Capstone Lariat Final Version1.xlsx]Model_strategy_2_Cost'!$Q$9</c:f>
              <c:strCache>
                <c:ptCount val="1"/>
                <c:pt idx="0">
                  <c:v>Projected Sum Revenue ($)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'[Capstone Lariat Final Version1.xlsx]Model_strategy_2_Cost'!$C$10:$C$14</c:f>
              <c:strCache>
                <c:ptCount val="5"/>
                <c:pt idx="0">
                  <c:v>475-575</c:v>
                </c:pt>
                <c:pt idx="1">
                  <c:v>575-675</c:v>
                </c:pt>
                <c:pt idx="2">
                  <c:v>675-775</c:v>
                </c:pt>
                <c:pt idx="3">
                  <c:v>775-875</c:v>
                </c:pt>
                <c:pt idx="4">
                  <c:v>875-975</c:v>
                </c:pt>
              </c:strCache>
            </c:strRef>
          </c:cat>
          <c:val>
            <c:numRef>
              <c:f>'[Capstone Lariat Final Version1.xlsx]Model_strategy_2_Cost'!$Q$10:$Q$14</c:f>
              <c:numCache>
                <c:formatCode>"$"#,##0</c:formatCode>
                <c:ptCount val="5"/>
                <c:pt idx="0">
                  <c:v>12175693.5</c:v>
                </c:pt>
                <c:pt idx="1">
                  <c:v>24120897</c:v>
                </c:pt>
                <c:pt idx="2">
                  <c:v>24060651</c:v>
                </c:pt>
                <c:pt idx="3">
                  <c:v>17882055</c:v>
                </c:pt>
                <c:pt idx="4">
                  <c:v>1006014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0-4A08-A69F-D3ADA1CF63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0393775"/>
        <c:axId val="200039751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'[Capstone Lariat Final Version1.xlsx]Model_strategy_2_Cost'!$P$9</c15:sqref>
                        </c15:formulaRef>
                      </c:ext>
                    </c:extLst>
                    <c:strCache>
                      <c:ptCount val="1"/>
                      <c:pt idx="0">
                        <c:v>Monthly Cost($) (Insurance+Lease)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'[Capstone Lariat Final Version1.xlsx]Model_strategy_2_Cost'!$C$10:$C$14</c15:sqref>
                        </c15:formulaRef>
                      </c:ext>
                    </c:extLst>
                    <c:strCache>
                      <c:ptCount val="5"/>
                      <c:pt idx="0">
                        <c:v>475-575</c:v>
                      </c:pt>
                      <c:pt idx="1">
                        <c:v>575-675</c:v>
                      </c:pt>
                      <c:pt idx="2">
                        <c:v>675-775</c:v>
                      </c:pt>
                      <c:pt idx="3">
                        <c:v>775-875</c:v>
                      </c:pt>
                      <c:pt idx="4">
                        <c:v>875-975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'[Capstone Lariat Final Version1.xlsx]Model_strategy_2_Cost'!$P$10:$P$14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AAE0-4A08-A69F-D3ADA1CF63C6}"/>
                  </c:ext>
                </c:extLst>
              </c15:ser>
            </c15:filteredBarSeries>
          </c:ext>
        </c:extLst>
      </c:barChart>
      <c:catAx>
        <c:axId val="2000393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/>
                  <a:t>Monthly Cost ($) Tiers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US"/>
          </a:p>
        </c:txPr>
        <c:crossAx val="2000397519"/>
        <c:crosses val="autoZero"/>
        <c:auto val="1"/>
        <c:lblAlgn val="ctr"/>
        <c:lblOffset val="100"/>
        <c:noMultiLvlLbl val="0"/>
      </c:catAx>
      <c:valAx>
        <c:axId val="200039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latin typeface="Comic Sans MS" panose="030F0702030302020204" pitchFamily="66" charset="0"/>
                  </a:rPr>
                  <a:t>Gross Revenue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039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aseline="0" dirty="0"/>
              <a:t>2019 PROJECTIONS VS 2018 BASELINE PROFIT ($) COMPARISON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2018 Baseline</c:v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'[Capstone Lariat Final Version1.xlsx]Car profit analysis Pivot table'!$C$90:$C$96</c:f>
              <c:strCache>
                <c:ptCount val="7"/>
                <c:pt idx="0">
                  <c:v>125-140</c:v>
                </c:pt>
                <c:pt idx="1">
                  <c:v>140-155</c:v>
                </c:pt>
                <c:pt idx="2">
                  <c:v>155-170</c:v>
                </c:pt>
                <c:pt idx="3">
                  <c:v>170-185</c:v>
                </c:pt>
                <c:pt idx="4">
                  <c:v>185-200</c:v>
                </c:pt>
                <c:pt idx="5">
                  <c:v>200-215</c:v>
                </c:pt>
                <c:pt idx="6">
                  <c:v>215-230</c:v>
                </c:pt>
              </c:strCache>
            </c:strRef>
          </c:cat>
          <c:val>
            <c:numRef>
              <c:f>'[Capstone Lariat Final Version1.xlsx]Car profit analysis Pivot table'!$D$90:$D$96</c:f>
              <c:numCache>
                <c:formatCode>"$"#,##0_);[Red]\("$"#,##0\)</c:formatCode>
                <c:ptCount val="7"/>
                <c:pt idx="0">
                  <c:v>186153</c:v>
                </c:pt>
                <c:pt idx="1">
                  <c:v>2921556</c:v>
                </c:pt>
                <c:pt idx="2">
                  <c:v>9758346</c:v>
                </c:pt>
                <c:pt idx="3">
                  <c:v>7544391</c:v>
                </c:pt>
                <c:pt idx="4">
                  <c:v>1883083</c:v>
                </c:pt>
                <c:pt idx="5">
                  <c:v>199518</c:v>
                </c:pt>
                <c:pt idx="6">
                  <c:v>16862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01-4EAD-A32C-BD18C42A2B2E}"/>
            </c:ext>
          </c:extLst>
        </c:ser>
        <c:ser>
          <c:idx val="2"/>
          <c:order val="2"/>
          <c:tx>
            <c:v>2019 Proj. @5% Growth</c:v>
          </c:tx>
          <c:spPr>
            <a:ln w="3492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'[Capstone Lariat Final Version1.xlsx]Car profit analysis Pivot table'!$C$90:$C$96</c:f>
              <c:strCache>
                <c:ptCount val="7"/>
                <c:pt idx="0">
                  <c:v>125-140</c:v>
                </c:pt>
                <c:pt idx="1">
                  <c:v>140-155</c:v>
                </c:pt>
                <c:pt idx="2">
                  <c:v>155-170</c:v>
                </c:pt>
                <c:pt idx="3">
                  <c:v>170-185</c:v>
                </c:pt>
                <c:pt idx="4">
                  <c:v>185-200</c:v>
                </c:pt>
                <c:pt idx="5">
                  <c:v>200-215</c:v>
                </c:pt>
                <c:pt idx="6">
                  <c:v>215-230</c:v>
                </c:pt>
              </c:strCache>
            </c:strRef>
          </c:cat>
          <c:val>
            <c:numRef>
              <c:f>'[Capstone Lariat Final Version1.xlsx]Car profit analysis Pivot table'!$G$90:$G$96</c:f>
              <c:numCache>
                <c:formatCode>"$"#,##0_);[Red]\("$"#,##0\)</c:formatCode>
                <c:ptCount val="7"/>
                <c:pt idx="0">
                  <c:v>195461</c:v>
                </c:pt>
                <c:pt idx="1">
                  <c:v>3067634</c:v>
                </c:pt>
                <c:pt idx="2">
                  <c:v>10246263</c:v>
                </c:pt>
                <c:pt idx="3">
                  <c:v>7921611</c:v>
                </c:pt>
                <c:pt idx="4">
                  <c:v>1977237</c:v>
                </c:pt>
                <c:pt idx="5">
                  <c:v>209494</c:v>
                </c:pt>
                <c:pt idx="6">
                  <c:v>17705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01-4EAD-A32C-BD18C42A2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8141679"/>
        <c:axId val="159813419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'[Capstone Lariat Final Version1.xlsx]Car profit analysis Pivot table'!$C$90:$C$96</c15:sqref>
                        </c15:formulaRef>
                      </c:ext>
                    </c:extLst>
                    <c:strCache>
                      <c:ptCount val="7"/>
                      <c:pt idx="0">
                        <c:v>125-140</c:v>
                      </c:pt>
                      <c:pt idx="1">
                        <c:v>140-155</c:v>
                      </c:pt>
                      <c:pt idx="2">
                        <c:v>155-170</c:v>
                      </c:pt>
                      <c:pt idx="3">
                        <c:v>170-185</c:v>
                      </c:pt>
                      <c:pt idx="4">
                        <c:v>185-200</c:v>
                      </c:pt>
                      <c:pt idx="5">
                        <c:v>200-215</c:v>
                      </c:pt>
                      <c:pt idx="6">
                        <c:v>215-230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'[Capstone Lariat Final Version1.xlsx]Car profit analysis Pivot table'!$F$90:$F$96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E001-4EAD-A32C-BD18C42A2B2E}"/>
                  </c:ext>
                </c:extLst>
              </c15:ser>
            </c15:filteredLineSeries>
          </c:ext>
        </c:extLst>
      </c:lineChart>
      <c:catAx>
        <c:axId val="15981416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/>
                  <a:t>AVG.</a:t>
                </a:r>
                <a:r>
                  <a:rPr lang="en-US" sz="1600" baseline="0" dirty="0"/>
                  <a:t> DAILY RENTAL RATES TIERS ($)</a:t>
                </a:r>
                <a:endParaRPr lang="en-US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134191"/>
        <c:crosses val="autoZero"/>
        <c:auto val="1"/>
        <c:lblAlgn val="ctr"/>
        <c:lblOffset val="100"/>
        <c:noMultiLvlLbl val="0"/>
      </c:catAx>
      <c:valAx>
        <c:axId val="159813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SUM PROFIT</a:t>
                </a:r>
                <a:r>
                  <a:rPr lang="en-US" sz="1800" baseline="0" dirty="0"/>
                  <a:t> ($)</a:t>
                </a:r>
                <a:endParaRPr lang="en-US" sz="1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141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A9AF1-5D4D-4B07-A1EB-43E56B88276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71FB6-5A3C-4AA6-817B-BB4720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chart illustrating the overall  company's performance over 2018 </a:t>
            </a:r>
          </a:p>
          <a:p>
            <a:endParaRPr lang="en-US" dirty="0"/>
          </a:p>
          <a:p>
            <a:r>
              <a:rPr lang="en-US" dirty="0"/>
              <a:t>The red bar indicates the cost, the blue bar indicates gross and the amount of separation or lack of separation between those two bars illustrates the profit margin.</a:t>
            </a:r>
          </a:p>
          <a:p>
            <a:endParaRPr lang="en-US" dirty="0"/>
          </a:p>
          <a:p>
            <a:r>
              <a:rPr lang="en-US" dirty="0"/>
              <a:t>Splitting the cars into tiers based on our monthly cost including insurance and operating cost separates the high-end cars versus the budget cars and everything in between.</a:t>
            </a:r>
          </a:p>
          <a:p>
            <a:endParaRPr lang="en-US" dirty="0"/>
          </a:p>
          <a:p>
            <a:r>
              <a:rPr lang="en-US" dirty="0"/>
              <a:t>The values are in percentages to relate the percent of cost spent to percent gross revenue gained.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/>
              <a:t>Our cars under the 575 and around 675 are our most profitable while our cars 775 and become less profitable.</a:t>
            </a:r>
          </a:p>
          <a:p>
            <a:endParaRPr lang="en-US" dirty="0"/>
          </a:p>
          <a:p>
            <a:r>
              <a:rPr lang="en-US" dirty="0"/>
              <a:t>Macro point and micro point</a:t>
            </a:r>
          </a:p>
          <a:p>
            <a:endParaRPr lang="en-US" dirty="0"/>
          </a:p>
          <a:p>
            <a:r>
              <a:rPr lang="en-US" dirty="0"/>
              <a:t>What is driving up the cost and what can be done to increase profit ?</a:t>
            </a:r>
          </a:p>
          <a:p>
            <a:endParaRPr lang="en-US" dirty="0"/>
          </a:p>
          <a:p>
            <a:r>
              <a:rPr lang="en-US" dirty="0"/>
              <a:t>Start off with companies goal for following year of cutting cost while maximizing revenue and cut cost.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Avg daily rent prices were analyzed there seems to be a disconnect. </a:t>
            </a:r>
          </a:p>
          <a:p>
            <a:endParaRPr lang="en-US" dirty="0"/>
          </a:p>
          <a:p>
            <a:r>
              <a:rPr lang="en-US" dirty="0"/>
              <a:t>The initial thought was car with higher monthly cost would correlate to higher average daily rent prices however  X% of cars in the above 775 were being rented out in the </a:t>
            </a:r>
            <a:r>
              <a:rPr lang="en-US" dirty="0" err="1"/>
              <a:t>lowe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AERAGE TOTAL MONTLHY COST $774.63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Removal of least profitable cars and add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Decrease most expensive cars</a:t>
            </a:r>
          </a:p>
          <a:p>
            <a:r>
              <a:rPr lang="en-US" dirty="0" err="1"/>
              <a:t>ition</a:t>
            </a:r>
            <a:r>
              <a:rPr lang="en-US" dirty="0"/>
              <a:t> of most profitable cars.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98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71FB6-5A3C-4AA6-817B-BB47203946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3B1-A5E1-47D1-B96B-F57A9B8E3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7F225-395E-4E65-B67D-06C2F393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FDFF8-99D0-42AF-83A0-68D9F86E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D4DE-B08E-446F-BBE0-D753BCA5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CAB5-0D1F-4B30-95AB-512A0E1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8AA3-49EA-4517-ABC5-97C975A0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B80A4-6A7F-43DD-A168-DD5FD2023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ACC5-90B9-4AD7-A9C9-071966E9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7AB0-A9E0-43C9-A270-5C39A98F8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2227-37E9-4FB0-BE0C-6EF0110F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41FE4E-7F0A-4042-9C0B-9169786A7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D23B7-D142-4E88-B06F-C21C89A0A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7015F-5DB4-42B8-8CCD-F4AD8AC5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0AB02-93CA-4E21-9E90-CFB0B3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1B72-40E6-47E9-AE8D-16FA97BF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EB77-7B68-420A-B04F-B12E0520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9143-17D7-43AC-994C-F8518ECFE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24E3-1392-477E-A7F9-2EED6440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C12F-0D98-4E93-B93C-B1C1BC4F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6CE66-DA19-4001-A8EB-F354068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2D8D-8AD5-452D-A8D3-62D50908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499B-5279-4D0E-AB4B-3A371D9AA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C090E-B50D-4F0B-9FF0-0E0F55F4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5FD4-3383-484C-97E1-5A0C7B97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FC1E4-9C31-491E-8C37-3272C476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7A979-2051-4114-A517-3AA8E53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127E-85AE-4A63-9E10-D3298589C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8FE56-E537-4840-B946-6CF9EE78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A6D3-4E0C-4C4A-A612-FF0C848D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6443-718D-425B-884A-4724F9C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2E2F9-29AB-441B-8E35-2CA4EAB8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1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3D34-0A4E-4C9D-B9A8-ACA3FDF0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59783-B916-4154-BDE0-CE7262B4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D64A-E46E-4FDD-AB90-942C7F74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1DA09-85A7-4737-985A-309ECDA2F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D83E8-FBD4-47EA-B467-B65E3964F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B7018-F0F2-4968-9AB8-8BCB6F4F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421ABC-7823-41BD-96E6-456F4F1A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6F43-9947-4B04-BE58-B73C89E2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7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7BAF-E4DE-43A9-AA13-BF5A32F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1F9A0-7907-4902-9F42-F9196F87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DAF0E3-C2CF-45F3-BE98-611AB349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BE328-0298-447B-958F-3FA0313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036A6-99B0-4544-B280-DA04AA59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C1E2D-C9B6-4293-9702-D2D0207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1A84B-AD67-4E1F-9209-A9293B92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9B3B-0AD4-432A-8FD4-64A36582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9663-7544-40C9-9F11-25A32166F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C5758-99BD-4749-A8C5-35302419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930C-AC6B-468E-8055-21B85139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831D-91ED-43EB-B52C-0CBFA68A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337E-3058-498C-A762-6A4AEA75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D5E3-EC6C-4086-9384-FA2AC22B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70F5A-C32A-44F8-A724-33A0A6BF2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350E5-8C3E-4C49-A6E2-C2A11AC1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45A2-BC41-49D3-BB16-4F23E93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1A767-CB6E-4CFA-8A1F-656E4C9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7A49-566C-4EDD-8249-0D32B6F7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86763-8184-43C7-8897-AD489DC5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85615-77FA-44A0-ADF1-ED3A648FF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CBF8C-14CC-49FD-9695-ACE7EEB0D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00B4B-98C5-4B95-8858-58342EC14C1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C5660-2133-47AF-A2CD-D35377304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0FB5-70F1-4ABA-847C-99031EBF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02D6-FBD6-4BFC-8969-8A2B0D78F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F33F-6F3E-4323-AF5F-724DD6815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Lariat Car rental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A40C2-02E5-413A-B077-4AF71A013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+mj-lt"/>
              </a:rPr>
              <a:t>By Alton Baugh</a:t>
            </a:r>
          </a:p>
          <a:p>
            <a:pPr algn="l"/>
            <a:r>
              <a:rPr lang="en-US" sz="2000" dirty="0">
                <a:latin typeface="+mj-lt"/>
              </a:rPr>
              <a:t>Data Analyst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Large car parking lot from above">
            <a:extLst>
              <a:ext uri="{FF2B5EF4-FFF2-40B4-BE49-F238E27FC236}">
                <a16:creationId xmlns:a16="http://schemas.microsoft.com/office/drawing/2014/main" id="{F38CD7EC-D1DF-483D-AD38-0E5153C5C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47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463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AB4558C-CCFD-4B0A-8F63-D21F4B6C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LARIAT 2018 PERFROMACNE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A99671-186C-449D-978E-1FCC73216C9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Cost $30,320,298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Gross revenue $52,829,787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Profit $22,509,489 </a:t>
            </a:r>
          </a:p>
          <a:p>
            <a:endParaRPr lang="en-US" sz="1800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DC15954E-1BB2-48BA-B8F5-31FE0266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668906"/>
              </p:ext>
            </p:extLst>
          </p:nvPr>
        </p:nvGraphicFramePr>
        <p:xfrm>
          <a:off x="5266114" y="625683"/>
          <a:ext cx="6560126" cy="577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82015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COST ANALYSIS:THE STEEP CLIMB UP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C99AE9-9401-41B6-BC8B-1043C4750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530459"/>
              </p:ext>
            </p:extLst>
          </p:nvPr>
        </p:nvGraphicFramePr>
        <p:xfrm>
          <a:off x="841248" y="2225911"/>
          <a:ext cx="10451591" cy="3717757"/>
        </p:xfrm>
        <a:graphic>
          <a:graphicData uri="http://schemas.openxmlformats.org/drawingml/2006/table">
            <a:tbl>
              <a:tblPr/>
              <a:tblGrid>
                <a:gridCol w="3105411">
                  <a:extLst>
                    <a:ext uri="{9D8B030D-6E8A-4147-A177-3AD203B41FA5}">
                      <a16:colId xmlns:a16="http://schemas.microsoft.com/office/drawing/2014/main" val="227039265"/>
                    </a:ext>
                  </a:extLst>
                </a:gridCol>
                <a:gridCol w="2171992">
                  <a:extLst>
                    <a:ext uri="{9D8B030D-6E8A-4147-A177-3AD203B41FA5}">
                      <a16:colId xmlns:a16="http://schemas.microsoft.com/office/drawing/2014/main" val="2503852541"/>
                    </a:ext>
                  </a:extLst>
                </a:gridCol>
                <a:gridCol w="2136091">
                  <a:extLst>
                    <a:ext uri="{9D8B030D-6E8A-4147-A177-3AD203B41FA5}">
                      <a16:colId xmlns:a16="http://schemas.microsoft.com/office/drawing/2014/main" val="1885872695"/>
                    </a:ext>
                  </a:extLst>
                </a:gridCol>
                <a:gridCol w="1328325">
                  <a:extLst>
                    <a:ext uri="{9D8B030D-6E8A-4147-A177-3AD203B41FA5}">
                      <a16:colId xmlns:a16="http://schemas.microsoft.com/office/drawing/2014/main" val="1393737636"/>
                    </a:ext>
                  </a:extLst>
                </a:gridCol>
                <a:gridCol w="1709772">
                  <a:extLst>
                    <a:ext uri="{9D8B030D-6E8A-4147-A177-3AD203B41FA5}">
                      <a16:colId xmlns:a16="http://schemas.microsoft.com/office/drawing/2014/main" val="371118669"/>
                    </a:ext>
                  </a:extLst>
                </a:gridCol>
              </a:tblGrid>
              <a:tr h="47810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Analysis Of Loss-making Vehicles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91255"/>
                  </a:ext>
                </a:extLst>
              </a:tr>
              <a:tr h="968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Rental Charge Cost ($)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Cars in Range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Days Rented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09324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215-230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622233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185-200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$797.66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-$1,691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042337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170-185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$798.58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-$21,684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720503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155-170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$763.62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-$26,821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641531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140-155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$766.65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-$28,480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27658"/>
                  </a:ext>
                </a:extLst>
              </a:tr>
              <a:tr h="322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125-140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$783.74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-$17,280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030489"/>
                  </a:ext>
                </a:extLst>
              </a:tr>
              <a:tr h="3343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-$96,314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403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71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258E42-D179-4F32-A05C-1B50AFA1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PROFITABILITY ANALYSIS: </a:t>
            </a: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B5E8C7-177C-4BBE-89F9-FB7FF013A7F1}"/>
              </a:ext>
            </a:extLst>
          </p:cNvPr>
          <p:cNvSpPr txBox="1">
            <a:spLocks/>
          </p:cNvSpPr>
          <p:nvPr/>
        </p:nvSpPr>
        <p:spPr>
          <a:xfrm>
            <a:off x="620541" y="2563811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MOST PROFITABLE VEHICLES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F4399A1-0009-480D-A3D4-E4FF4F085CD6}"/>
              </a:ext>
            </a:extLst>
          </p:cNvPr>
          <p:cNvSpPr txBox="1">
            <a:spLocks/>
          </p:cNvSpPr>
          <p:nvPr/>
        </p:nvSpPr>
        <p:spPr>
          <a:xfrm>
            <a:off x="6327509" y="2563811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LEAST PROFITABLE VEHICLES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19B11D-D9C3-4A11-8FCF-28B9F9D6E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401100"/>
              </p:ext>
            </p:extLst>
          </p:nvPr>
        </p:nvGraphicFramePr>
        <p:xfrm>
          <a:off x="6468797" y="2978343"/>
          <a:ext cx="5029200" cy="3200402"/>
        </p:xfrm>
        <a:graphic>
          <a:graphicData uri="http://schemas.openxmlformats.org/drawingml/2006/table">
            <a:tbl>
              <a:tblPr/>
              <a:tblGrid>
                <a:gridCol w="794152">
                  <a:extLst>
                    <a:ext uri="{9D8B030D-6E8A-4147-A177-3AD203B41FA5}">
                      <a16:colId xmlns:a16="http://schemas.microsoft.com/office/drawing/2014/main" val="3398016286"/>
                    </a:ext>
                  </a:extLst>
                </a:gridCol>
                <a:gridCol w="976652">
                  <a:extLst>
                    <a:ext uri="{9D8B030D-6E8A-4147-A177-3AD203B41FA5}">
                      <a16:colId xmlns:a16="http://schemas.microsoft.com/office/drawing/2014/main" val="1473973201"/>
                    </a:ext>
                  </a:extLst>
                </a:gridCol>
                <a:gridCol w="1422008">
                  <a:extLst>
                    <a:ext uri="{9D8B030D-6E8A-4147-A177-3AD203B41FA5}">
                      <a16:colId xmlns:a16="http://schemas.microsoft.com/office/drawing/2014/main" val="1168155857"/>
                    </a:ext>
                  </a:extLst>
                </a:gridCol>
                <a:gridCol w="1836388">
                  <a:extLst>
                    <a:ext uri="{9D8B030D-6E8A-4147-A177-3AD203B41FA5}">
                      <a16:colId xmlns:a16="http://schemas.microsoft.com/office/drawing/2014/main" val="4191603309"/>
                    </a:ext>
                  </a:extLst>
                </a:gridCol>
              </a:tblGrid>
              <a:tr h="76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 </a:t>
                      </a:r>
                      <a:b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911317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Daewoo Nubira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-$3,271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251183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Audi 5000CS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91285"/>
                  </a:ext>
                </a:extLst>
              </a:tr>
              <a:tr h="25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-$1,565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104362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Saturn Relay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-$490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550213"/>
                  </a:ext>
                </a:extLst>
              </a:tr>
              <a:tr h="4801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Plymouth Volare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-$393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3727"/>
                  </a:ext>
                </a:extLst>
              </a:tr>
              <a:tr h="2559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-$7,692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B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78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74E2E88-AD98-4FE1-BA09-523419B1D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8080"/>
              </p:ext>
            </p:extLst>
          </p:nvPr>
        </p:nvGraphicFramePr>
        <p:xfrm>
          <a:off x="749128" y="3038019"/>
          <a:ext cx="5029200" cy="3200399"/>
        </p:xfrm>
        <a:graphic>
          <a:graphicData uri="http://schemas.openxmlformats.org/drawingml/2006/table">
            <a:tbl>
              <a:tblPr/>
              <a:tblGrid>
                <a:gridCol w="818415">
                  <a:extLst>
                    <a:ext uri="{9D8B030D-6E8A-4147-A177-3AD203B41FA5}">
                      <a16:colId xmlns:a16="http://schemas.microsoft.com/office/drawing/2014/main" val="3129544806"/>
                    </a:ext>
                  </a:extLst>
                </a:gridCol>
                <a:gridCol w="952389">
                  <a:extLst>
                    <a:ext uri="{9D8B030D-6E8A-4147-A177-3AD203B41FA5}">
                      <a16:colId xmlns:a16="http://schemas.microsoft.com/office/drawing/2014/main" val="1595697146"/>
                    </a:ext>
                  </a:extLst>
                </a:gridCol>
                <a:gridCol w="1422008">
                  <a:extLst>
                    <a:ext uri="{9D8B030D-6E8A-4147-A177-3AD203B41FA5}">
                      <a16:colId xmlns:a16="http://schemas.microsoft.com/office/drawing/2014/main" val="860881885"/>
                    </a:ext>
                  </a:extLst>
                </a:gridCol>
                <a:gridCol w="1836388">
                  <a:extLst>
                    <a:ext uri="{9D8B030D-6E8A-4147-A177-3AD203B41FA5}">
                      <a16:colId xmlns:a16="http://schemas.microsoft.com/office/drawing/2014/main" val="1549522341"/>
                    </a:ext>
                  </a:extLst>
                </a:gridCol>
              </a:tblGrid>
              <a:tr h="596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MODEL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Profit January to November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Days 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Monthly</a:t>
                      </a:r>
                      <a:b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86856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Pontiac Grand Prix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$138,748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136775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Ford Ranger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$130,994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1905285"/>
                  </a:ext>
                </a:extLst>
              </a:tr>
              <a:tr h="5968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Grand Marquis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$129,392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638279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 Town Car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$122,154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985620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Mercury Sable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$121,540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725137"/>
                  </a:ext>
                </a:extLst>
              </a:tr>
              <a:tr h="4013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$642,828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54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35DF65F-7C74-4570-99E5-5BBC798BC4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992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9">
            <a:extLst>
              <a:ext uri="{FF2B5EF4-FFF2-40B4-BE49-F238E27FC236}">
                <a16:creationId xmlns:a16="http://schemas.microsoft.com/office/drawing/2014/main" id="{80599DBD-7EE0-482C-9E0A-64108F8C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PROPOSED STRATERGY 1: WHAT DOES FUTURE HOLD?</a:t>
            </a:r>
          </a:p>
        </p:txBody>
      </p:sp>
    </p:spTree>
    <p:extLst>
      <p:ext uri="{BB962C8B-B14F-4D97-AF65-F5344CB8AC3E}">
        <p14:creationId xmlns:p14="http://schemas.microsoft.com/office/powerpoint/2010/main" val="249173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C25DCA0-AD4D-459C-B4F8-B5519D8C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STRATERGY 2: WHAT DOES FUTURE HOLD?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4DC6B636-0771-4738-B220-B3203ADA3AC2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80875409"/>
              </p:ext>
            </p:extLst>
          </p:nvPr>
        </p:nvGraphicFramePr>
        <p:xfrm>
          <a:off x="6172200" y="2505075"/>
          <a:ext cx="54829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29E5BE12-F8C7-40B4-A3C8-0B562749943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932729"/>
              </p:ext>
            </p:extLst>
          </p:nvPr>
        </p:nvGraphicFramePr>
        <p:xfrm>
          <a:off x="836612" y="2674961"/>
          <a:ext cx="5335586" cy="3411941"/>
        </p:xfrm>
        <a:graphic>
          <a:graphicData uri="http://schemas.openxmlformats.org/drawingml/2006/table">
            <a:tbl>
              <a:tblPr/>
              <a:tblGrid>
                <a:gridCol w="849032">
                  <a:extLst>
                    <a:ext uri="{9D8B030D-6E8A-4147-A177-3AD203B41FA5}">
                      <a16:colId xmlns:a16="http://schemas.microsoft.com/office/drawing/2014/main" val="1940546814"/>
                    </a:ext>
                  </a:extLst>
                </a:gridCol>
                <a:gridCol w="674231">
                  <a:extLst>
                    <a:ext uri="{9D8B030D-6E8A-4147-A177-3AD203B41FA5}">
                      <a16:colId xmlns:a16="http://schemas.microsoft.com/office/drawing/2014/main" val="4062965955"/>
                    </a:ext>
                  </a:extLst>
                </a:gridCol>
                <a:gridCol w="1165339">
                  <a:extLst>
                    <a:ext uri="{9D8B030D-6E8A-4147-A177-3AD203B41FA5}">
                      <a16:colId xmlns:a16="http://schemas.microsoft.com/office/drawing/2014/main" val="1569463761"/>
                    </a:ext>
                  </a:extLst>
                </a:gridCol>
                <a:gridCol w="674231">
                  <a:extLst>
                    <a:ext uri="{9D8B030D-6E8A-4147-A177-3AD203B41FA5}">
                      <a16:colId xmlns:a16="http://schemas.microsoft.com/office/drawing/2014/main" val="1315744090"/>
                    </a:ext>
                  </a:extLst>
                </a:gridCol>
                <a:gridCol w="1306845">
                  <a:extLst>
                    <a:ext uri="{9D8B030D-6E8A-4147-A177-3AD203B41FA5}">
                      <a16:colId xmlns:a16="http://schemas.microsoft.com/office/drawing/2014/main" val="2987484177"/>
                    </a:ext>
                  </a:extLst>
                </a:gridCol>
                <a:gridCol w="665908">
                  <a:extLst>
                    <a:ext uri="{9D8B030D-6E8A-4147-A177-3AD203B41FA5}">
                      <a16:colId xmlns:a16="http://schemas.microsoft.com/office/drawing/2014/main" val="1298770783"/>
                    </a:ext>
                  </a:extLst>
                </a:gridCol>
              </a:tblGrid>
              <a:tr h="10860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Average Daily Rate ($) Tiers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Days rented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2018 Baseline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Count of cars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2019 Proj. @ 5% Growth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FFFFFF"/>
                          </a:solidFill>
                          <a:effectLst/>
                          <a:latin typeface="Comic Sans MS" panose="030F0702030302020204" pitchFamily="66" charset="0"/>
                        </a:rPr>
                        <a:t>Count of cars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04774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125-140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$186,153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72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$195,461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76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37884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140-155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$2,921,556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677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$3,067,634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711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477246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155-170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83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$9,758,346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1732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$10,246,263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1819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274124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170-185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$7,544,391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1194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$7,921,611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1254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76628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185-200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79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$1,883,083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287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$1,977,237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301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252167"/>
                  </a:ext>
                </a:extLst>
              </a:tr>
              <a:tr h="2534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200-215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$199,518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$209,494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045520"/>
                  </a:ext>
                </a:extLst>
              </a:tr>
              <a:tr h="2624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215-230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$16,862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$17,705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9933"/>
                  </a:ext>
                </a:extLst>
              </a:tr>
              <a:tr h="543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Grand Total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535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$22,509,909.00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4000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$23,635,405 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4200</a:t>
                      </a:r>
                    </a:p>
                  </a:txBody>
                  <a:tcPr marL="6035" marR="6035" marT="60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2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99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F09B7-B42D-42F2-B2C1-16C352A1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8D8CC807-4D22-4ABD-ACB8-E3BD0771E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399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607</Words>
  <Application>Microsoft Office PowerPoint</Application>
  <PresentationFormat>Widescreen</PresentationFormat>
  <Paragraphs>200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Office Theme</vt:lpstr>
      <vt:lpstr>Lariat Car rental</vt:lpstr>
      <vt:lpstr>LARIAT 2018 PERFROMACNE</vt:lpstr>
      <vt:lpstr>COST ANALYSIS:THE STEEP CLIMB UP</vt:lpstr>
      <vt:lpstr>PROFITABILITY ANALYSIS: </vt:lpstr>
      <vt:lpstr>PROPOSED STRATERGY 1: WHAT DOES FUTURE HOLD?</vt:lpstr>
      <vt:lpstr>PROPOSED STRATERGY 2: WHAT DOES FUTURE HOLD?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</dc:title>
  <dc:creator>alton jr baugh</dc:creator>
  <cp:lastModifiedBy>alton jr baugh</cp:lastModifiedBy>
  <cp:revision>2</cp:revision>
  <dcterms:created xsi:type="dcterms:W3CDTF">2021-02-04T16:06:10Z</dcterms:created>
  <dcterms:modified xsi:type="dcterms:W3CDTF">2021-02-10T17:33:15Z</dcterms:modified>
</cp:coreProperties>
</file>